
<file path=[Content_Types].xml><?xml version="1.0" encoding="utf-8"?>
<Types xmlns="http://schemas.openxmlformats.org/package/2006/content-types">
  <Default Extension="jpeg" ContentType="image/jpe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 id="2147483663" r:id="rId4"/>
    <p:sldMasterId id="2147483675" r:id="rId5"/>
  </p:sldMasterIdLst>
  <p:notesMasterIdLst>
    <p:notesMasterId r:id="rId7"/>
  </p:notesMasterIdLst>
  <p:handoutMasterIdLst>
    <p:handoutMasterId r:id="rId31"/>
  </p:handoutMasterIdLst>
  <p:sldIdLst>
    <p:sldId id="526" r:id="rId6"/>
    <p:sldId id="455" r:id="rId8"/>
    <p:sldId id="528" r:id="rId9"/>
    <p:sldId id="534" r:id="rId10"/>
    <p:sldId id="536" r:id="rId11"/>
    <p:sldId id="535" r:id="rId12"/>
    <p:sldId id="537" r:id="rId13"/>
    <p:sldId id="529" r:id="rId14"/>
    <p:sldId id="538" r:id="rId15"/>
    <p:sldId id="539" r:id="rId16"/>
    <p:sldId id="540" r:id="rId17"/>
    <p:sldId id="541" r:id="rId18"/>
    <p:sldId id="530" r:id="rId19"/>
    <p:sldId id="542" r:id="rId20"/>
    <p:sldId id="543" r:id="rId21"/>
    <p:sldId id="544" r:id="rId22"/>
    <p:sldId id="531" r:id="rId23"/>
    <p:sldId id="545" r:id="rId24"/>
    <p:sldId id="547" r:id="rId25"/>
    <p:sldId id="546" r:id="rId26"/>
    <p:sldId id="532" r:id="rId27"/>
    <p:sldId id="548" r:id="rId28"/>
    <p:sldId id="549" r:id="rId29"/>
    <p:sldId id="533" r:id="rId3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E64"/>
    <a:srgbClr val="A7AB87"/>
    <a:srgbClr val="B1B595"/>
    <a:srgbClr val="5A5A13"/>
    <a:srgbClr val="BDA64E"/>
    <a:srgbClr val="F2F2F2"/>
    <a:srgbClr val="A6937B"/>
    <a:srgbClr val="BCBFA4"/>
    <a:srgbClr val="A4BBC9"/>
    <a:srgbClr val="DEC8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38" autoAdjust="0"/>
    <p:restoredTop sz="94660" autoAdjust="0"/>
  </p:normalViewPr>
  <p:slideViewPr>
    <p:cSldViewPr>
      <p:cViewPr varScale="1">
        <p:scale>
          <a:sx n="135" d="100"/>
          <a:sy n="135" d="100"/>
        </p:scale>
        <p:origin x="102" y="360"/>
      </p:cViewPr>
      <p:guideLst>
        <p:guide orient="horz" pos="1613"/>
        <p:guide pos="28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p:cViewPr varScale="1">
        <p:scale>
          <a:sx n="86" d="100"/>
          <a:sy n="86" d="100"/>
        </p:scale>
        <p:origin x="-3810" y="-90"/>
      </p:cViewPr>
      <p:guideLst>
        <p:guide orient="horz" pos="2868"/>
        <p:guide pos="2172"/>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02412" y="1731661"/>
            <a:ext cx="8139178" cy="674375"/>
          </a:xfrm>
        </p:spPr>
        <p:txBody>
          <a:bodyPr lIns="101600" tIns="38100" rIns="25400" bIns="38100" anchor="t" anchorCtr="0">
            <a:noAutofit/>
          </a:bodyPr>
          <a:lstStyle>
            <a:lvl1pPr algn="ctr">
              <a:defRPr sz="405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502444" y="2674144"/>
            <a:ext cx="8139113" cy="601028"/>
          </a:xfrm>
        </p:spPr>
        <p:txBody>
          <a:bodyPr lIns="101600" tIns="38100" rIns="76200" bIns="38100" anchor="ctr" anchorCtr="0">
            <a:noAutofit/>
          </a:bodyPr>
          <a:lstStyle>
            <a:lvl1pPr marL="0" indent="0" algn="ctr" eaLnBrk="1" fontAlgn="auto" latinLnBrk="0" hangingPunct="1">
              <a:lnSpc>
                <a:spcPct val="100000"/>
              </a:lnSpc>
              <a:buNone/>
              <a:defRPr sz="1800" u="none" strike="noStrike" kern="1200" cap="none" spc="200" normalizeH="0" baseline="0">
                <a:solidFill>
                  <a:schemeClr val="tx1"/>
                </a:solidFill>
                <a:uFillTx/>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3"/>
            <a:ext cx="6858000" cy="17907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0965" indent="0" algn="ctr">
              <a:buNone/>
              <a:defRPr sz="1200"/>
            </a:lvl5pPr>
            <a:lvl6pPr marL="1713865" indent="0" algn="ctr">
              <a:buNone/>
              <a:defRPr sz="1200"/>
            </a:lvl6pPr>
            <a:lvl7pPr marL="2056765" indent="0" algn="ctr">
              <a:buNone/>
              <a:defRPr sz="1200"/>
            </a:lvl7pPr>
            <a:lvl8pPr marL="2399665" indent="0" algn="ctr">
              <a:buNone/>
              <a:defRPr sz="1200"/>
            </a:lvl8pPr>
            <a:lvl9pPr marL="2742565" indent="0" algn="ctr">
              <a:buNone/>
              <a:defRPr sz="12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2"/>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3442097"/>
            <a:ext cx="7886700" cy="1125141"/>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0965" indent="0">
              <a:buNone/>
              <a:defRPr sz="1200">
                <a:solidFill>
                  <a:schemeClr val="tx1">
                    <a:tint val="75000"/>
                  </a:schemeClr>
                </a:solidFill>
              </a:defRPr>
            </a:lvl5pPr>
            <a:lvl6pPr marL="1713865" indent="0">
              <a:buNone/>
              <a:defRPr sz="1200">
                <a:solidFill>
                  <a:schemeClr val="tx1">
                    <a:tint val="75000"/>
                  </a:schemeClr>
                </a:solidFill>
              </a:defRPr>
            </a:lvl6pPr>
            <a:lvl7pPr marL="2056765" indent="0">
              <a:buNone/>
              <a:defRPr sz="1200">
                <a:solidFill>
                  <a:schemeClr val="tx1">
                    <a:tint val="75000"/>
                  </a:schemeClr>
                </a:solidFill>
              </a:defRPr>
            </a:lvl7pPr>
            <a:lvl8pPr marL="2399665" indent="0">
              <a:buNone/>
              <a:defRPr sz="1200">
                <a:solidFill>
                  <a:schemeClr val="tx1">
                    <a:tint val="75000"/>
                  </a:schemeClr>
                </a:solidFill>
              </a:defRPr>
            </a:lvl8pPr>
            <a:lvl9pPr marL="2742565" indent="0">
              <a:buNone/>
              <a:defRPr sz="12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369220"/>
            <a:ext cx="3886200" cy="3263503"/>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29150" y="1369220"/>
            <a:ext cx="3886200" cy="3263503"/>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5"/>
            <a:ext cx="7886700" cy="994172"/>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0965" indent="0">
              <a:buNone/>
              <a:defRPr sz="1200" b="1"/>
            </a:lvl5pPr>
            <a:lvl6pPr marL="1713865" indent="0">
              <a:buNone/>
              <a:defRPr sz="1200" b="1"/>
            </a:lvl6pPr>
            <a:lvl7pPr marL="2056765" indent="0">
              <a:buNone/>
              <a:defRPr sz="1200" b="1"/>
            </a:lvl7pPr>
            <a:lvl8pPr marL="2399665" indent="0">
              <a:buNone/>
              <a:defRPr sz="1200" b="1"/>
            </a:lvl8pPr>
            <a:lvl9pPr marL="2742565" indent="0">
              <a:buNone/>
              <a:defRPr sz="12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0965" indent="0">
              <a:buNone/>
              <a:defRPr sz="1200" b="1"/>
            </a:lvl5pPr>
            <a:lvl6pPr marL="1713865" indent="0">
              <a:buNone/>
              <a:defRPr sz="1200" b="1"/>
            </a:lvl6pPr>
            <a:lvl7pPr marL="2056765" indent="0">
              <a:buNone/>
              <a:defRPr sz="1200" b="1"/>
            </a:lvl7pPr>
            <a:lvl8pPr marL="2399665" indent="0">
              <a:buNone/>
              <a:defRPr sz="1200" b="1"/>
            </a:lvl8pPr>
            <a:lvl9pPr marL="2742565" indent="0">
              <a:buNone/>
              <a:defRPr sz="12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1"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02412" y="435919"/>
            <a:ext cx="8139178" cy="48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502444" y="1131094"/>
            <a:ext cx="8139113" cy="3561874"/>
          </a:xfrm>
          <a:prstGeom prst="rect">
            <a:avLst/>
          </a:prstGeom>
        </p:spPr>
        <p:txBody>
          <a:bodyPr vert="horz" lIns="101600" tIns="0" rIns="82550" bIns="0" rtlCol="0">
            <a:normAutofit/>
          </a:bodyPr>
          <a:lstStyle>
            <a:lvl1pPr>
              <a:defRPr sz="1800"/>
            </a:lvl1pPr>
            <a:lvl2pPr>
              <a:defRPr sz="1800"/>
            </a:lvl2pPr>
            <a:lvl3pPr>
              <a:defRPr sz="1800"/>
            </a:lvl3pPr>
            <a:lvl4pPr>
              <a:defRPr sz="1800"/>
            </a:lvl4pPr>
            <a:lvl5pPr>
              <a:defRPr sz="18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1"/>
            <a:ext cx="2949178" cy="120015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391" y="740570"/>
            <a:ext cx="4629150" cy="365521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0965" indent="0">
              <a:buNone/>
              <a:defRPr sz="750"/>
            </a:lvl5pPr>
            <a:lvl6pPr marL="1713865" indent="0">
              <a:buNone/>
              <a:defRPr sz="750"/>
            </a:lvl6pPr>
            <a:lvl7pPr marL="2056765" indent="0">
              <a:buNone/>
              <a:defRPr sz="750"/>
            </a:lvl7pPr>
            <a:lvl8pPr marL="2399665" indent="0">
              <a:buNone/>
              <a:defRPr sz="750"/>
            </a:lvl8pPr>
            <a:lvl9pPr marL="2742565" indent="0">
              <a:buNone/>
              <a:defRPr sz="7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1"/>
            <a:ext cx="2949178" cy="120015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740570"/>
            <a:ext cx="4629150" cy="365521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0965" indent="0">
              <a:buNone/>
              <a:defRPr sz="1500"/>
            </a:lvl5pPr>
            <a:lvl6pPr marL="1713865" indent="0">
              <a:buNone/>
              <a:defRPr sz="1500"/>
            </a:lvl6pPr>
            <a:lvl7pPr marL="2056765" indent="0">
              <a:buNone/>
              <a:defRPr sz="1500"/>
            </a:lvl7pPr>
            <a:lvl8pPr marL="2399665" indent="0">
              <a:buNone/>
              <a:defRPr sz="1500"/>
            </a:lvl8pPr>
            <a:lvl9pPr marL="2742565" indent="0">
              <a:buNone/>
              <a:defRPr sz="1500"/>
            </a:lvl9pPr>
          </a:lstStyle>
          <a:p>
            <a:endParaRPr lang="zh-CN" altLang="en-US"/>
          </a:p>
        </p:txBody>
      </p:sp>
      <p:sp>
        <p:nvSpPr>
          <p:cNvPr id="4" name="文本占位符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0965" indent="0">
              <a:buNone/>
              <a:defRPr sz="750"/>
            </a:lvl5pPr>
            <a:lvl6pPr marL="1713865" indent="0">
              <a:buNone/>
              <a:defRPr sz="750"/>
            </a:lvl6pPr>
            <a:lvl7pPr marL="2056765" indent="0">
              <a:buNone/>
              <a:defRPr sz="750"/>
            </a:lvl7pPr>
            <a:lvl8pPr marL="2399665" indent="0">
              <a:buNone/>
              <a:defRPr sz="750"/>
            </a:lvl8pPr>
            <a:lvl9pPr marL="2742565" indent="0">
              <a:buNone/>
              <a:defRPr sz="7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844"/>
            <a:ext cx="1971675" cy="435887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628651" y="273844"/>
            <a:ext cx="5800725" cy="435887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615DFD-8505-4C7B-90FE-F45A3565472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406F3C-FA24-4A80-8CD4-EE5698C541F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1" y="841772"/>
            <a:ext cx="6858000" cy="1790700"/>
          </a:xfrm>
          <a:prstGeom prst="rect">
            <a:avLst/>
          </a:prstGeom>
        </p:spPr>
        <p:txBody>
          <a:bodyPr lIns="96437" tIns="48219" rIns="96437" bIns="48219" anchor="b"/>
          <a:lstStyle>
            <a:lvl1pPr algn="ctr">
              <a:defRPr sz="448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1" y="2701528"/>
            <a:ext cx="6858000" cy="1241822"/>
          </a:xfrm>
          <a:prstGeom prst="rect">
            <a:avLst/>
          </a:prstGeom>
        </p:spPr>
        <p:txBody>
          <a:bodyPr lIns="96437" tIns="48219" rIns="96437" bIns="48219"/>
          <a:lstStyle>
            <a:lvl1pPr marL="0" indent="0" algn="ctr">
              <a:buNone/>
              <a:defRPr sz="1780"/>
            </a:lvl1pPr>
            <a:lvl2pPr marL="342900" indent="0" algn="ctr">
              <a:buNone/>
              <a:defRPr sz="1495"/>
            </a:lvl2pPr>
            <a:lvl3pPr marL="685800" indent="0" algn="ctr">
              <a:buNone/>
              <a:defRPr sz="1420"/>
            </a:lvl3pPr>
            <a:lvl4pPr marL="1028700" indent="0" algn="ctr">
              <a:buNone/>
              <a:defRPr sz="1210"/>
            </a:lvl4pPr>
            <a:lvl5pPr marL="1371600" indent="0" algn="ctr">
              <a:buNone/>
              <a:defRPr sz="1210"/>
            </a:lvl5pPr>
            <a:lvl6pPr marL="1714500" indent="0" algn="ctr">
              <a:buNone/>
              <a:defRPr sz="1210"/>
            </a:lvl6pPr>
            <a:lvl7pPr marL="2057400" indent="0" algn="ctr">
              <a:buNone/>
              <a:defRPr sz="1210"/>
            </a:lvl7pPr>
            <a:lvl8pPr marL="2399665" indent="0" algn="ctr">
              <a:buNone/>
              <a:defRPr sz="1210"/>
            </a:lvl8pPr>
            <a:lvl9pPr marL="2743200" indent="0" algn="ctr">
              <a:buNone/>
              <a:defRPr sz="121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630079" y="545783"/>
            <a:ext cx="2948940" cy="836295"/>
          </a:xfrm>
        </p:spPr>
        <p:txBody>
          <a:bodyPr anchor="ctr" anchorCtr="0"/>
          <a:lstStyle>
            <a:lvl1pPr>
              <a:defRPr sz="24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3853815" y="545783"/>
            <a:ext cx="4629150" cy="4052411"/>
          </a:xfrm>
        </p:spPr>
        <p:txBody>
          <a:bodyPr/>
          <a:lstStyle>
            <a:lvl1pPr>
              <a:defRPr sz="1800">
                <a:latin typeface="+mn-ea"/>
                <a:ea typeface="+mn-ea"/>
              </a:defRPr>
            </a:lvl1pPr>
            <a:lvl2pPr marL="342900" indent="0">
              <a:buNone/>
              <a:defRPr sz="1800">
                <a:latin typeface="+mn-ea"/>
                <a:ea typeface="+mn-ea"/>
              </a:defRPr>
            </a:lvl2pPr>
            <a:lvl3pPr>
              <a:defRPr sz="1800">
                <a:latin typeface="+mn-ea"/>
                <a:ea typeface="+mn-ea"/>
              </a:defRPr>
            </a:lvl3pPr>
            <a:lvl4pPr>
              <a:defRPr sz="1800">
                <a:latin typeface="+mn-ea"/>
                <a:ea typeface="+mn-ea"/>
              </a:defRPr>
            </a:lvl4pPr>
            <a:lvl5pPr>
              <a:defRPr sz="1800">
                <a:latin typeface="+mn-ea"/>
                <a:ea typeface="+mn-ea"/>
              </a:defRPr>
            </a:lvl5pPr>
            <a:lvl6pPr>
              <a:defRPr sz="1500"/>
            </a:lvl6pPr>
            <a:lvl7pPr>
              <a:defRPr sz="1500"/>
            </a:lvl7pPr>
            <a:lvl8pPr>
              <a:defRPr sz="1500"/>
            </a:lvl8pPr>
            <a:lvl9pPr>
              <a:defRPr sz="15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630079" y="1679734"/>
            <a:ext cx="2948940" cy="2918936"/>
          </a:xfrm>
        </p:spPr>
        <p:txBody>
          <a:bodyPr/>
          <a:lstStyle>
            <a:lvl1pPr marL="257175" indent="-257175">
              <a:buFont typeface="Arial" panose="020B0604020202020204" pitchFamily="34" charset="0"/>
              <a:buChar char="•"/>
              <a:defRPr sz="1800">
                <a:latin typeface="+mn-ea"/>
                <a:ea typeface="+mn-ea"/>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502444" y="4203859"/>
            <a:ext cx="8139113" cy="418624"/>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502444" y="481013"/>
            <a:ext cx="8139113" cy="341709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3429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9147334" cy="515112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3429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350996" y="423863"/>
            <a:ext cx="4050030" cy="4295775"/>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4715828" y="423863"/>
            <a:ext cx="4050030" cy="4295775"/>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502412" y="467693"/>
            <a:ext cx="8139178" cy="674375"/>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24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image" Target="../media/image2.jpeg"/><Relationship Id="rId6" Type="http://schemas.openxmlformats.org/officeDocument/2006/relationships/image" Target="../media/image1.jpeg"/><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2" Type="http://schemas.openxmlformats.org/officeDocument/2006/relationships/theme" Target="../theme/theme3.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59807" y="4762375"/>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3087000" y="476237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6457950" y="4762375"/>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标题 7"/>
          <p:cNvSpPr>
            <a:spLocks noGrp="1"/>
          </p:cNvSpPr>
          <p:nvPr>
            <p:ph type="title" hasCustomPrompt="1"/>
          </p:nvPr>
        </p:nvSpPr>
        <p:spPr>
          <a:xfrm>
            <a:off x="502412" y="435919"/>
            <a:ext cx="8139178" cy="48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502444" y="1131094"/>
            <a:ext cx="8139113" cy="3561874"/>
          </a:xfrm>
          <a:prstGeom prst="rect">
            <a:avLst/>
          </a:prstGeom>
        </p:spPr>
        <p:txBody>
          <a:bodyPr vert="horz" lIns="101600" tIns="0" rIns="82550" bIns="0" rtlCol="0">
            <a:normAutofit/>
          </a:bodyPr>
          <a:lstStyle>
            <a:lvl1pPr>
              <a:defRPr sz="1800"/>
            </a:lvl1pPr>
            <a:lvl2pPr>
              <a:defRPr sz="1800"/>
            </a:lvl2pPr>
            <a:lvl3pPr>
              <a:defRPr sz="1800"/>
            </a:lvl3pPr>
            <a:lvl4pPr>
              <a:defRPr sz="1800"/>
            </a:lvl4pPr>
            <a:lvl5pPr>
              <a:defRPr sz="18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685800" rtl="0" eaLnBrk="1" fontAlgn="auto" latinLnBrk="0" hangingPunct="1">
        <a:lnSpc>
          <a:spcPct val="100000"/>
        </a:lnSpc>
        <a:spcBef>
          <a:spcPct val="0"/>
        </a:spcBef>
        <a:buNone/>
        <a:defRPr sz="2100" b="1" u="none" strike="noStrike" kern="1200" cap="none" spc="200" normalizeH="0">
          <a:solidFill>
            <a:schemeClr val="tx1"/>
          </a:solidFill>
          <a:uFillTx/>
          <a:latin typeface="+mn-ea"/>
          <a:ea typeface="+mn-ea"/>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mn-ea"/>
          <a:ea typeface="+mn-ea"/>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t="-3000" b="-3000"/>
          </a:stretch>
        </a:blipFill>
        <a:effectLst/>
      </p:bgPr>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
        <p:nvSpPr>
          <p:cNvPr id="12" name="矩形 11"/>
          <p:cNvSpPr/>
          <p:nvPr userDrawn="1"/>
        </p:nvSpPr>
        <p:spPr>
          <a:xfrm>
            <a:off x="0" y="0"/>
            <a:ext cx="9144000" cy="5143500"/>
          </a:xfrm>
          <a:prstGeom prst="rect">
            <a:avLst/>
          </a:prstGeom>
          <a:solidFill>
            <a:srgbClr val="F7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8548"/>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69220"/>
            <a:ext cx="7886700" cy="3263503"/>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7263"/>
            <a:ext cx="2057400" cy="273843"/>
          </a:xfrm>
          <a:prstGeom prst="rect">
            <a:avLst/>
          </a:prstGeom>
        </p:spPr>
        <p:txBody>
          <a:bodyPr vert="horz" lIns="91440" tIns="45720" rIns="91440" bIns="45720" rtlCol="0" anchor="ctr"/>
          <a:lstStyle>
            <a:lvl1pPr algn="l">
              <a:defRPr sz="900">
                <a:solidFill>
                  <a:schemeClr val="tx1">
                    <a:tint val="75000"/>
                  </a:schemeClr>
                </a:solidFill>
              </a:defRPr>
            </a:lvl1pPr>
          </a:lstStyle>
          <a:p>
            <a:fld id="{243244F4-8239-4FBA-BAF8-1D7BA70E9511}"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384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3"/>
          </a:xfrm>
          <a:prstGeom prst="rect">
            <a:avLst/>
          </a:prstGeom>
        </p:spPr>
        <p:txBody>
          <a:bodyPr vert="horz" lIns="91440" tIns="45720" rIns="91440" bIns="45720" rtlCol="0" anchor="ctr"/>
          <a:lstStyle>
            <a:lvl1pPr algn="r">
              <a:defRPr sz="900">
                <a:solidFill>
                  <a:schemeClr val="tx1">
                    <a:tint val="75000"/>
                  </a:schemeClr>
                </a:solidFill>
              </a:defRPr>
            </a:lvl1pPr>
          </a:lstStyle>
          <a:p>
            <a:fld id="{97303B9C-3929-4105-9A36-5366D33C22D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txStyles>
    <p:titleStyle>
      <a:lvl1pPr algn="l" defTabSz="685165"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16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16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515"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415"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315"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15"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15"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15"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165" rtl="0" eaLnBrk="1" latinLnBrk="0" hangingPunct="1">
        <a:defRPr sz="1350" kern="1200">
          <a:solidFill>
            <a:schemeClr val="tx1"/>
          </a:solidFill>
          <a:latin typeface="+mn-lt"/>
          <a:ea typeface="+mn-ea"/>
          <a:cs typeface="+mn-cs"/>
        </a:defRPr>
      </a:lvl1pPr>
      <a:lvl2pPr marL="342900" algn="l" defTabSz="685165" rtl="0" eaLnBrk="1" latinLnBrk="0" hangingPunct="1">
        <a:defRPr sz="1350" kern="1200">
          <a:solidFill>
            <a:schemeClr val="tx1"/>
          </a:solidFill>
          <a:latin typeface="+mn-lt"/>
          <a:ea typeface="+mn-ea"/>
          <a:cs typeface="+mn-cs"/>
        </a:defRPr>
      </a:lvl2pPr>
      <a:lvl3pPr marL="685800" algn="l" defTabSz="685165" rtl="0" eaLnBrk="1" latinLnBrk="0" hangingPunct="1">
        <a:defRPr sz="1350" kern="1200">
          <a:solidFill>
            <a:schemeClr val="tx1"/>
          </a:solidFill>
          <a:latin typeface="+mn-lt"/>
          <a:ea typeface="+mn-ea"/>
          <a:cs typeface="+mn-cs"/>
        </a:defRPr>
      </a:lvl3pPr>
      <a:lvl4pPr marL="1028700" algn="l" defTabSz="685165" rtl="0" eaLnBrk="1" latinLnBrk="0" hangingPunct="1">
        <a:defRPr sz="1350" kern="1200">
          <a:solidFill>
            <a:schemeClr val="tx1"/>
          </a:solidFill>
          <a:latin typeface="+mn-lt"/>
          <a:ea typeface="+mn-ea"/>
          <a:cs typeface="+mn-cs"/>
        </a:defRPr>
      </a:lvl4pPr>
      <a:lvl5pPr marL="1370965" algn="l" defTabSz="685165" rtl="0" eaLnBrk="1" latinLnBrk="0" hangingPunct="1">
        <a:defRPr sz="1350" kern="1200">
          <a:solidFill>
            <a:schemeClr val="tx1"/>
          </a:solidFill>
          <a:latin typeface="+mn-lt"/>
          <a:ea typeface="+mn-ea"/>
          <a:cs typeface="+mn-cs"/>
        </a:defRPr>
      </a:lvl5pPr>
      <a:lvl6pPr marL="1713865" algn="l" defTabSz="685165" rtl="0" eaLnBrk="1" latinLnBrk="0" hangingPunct="1">
        <a:defRPr sz="1350" kern="1200">
          <a:solidFill>
            <a:schemeClr val="tx1"/>
          </a:solidFill>
          <a:latin typeface="+mn-lt"/>
          <a:ea typeface="+mn-ea"/>
          <a:cs typeface="+mn-cs"/>
        </a:defRPr>
      </a:lvl6pPr>
      <a:lvl7pPr marL="2056765" algn="l" defTabSz="685165" rtl="0" eaLnBrk="1" latinLnBrk="0" hangingPunct="1">
        <a:defRPr sz="1350" kern="1200">
          <a:solidFill>
            <a:schemeClr val="tx1"/>
          </a:solidFill>
          <a:latin typeface="+mn-lt"/>
          <a:ea typeface="+mn-ea"/>
          <a:cs typeface="+mn-cs"/>
        </a:defRPr>
      </a:lvl7pPr>
      <a:lvl8pPr marL="2399665" algn="l" defTabSz="685165" rtl="0" eaLnBrk="1" latinLnBrk="0" hangingPunct="1">
        <a:defRPr sz="1350" kern="1200">
          <a:solidFill>
            <a:schemeClr val="tx1"/>
          </a:solidFill>
          <a:latin typeface="+mn-lt"/>
          <a:ea typeface="+mn-ea"/>
          <a:cs typeface="+mn-cs"/>
        </a:defRPr>
      </a:lvl8pPr>
      <a:lvl9pPr marL="2742565" algn="l" defTabSz="685165"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792" y="274335"/>
            <a:ext cx="7886418" cy="993477"/>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792" y="1369417"/>
            <a:ext cx="7886418" cy="3263797"/>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792" y="4767560"/>
            <a:ext cx="2056836" cy="273206"/>
          </a:xfrm>
          <a:prstGeom prst="rect">
            <a:avLst/>
          </a:prstGeom>
        </p:spPr>
        <p:txBody>
          <a:bodyPr vert="horz" lIns="91440" tIns="45720" rIns="91440" bIns="45720" rtlCol="0" anchor="ctr"/>
          <a:lstStyle>
            <a:lvl1pPr algn="l">
              <a:defRPr sz="855">
                <a:solidFill>
                  <a:schemeClr val="tx1">
                    <a:tint val="75000"/>
                  </a:schemeClr>
                </a:solidFill>
              </a:defRPr>
            </a:lvl1pPr>
          </a:lstStyle>
          <a:p>
            <a:fld id="{DD615DFD-8505-4C7B-90FE-F45A3565472F}" type="datetimeFigureOut">
              <a:rPr lang="zh-CN" altLang="en-US" smtClean="0"/>
            </a:fld>
            <a:endParaRPr lang="zh-CN" altLang="en-US"/>
          </a:p>
        </p:txBody>
      </p:sp>
      <p:sp>
        <p:nvSpPr>
          <p:cNvPr id="5" name="页脚占位符 4"/>
          <p:cNvSpPr>
            <a:spLocks noGrp="1"/>
          </p:cNvSpPr>
          <p:nvPr>
            <p:ph type="ftr" sz="quarter" idx="3"/>
          </p:nvPr>
        </p:nvSpPr>
        <p:spPr>
          <a:xfrm>
            <a:off x="3028810" y="4767560"/>
            <a:ext cx="3086382" cy="273206"/>
          </a:xfrm>
          <a:prstGeom prst="rect">
            <a:avLst/>
          </a:prstGeom>
        </p:spPr>
        <p:txBody>
          <a:bodyPr vert="horz" lIns="91440" tIns="45720" rIns="91440" bIns="45720" rtlCol="0" anchor="ctr"/>
          <a:lstStyle>
            <a:lvl1pPr algn="ctr">
              <a:defRPr sz="855">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8374" y="4767560"/>
            <a:ext cx="2056836" cy="273206"/>
          </a:xfrm>
          <a:prstGeom prst="rect">
            <a:avLst/>
          </a:prstGeom>
        </p:spPr>
        <p:txBody>
          <a:bodyPr vert="horz" lIns="91440" tIns="45720" rIns="91440" bIns="45720" rtlCol="0" anchor="ctr"/>
          <a:lstStyle>
            <a:lvl1pPr algn="r">
              <a:defRPr sz="855">
                <a:solidFill>
                  <a:schemeClr val="tx1">
                    <a:tint val="75000"/>
                  </a:schemeClr>
                </a:solidFill>
              </a:defRPr>
            </a:lvl1pPr>
          </a:lstStyle>
          <a:p>
            <a:fld id="{27406F3C-FA24-4A80-8CD4-EE5698C541F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Lst>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txStyles>
    <p:titleStyle>
      <a:lvl1pPr algn="l" defTabSz="649605" rtl="0" eaLnBrk="1" latinLnBrk="0" hangingPunct="1">
        <a:lnSpc>
          <a:spcPct val="90000"/>
        </a:lnSpc>
        <a:spcBef>
          <a:spcPct val="0"/>
        </a:spcBef>
        <a:buNone/>
        <a:defRPr sz="3130" kern="1200">
          <a:solidFill>
            <a:schemeClr val="tx1"/>
          </a:solidFill>
          <a:latin typeface="+mj-lt"/>
          <a:ea typeface="+mj-ea"/>
          <a:cs typeface="+mj-cs"/>
        </a:defRPr>
      </a:lvl1pPr>
    </p:titleStyle>
    <p:bodyStyle>
      <a:lvl1pPr marL="162560" indent="-162560" algn="l" defTabSz="649605" rtl="0" eaLnBrk="1" latinLnBrk="0" hangingPunct="1">
        <a:lnSpc>
          <a:spcPct val="90000"/>
        </a:lnSpc>
        <a:spcBef>
          <a:spcPts val="710"/>
        </a:spcBef>
        <a:buFont typeface="Arial" panose="020B0604020202020204" pitchFamily="34" charset="0"/>
        <a:buChar char="•"/>
        <a:defRPr sz="1990" kern="1200">
          <a:solidFill>
            <a:schemeClr val="tx1"/>
          </a:solidFill>
          <a:latin typeface="+mn-lt"/>
          <a:ea typeface="+mn-ea"/>
          <a:cs typeface="+mn-cs"/>
        </a:defRPr>
      </a:lvl1pPr>
      <a:lvl2pPr marL="487680" indent="-162560" algn="l" defTabSz="649605" rtl="0" eaLnBrk="1" latinLnBrk="0" hangingPunct="1">
        <a:lnSpc>
          <a:spcPct val="90000"/>
        </a:lnSpc>
        <a:spcBef>
          <a:spcPts val="355"/>
        </a:spcBef>
        <a:buFont typeface="Arial" panose="020B0604020202020204" pitchFamily="34" charset="0"/>
        <a:buChar char="•"/>
        <a:defRPr sz="1705" kern="1200">
          <a:solidFill>
            <a:schemeClr val="tx1"/>
          </a:solidFill>
          <a:latin typeface="+mn-lt"/>
          <a:ea typeface="+mn-ea"/>
          <a:cs typeface="+mn-cs"/>
        </a:defRPr>
      </a:lvl2pPr>
      <a:lvl3pPr marL="812800" indent="-162560" algn="l" defTabSz="649605" rtl="0" eaLnBrk="1" latinLnBrk="0" hangingPunct="1">
        <a:lnSpc>
          <a:spcPct val="90000"/>
        </a:lnSpc>
        <a:spcBef>
          <a:spcPts val="355"/>
        </a:spcBef>
        <a:buFont typeface="Arial" panose="020B0604020202020204" pitchFamily="34" charset="0"/>
        <a:buChar char="•"/>
        <a:defRPr sz="1420" kern="1200">
          <a:solidFill>
            <a:schemeClr val="tx1"/>
          </a:solidFill>
          <a:latin typeface="+mn-lt"/>
          <a:ea typeface="+mn-ea"/>
          <a:cs typeface="+mn-cs"/>
        </a:defRPr>
      </a:lvl3pPr>
      <a:lvl4pPr marL="1137920" indent="-162560" algn="l" defTabSz="649605"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4pPr>
      <a:lvl5pPr marL="1463040" indent="-162560" algn="l" defTabSz="649605"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5pPr>
      <a:lvl6pPr marL="1788160" indent="-162560" algn="l" defTabSz="649605"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6pPr>
      <a:lvl7pPr marL="2113280" indent="-162560" algn="l" defTabSz="649605"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7pPr>
      <a:lvl8pPr marL="2438400" indent="-162560" algn="l" defTabSz="649605"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8pPr>
      <a:lvl9pPr marL="2763520" indent="-162560" algn="l" defTabSz="649605"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9pPr>
    </p:bodyStyle>
    <p:otherStyle>
      <a:defPPr>
        <a:defRPr lang="zh-CN"/>
      </a:defPPr>
      <a:lvl1pPr marL="0" algn="l" defTabSz="649605" rtl="0" eaLnBrk="1" latinLnBrk="0" hangingPunct="1">
        <a:defRPr sz="1280" kern="1200">
          <a:solidFill>
            <a:schemeClr val="tx1"/>
          </a:solidFill>
          <a:latin typeface="+mn-lt"/>
          <a:ea typeface="+mn-ea"/>
          <a:cs typeface="+mn-cs"/>
        </a:defRPr>
      </a:lvl1pPr>
      <a:lvl2pPr marL="325120" algn="l" defTabSz="649605" rtl="0" eaLnBrk="1" latinLnBrk="0" hangingPunct="1">
        <a:defRPr sz="1280" kern="1200">
          <a:solidFill>
            <a:schemeClr val="tx1"/>
          </a:solidFill>
          <a:latin typeface="+mn-lt"/>
          <a:ea typeface="+mn-ea"/>
          <a:cs typeface="+mn-cs"/>
        </a:defRPr>
      </a:lvl2pPr>
      <a:lvl3pPr marL="650240" algn="l" defTabSz="649605" rtl="0" eaLnBrk="1" latinLnBrk="0" hangingPunct="1">
        <a:defRPr sz="1280" kern="1200">
          <a:solidFill>
            <a:schemeClr val="tx1"/>
          </a:solidFill>
          <a:latin typeface="+mn-lt"/>
          <a:ea typeface="+mn-ea"/>
          <a:cs typeface="+mn-cs"/>
        </a:defRPr>
      </a:lvl3pPr>
      <a:lvl4pPr marL="975360" algn="l" defTabSz="649605" rtl="0" eaLnBrk="1" latinLnBrk="0" hangingPunct="1">
        <a:defRPr sz="1280" kern="1200">
          <a:solidFill>
            <a:schemeClr val="tx1"/>
          </a:solidFill>
          <a:latin typeface="+mn-lt"/>
          <a:ea typeface="+mn-ea"/>
          <a:cs typeface="+mn-cs"/>
        </a:defRPr>
      </a:lvl4pPr>
      <a:lvl5pPr marL="1300480" algn="l" defTabSz="649605" rtl="0" eaLnBrk="1" latinLnBrk="0" hangingPunct="1">
        <a:defRPr sz="1280" kern="1200">
          <a:solidFill>
            <a:schemeClr val="tx1"/>
          </a:solidFill>
          <a:latin typeface="+mn-lt"/>
          <a:ea typeface="+mn-ea"/>
          <a:cs typeface="+mn-cs"/>
        </a:defRPr>
      </a:lvl5pPr>
      <a:lvl6pPr marL="1625600" algn="l" defTabSz="649605" rtl="0" eaLnBrk="1" latinLnBrk="0" hangingPunct="1">
        <a:defRPr sz="1280" kern="1200">
          <a:solidFill>
            <a:schemeClr val="tx1"/>
          </a:solidFill>
          <a:latin typeface="+mn-lt"/>
          <a:ea typeface="+mn-ea"/>
          <a:cs typeface="+mn-cs"/>
        </a:defRPr>
      </a:lvl6pPr>
      <a:lvl7pPr marL="1950720" algn="l" defTabSz="649605" rtl="0" eaLnBrk="1" latinLnBrk="0" hangingPunct="1">
        <a:defRPr sz="1280" kern="1200">
          <a:solidFill>
            <a:schemeClr val="tx1"/>
          </a:solidFill>
          <a:latin typeface="+mn-lt"/>
          <a:ea typeface="+mn-ea"/>
          <a:cs typeface="+mn-cs"/>
        </a:defRPr>
      </a:lvl7pPr>
      <a:lvl8pPr marL="2275840" algn="l" defTabSz="649605" rtl="0" eaLnBrk="1" latinLnBrk="0" hangingPunct="1">
        <a:defRPr sz="1280" kern="1200">
          <a:solidFill>
            <a:schemeClr val="tx1"/>
          </a:solidFill>
          <a:latin typeface="+mn-lt"/>
          <a:ea typeface="+mn-ea"/>
          <a:cs typeface="+mn-cs"/>
        </a:defRPr>
      </a:lvl8pPr>
      <a:lvl9pPr marL="2600960" algn="l" defTabSz="649605" rtl="0" eaLnBrk="1" latinLnBrk="0" hangingPunct="1">
        <a:defRPr sz="12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16.jpeg"/><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15.png"/><Relationship Id="rId4" Type="http://schemas.openxmlformats.org/officeDocument/2006/relationships/tags" Target="../tags/tag2.xml"/><Relationship Id="rId3" Type="http://schemas.openxmlformats.org/officeDocument/2006/relationships/image" Target="../media/image14.png"/><Relationship Id="rId2" Type="http://schemas.openxmlformats.org/officeDocument/2006/relationships/tags" Target="../tags/tag1.xml"/><Relationship Id="rId10" Type="http://schemas.openxmlformats.org/officeDocument/2006/relationships/slideLayout" Target="../slideLayouts/slideLayout13.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0.jpe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3.jpeg"/><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microsoft.com/office/2007/relationships/hdphoto" Target="../media/image26.wdp"/><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7.png"/><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1.jpe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Lenka - The Show">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5037068" y="-703580"/>
            <a:ext cx="457200" cy="457200"/>
          </a:xfrm>
          <a:prstGeom prst="rect">
            <a:avLst/>
          </a:prstGeom>
        </p:spPr>
      </p:pic>
      <p:pic>
        <p:nvPicPr>
          <p:cNvPr id="61" name="图片 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48" y="0"/>
            <a:ext cx="7988407" cy="5124501"/>
          </a:xfrm>
          <a:prstGeom prst="rect">
            <a:avLst/>
          </a:prstGeom>
        </p:spPr>
      </p:pic>
      <p:sp>
        <p:nvSpPr>
          <p:cNvPr id="2" name="任意多边形: 形状 68"/>
          <p:cNvSpPr/>
          <p:nvPr/>
        </p:nvSpPr>
        <p:spPr>
          <a:xfrm>
            <a:off x="1121743" y="-10795"/>
            <a:ext cx="7258328" cy="5145088"/>
          </a:xfrm>
          <a:custGeom>
            <a:avLst/>
            <a:gdLst>
              <a:gd name="connsiteX0" fmla="*/ 911198 w 6716360"/>
              <a:gd name="connsiteY0" fmla="*/ 0 h 4706243"/>
              <a:gd name="connsiteX1" fmla="*/ 5805163 w 6716360"/>
              <a:gd name="connsiteY1" fmla="*/ 0 h 4706243"/>
              <a:gd name="connsiteX2" fmla="*/ 5949515 w 6716360"/>
              <a:gd name="connsiteY2" fmla="*/ 164918 h 4706243"/>
              <a:gd name="connsiteX3" fmla="*/ 6716360 w 6716360"/>
              <a:gd name="connsiteY3" fmla="*/ 2382937 h 4706243"/>
              <a:gd name="connsiteX4" fmla="*/ 5949515 w 6716360"/>
              <a:gd name="connsiteY4" fmla="*/ 4600957 h 4706243"/>
              <a:gd name="connsiteX5" fmla="*/ 5857358 w 6716360"/>
              <a:gd name="connsiteY5" fmla="*/ 4706243 h 4706243"/>
              <a:gd name="connsiteX6" fmla="*/ 859003 w 6716360"/>
              <a:gd name="connsiteY6" fmla="*/ 4706243 h 4706243"/>
              <a:gd name="connsiteX7" fmla="*/ 766845 w 6716360"/>
              <a:gd name="connsiteY7" fmla="*/ 4600957 h 4706243"/>
              <a:gd name="connsiteX8" fmla="*/ 0 w 6716360"/>
              <a:gd name="connsiteY8" fmla="*/ 2382937 h 4706243"/>
              <a:gd name="connsiteX9" fmla="*/ 766845 w 6716360"/>
              <a:gd name="connsiteY9" fmla="*/ 164918 h 470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16360" h="4706243">
                <a:moveTo>
                  <a:pt x="911198" y="0"/>
                </a:moveTo>
                <a:lnTo>
                  <a:pt x="5805163" y="0"/>
                </a:lnTo>
                <a:lnTo>
                  <a:pt x="5949515" y="164918"/>
                </a:lnTo>
                <a:cubicBezTo>
                  <a:pt x="6428579" y="767667"/>
                  <a:pt x="6716360" y="1540406"/>
                  <a:pt x="6716360" y="2382937"/>
                </a:cubicBezTo>
                <a:cubicBezTo>
                  <a:pt x="6716360" y="3225468"/>
                  <a:pt x="6428579" y="3998207"/>
                  <a:pt x="5949515" y="4600957"/>
                </a:cubicBezTo>
                <a:lnTo>
                  <a:pt x="5857358" y="4706243"/>
                </a:lnTo>
                <a:lnTo>
                  <a:pt x="859003" y="4706243"/>
                </a:lnTo>
                <a:lnTo>
                  <a:pt x="766845" y="4600957"/>
                </a:lnTo>
                <a:cubicBezTo>
                  <a:pt x="287781" y="3998207"/>
                  <a:pt x="0" y="3225468"/>
                  <a:pt x="0" y="2382937"/>
                </a:cubicBezTo>
                <a:cubicBezTo>
                  <a:pt x="0" y="1540406"/>
                  <a:pt x="287781" y="767667"/>
                  <a:pt x="766845" y="164918"/>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4" name="组合 13"/>
          <p:cNvGrpSpPr/>
          <p:nvPr/>
        </p:nvGrpSpPr>
        <p:grpSpPr>
          <a:xfrm rot="5400000">
            <a:off x="4004208" y="-357697"/>
            <a:ext cx="1297392" cy="2235954"/>
            <a:chOff x="2675346" y="827314"/>
            <a:chExt cx="1553028" cy="3697129"/>
          </a:xfrm>
        </p:grpSpPr>
        <p:cxnSp>
          <p:nvCxnSpPr>
            <p:cNvPr id="9" name="直接连接符 8"/>
            <p:cNvCxnSpPr/>
            <p:nvPr/>
          </p:nvCxnSpPr>
          <p:spPr>
            <a:xfrm>
              <a:off x="2675346" y="827314"/>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728686" y="827314"/>
              <a:ext cx="0" cy="3685155"/>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675346" y="4524443"/>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rot="5400000" flipH="1">
            <a:off x="4007560" y="3104627"/>
            <a:ext cx="1297392" cy="2243218"/>
            <a:chOff x="2675346" y="827314"/>
            <a:chExt cx="1553028" cy="3697129"/>
          </a:xfrm>
        </p:grpSpPr>
        <p:cxnSp>
          <p:nvCxnSpPr>
            <p:cNvPr id="16" name="直接连接符 15"/>
            <p:cNvCxnSpPr/>
            <p:nvPr/>
          </p:nvCxnSpPr>
          <p:spPr>
            <a:xfrm>
              <a:off x="2675346" y="827314"/>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728686" y="827314"/>
              <a:ext cx="0" cy="3685155"/>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2675346" y="4524443"/>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4327292" y="320195"/>
            <a:ext cx="792480" cy="3784600"/>
          </a:xfrm>
          <a:prstGeom prst="rect">
            <a:avLst/>
          </a:prstGeom>
          <a:noFill/>
        </p:spPr>
        <p:txBody>
          <a:bodyPr wrap="square" rtlCol="0">
            <a:spAutoFit/>
          </a:bodyPr>
          <a:lstStyle/>
          <a:p>
            <a:pPr algn="dist"/>
            <a:r>
              <a:rPr lang="zh-CN" sz="6000" b="1">
                <a:solidFill>
                  <a:schemeClr val="bg2">
                    <a:lumMod val="50000"/>
                  </a:schemeClr>
                </a:solidFill>
                <a:latin typeface="仿宋" panose="02010609060101010101" charset="-122"/>
                <a:ea typeface="仿宋" panose="02010609060101010101" charset="-122"/>
              </a:rPr>
              <a:t>毕</a:t>
            </a:r>
            <a:endParaRPr lang="zh-CN" sz="6000" b="1">
              <a:solidFill>
                <a:schemeClr val="bg2">
                  <a:lumMod val="50000"/>
                </a:schemeClr>
              </a:solidFill>
              <a:latin typeface="仿宋" panose="02010609060101010101" charset="-122"/>
              <a:ea typeface="仿宋" panose="02010609060101010101" charset="-122"/>
            </a:endParaRPr>
          </a:p>
          <a:p>
            <a:pPr algn="dist"/>
            <a:r>
              <a:rPr lang="zh-CN" sz="6000" b="1">
                <a:solidFill>
                  <a:schemeClr val="bg2">
                    <a:lumMod val="50000"/>
                  </a:schemeClr>
                </a:solidFill>
                <a:latin typeface="仿宋" panose="02010609060101010101" charset="-122"/>
                <a:ea typeface="仿宋" panose="02010609060101010101" charset="-122"/>
              </a:rPr>
              <a:t>业</a:t>
            </a:r>
            <a:endParaRPr lang="zh-CN" sz="6000" b="1">
              <a:solidFill>
                <a:schemeClr val="bg2">
                  <a:lumMod val="50000"/>
                </a:schemeClr>
              </a:solidFill>
              <a:latin typeface="仿宋" panose="02010609060101010101" charset="-122"/>
              <a:ea typeface="仿宋" panose="02010609060101010101" charset="-122"/>
            </a:endParaRPr>
          </a:p>
          <a:p>
            <a:pPr algn="dist"/>
            <a:r>
              <a:rPr lang="zh-CN" sz="6000" b="1">
                <a:solidFill>
                  <a:schemeClr val="bg2">
                    <a:lumMod val="50000"/>
                  </a:schemeClr>
                </a:solidFill>
                <a:latin typeface="仿宋" panose="02010609060101010101" charset="-122"/>
                <a:ea typeface="仿宋" panose="02010609060101010101" charset="-122"/>
              </a:rPr>
              <a:t>答</a:t>
            </a:r>
            <a:endParaRPr lang="zh-CN" sz="6000" b="1">
              <a:solidFill>
                <a:schemeClr val="bg2">
                  <a:lumMod val="50000"/>
                </a:schemeClr>
              </a:solidFill>
              <a:latin typeface="仿宋" panose="02010609060101010101" charset="-122"/>
              <a:ea typeface="仿宋" panose="02010609060101010101" charset="-122"/>
            </a:endParaRPr>
          </a:p>
          <a:p>
            <a:pPr algn="dist"/>
            <a:r>
              <a:rPr lang="zh-CN" sz="6000" b="1">
                <a:solidFill>
                  <a:schemeClr val="bg2">
                    <a:lumMod val="50000"/>
                  </a:schemeClr>
                </a:solidFill>
                <a:latin typeface="仿宋" panose="02010609060101010101" charset="-122"/>
                <a:ea typeface="仿宋" panose="02010609060101010101" charset="-122"/>
              </a:rPr>
              <a:t>辩</a:t>
            </a:r>
            <a:endParaRPr lang="zh-CN" sz="6000" b="1" dirty="0">
              <a:solidFill>
                <a:schemeClr val="bg2">
                  <a:lumMod val="50000"/>
                </a:schemeClr>
              </a:solidFill>
              <a:latin typeface="仿宋" panose="02010609060101010101" charset="-122"/>
              <a:ea typeface="仿宋" panose="02010609060101010101" charset="-122"/>
            </a:endParaRPr>
          </a:p>
        </p:txBody>
      </p:sp>
      <p:sp>
        <p:nvSpPr>
          <p:cNvPr id="5" name="矩形 4"/>
          <p:cNvSpPr/>
          <p:nvPr/>
        </p:nvSpPr>
        <p:spPr>
          <a:xfrm>
            <a:off x="3742491" y="4205051"/>
            <a:ext cx="1659018" cy="306705"/>
          </a:xfrm>
          <a:prstGeom prst="rect">
            <a:avLst/>
          </a:prstGeom>
        </p:spPr>
        <p:txBody>
          <a:bodyPr wrap="square">
            <a:spAutoFit/>
          </a:bodyPr>
          <a:lstStyle/>
          <a:p>
            <a:pPr algn="ctr"/>
            <a:r>
              <a:rPr lang="zh-CN" altLang="en-US" sz="1400" b="1" dirty="0">
                <a:solidFill>
                  <a:schemeClr val="bg2">
                    <a:lumMod val="25000"/>
                  </a:schemeClr>
                </a:solidFill>
                <a:latin typeface="仿宋" panose="02010609060101010101" charset="-122"/>
                <a:ea typeface="仿宋" panose="02010609060101010101" charset="-122"/>
                <a:sym typeface="Times New Roman" panose="02020603050405020304" pitchFamily="18" charset="0"/>
              </a:rPr>
              <a:t>汇报人</a:t>
            </a:r>
            <a:r>
              <a:rPr lang="zh-CN" altLang="en-US" sz="1400" b="1" dirty="0" smtClean="0">
                <a:solidFill>
                  <a:schemeClr val="bg2">
                    <a:lumMod val="25000"/>
                  </a:schemeClr>
                </a:solidFill>
                <a:latin typeface="仿宋" panose="02010609060101010101" charset="-122"/>
                <a:ea typeface="仿宋" panose="02010609060101010101" charset="-122"/>
                <a:sym typeface="Times New Roman" panose="02020603050405020304" pitchFamily="18" charset="0"/>
              </a:rPr>
              <a:t>：青课</a:t>
            </a:r>
            <a:endParaRPr lang="zh-CN" altLang="en-US" sz="1400" b="1" dirty="0">
              <a:solidFill>
                <a:schemeClr val="bg2">
                  <a:lumMod val="25000"/>
                </a:schemeClr>
              </a:solidFill>
              <a:latin typeface="仿宋" panose="02010609060101010101" charset="-122"/>
              <a:ea typeface="仿宋" panose="02010609060101010101" charset="-122"/>
              <a:sym typeface="Times New Roman" panose="02020603050405020304" pitchFamily="18" charset="0"/>
            </a:endParaRPr>
          </a:p>
        </p:txBody>
      </p:sp>
      <p:sp>
        <p:nvSpPr>
          <p:cNvPr id="6" name="文本框 5"/>
          <p:cNvSpPr txBox="1"/>
          <p:nvPr/>
        </p:nvSpPr>
        <p:spPr>
          <a:xfrm>
            <a:off x="3596640" y="876300"/>
            <a:ext cx="613410" cy="3228340"/>
          </a:xfrm>
          <a:prstGeom prst="rect">
            <a:avLst/>
          </a:prstGeom>
          <a:noFill/>
        </p:spPr>
        <p:txBody>
          <a:bodyPr vert="eaVert" wrap="square" rtlCol="0">
            <a:spAutoFit/>
          </a:bodyPr>
          <a:lstStyle/>
          <a:p>
            <a:r>
              <a:rPr lang="zh-CN" altLang="en-US" sz="1400" spc="300">
                <a:solidFill>
                  <a:schemeClr val="accent2">
                    <a:lumMod val="60000"/>
                    <a:lumOff val="40000"/>
                  </a:schemeClr>
                </a:solidFill>
                <a:latin typeface="微软雅黑" panose="020B0503020204020204" pitchFamily="34" charset="-122"/>
                <a:ea typeface="微软雅黑" panose="020B0503020204020204" pitchFamily="34" charset="-122"/>
              </a:rPr>
              <a:t>致 </a:t>
            </a:r>
            <a:r>
              <a:rPr lang="en-US" altLang="zh-CN" sz="1400" spc="300">
                <a:solidFill>
                  <a:schemeClr val="accent2">
                    <a:lumMod val="60000"/>
                    <a:lumOff val="40000"/>
                  </a:schemeClr>
                </a:solidFill>
                <a:latin typeface="微软雅黑" panose="020B0503020204020204" pitchFamily="34" charset="-122"/>
                <a:ea typeface="微软雅黑" panose="020B0503020204020204" pitchFamily="34" charset="-122"/>
              </a:rPr>
              <a:t>/</a:t>
            </a:r>
            <a:r>
              <a:rPr lang="zh-CN" altLang="en-US" sz="1400" spc="300">
                <a:solidFill>
                  <a:schemeClr val="accent2">
                    <a:lumMod val="60000"/>
                    <a:lumOff val="40000"/>
                  </a:schemeClr>
                </a:solidFill>
                <a:latin typeface="微软雅黑" panose="020B0503020204020204" pitchFamily="34" charset="-122"/>
                <a:ea typeface="微软雅黑" panose="020B0503020204020204" pitchFamily="34" charset="-122"/>
              </a:rPr>
              <a:t>敬 </a:t>
            </a:r>
            <a:r>
              <a:rPr lang="en-US" altLang="zh-CN" sz="1400" spc="300">
                <a:solidFill>
                  <a:schemeClr val="accent2">
                    <a:lumMod val="60000"/>
                    <a:lumOff val="40000"/>
                  </a:schemeClr>
                </a:solidFill>
                <a:latin typeface="微软雅黑" panose="020B0503020204020204" pitchFamily="34" charset="-122"/>
                <a:ea typeface="微软雅黑" panose="020B0503020204020204" pitchFamily="34" charset="-122"/>
              </a:rPr>
              <a:t>/</a:t>
            </a:r>
            <a:r>
              <a:rPr lang="zh-CN" altLang="en-US" sz="1400" spc="300">
                <a:solidFill>
                  <a:schemeClr val="accent2">
                    <a:lumMod val="60000"/>
                    <a:lumOff val="40000"/>
                  </a:schemeClr>
                </a:solidFill>
                <a:latin typeface="微软雅黑" panose="020B0503020204020204" pitchFamily="34" charset="-122"/>
                <a:ea typeface="微软雅黑" panose="020B0503020204020204" pitchFamily="34" charset="-122"/>
              </a:rPr>
              <a:t>最 </a:t>
            </a:r>
            <a:r>
              <a:rPr lang="en-US" altLang="zh-CN" sz="1400" spc="300">
                <a:solidFill>
                  <a:schemeClr val="accent2">
                    <a:lumMod val="60000"/>
                    <a:lumOff val="40000"/>
                  </a:schemeClr>
                </a:solidFill>
                <a:latin typeface="微软雅黑" panose="020B0503020204020204" pitchFamily="34" charset="-122"/>
                <a:ea typeface="微软雅黑" panose="020B0503020204020204" pitchFamily="34" charset="-122"/>
              </a:rPr>
              <a:t>/</a:t>
            </a:r>
            <a:r>
              <a:rPr lang="zh-CN" altLang="en-US" sz="1400" spc="300">
                <a:solidFill>
                  <a:schemeClr val="accent2">
                    <a:lumMod val="60000"/>
                    <a:lumOff val="40000"/>
                  </a:schemeClr>
                </a:solidFill>
                <a:latin typeface="微软雅黑" panose="020B0503020204020204" pitchFamily="34" charset="-122"/>
                <a:ea typeface="微软雅黑" panose="020B0503020204020204" pitchFamily="34" charset="-122"/>
              </a:rPr>
              <a:t>后 </a:t>
            </a:r>
            <a:r>
              <a:rPr lang="en-US" altLang="zh-CN" sz="1400" spc="300">
                <a:solidFill>
                  <a:schemeClr val="accent2">
                    <a:lumMod val="60000"/>
                    <a:lumOff val="40000"/>
                  </a:schemeClr>
                </a:solidFill>
                <a:latin typeface="微软雅黑" panose="020B0503020204020204" pitchFamily="34" charset="-122"/>
                <a:ea typeface="微软雅黑" panose="020B0503020204020204" pitchFamily="34" charset="-122"/>
              </a:rPr>
              <a:t>/</a:t>
            </a:r>
            <a:r>
              <a:rPr lang="zh-CN" altLang="en-US" sz="1400" spc="300">
                <a:solidFill>
                  <a:schemeClr val="accent2">
                    <a:lumMod val="60000"/>
                    <a:lumOff val="40000"/>
                  </a:schemeClr>
                </a:solidFill>
                <a:latin typeface="微软雅黑" panose="020B0503020204020204" pitchFamily="34" charset="-122"/>
                <a:ea typeface="微软雅黑" panose="020B0503020204020204" pitchFamily="34" charset="-122"/>
              </a:rPr>
              <a:t>的</a:t>
            </a:r>
            <a:r>
              <a:rPr lang="en-US" altLang="zh-CN" sz="1400" spc="300">
                <a:solidFill>
                  <a:schemeClr val="accent2">
                    <a:lumMod val="60000"/>
                    <a:lumOff val="40000"/>
                  </a:schemeClr>
                </a:solidFill>
                <a:latin typeface="微软雅黑" panose="020B0503020204020204" pitchFamily="34" charset="-122"/>
                <a:ea typeface="微软雅黑" panose="020B0503020204020204" pitchFamily="34" charset="-122"/>
              </a:rPr>
              <a:t>/</a:t>
            </a:r>
            <a:r>
              <a:rPr lang="zh-CN" altLang="en-US" sz="1400" spc="300">
                <a:solidFill>
                  <a:schemeClr val="accent2">
                    <a:lumMod val="60000"/>
                    <a:lumOff val="40000"/>
                  </a:schemeClr>
                </a:solidFill>
                <a:latin typeface="微软雅黑" panose="020B0503020204020204" pitchFamily="34" charset="-122"/>
                <a:ea typeface="微软雅黑" panose="020B0503020204020204" pitchFamily="34" charset="-122"/>
              </a:rPr>
              <a:t> 青 </a:t>
            </a:r>
            <a:r>
              <a:rPr lang="en-US" altLang="zh-CN" sz="1400" spc="300">
                <a:solidFill>
                  <a:schemeClr val="accent2">
                    <a:lumMod val="60000"/>
                    <a:lumOff val="40000"/>
                  </a:schemeClr>
                </a:solidFill>
                <a:latin typeface="微软雅黑" panose="020B0503020204020204" pitchFamily="34" charset="-122"/>
                <a:ea typeface="微软雅黑" panose="020B0503020204020204" pitchFamily="34" charset="-122"/>
              </a:rPr>
              <a:t>/</a:t>
            </a:r>
            <a:r>
              <a:rPr lang="zh-CN" altLang="en-US" sz="1400" spc="300">
                <a:solidFill>
                  <a:schemeClr val="accent2">
                    <a:lumMod val="60000"/>
                    <a:lumOff val="40000"/>
                  </a:schemeClr>
                </a:solidFill>
                <a:latin typeface="微软雅黑" panose="020B0503020204020204" pitchFamily="34" charset="-122"/>
                <a:ea typeface="微软雅黑" panose="020B0503020204020204" pitchFamily="34" charset="-122"/>
              </a:rPr>
              <a:t>春</a:t>
            </a:r>
            <a:endParaRPr lang="zh-CN" altLang="en-US" sz="1400" spc="300">
              <a:solidFill>
                <a:schemeClr val="bg1"/>
              </a:solidFill>
              <a:latin typeface="微软雅黑" panose="020B0503020204020204" pitchFamily="34" charset="-122"/>
              <a:ea typeface="微软雅黑" panose="020B0503020204020204" pitchFamily="34" charset="-122"/>
            </a:endParaRPr>
          </a:p>
          <a:p>
            <a:endParaRPr lang="zh-CN" altLang="en-US" sz="1400" spc="300">
              <a:solidFill>
                <a:schemeClr val="bg1"/>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flipH="1">
            <a:off x="1415415" y="2329815"/>
            <a:ext cx="1960880" cy="187515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609725" y="3461385"/>
            <a:ext cx="928370" cy="90551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928360" y="579120"/>
            <a:ext cx="1960880" cy="187515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6791960" y="386715"/>
            <a:ext cx="928370" cy="90551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p:nvPicPr>
        <p:blipFill rotWithShape="1">
          <a:blip r:embed="rId6">
            <a:extLst>
              <a:ext uri="{28A0092B-C50C-407E-A947-70E740481C1C}">
                <a14:useLocalDpi xmlns:a14="http://schemas.microsoft.com/office/drawing/2010/main" val="0"/>
              </a:ext>
            </a:extLst>
          </a:blip>
          <a:srcRect l="67029" t="23611" r="17034" b="49722"/>
          <a:stretch>
            <a:fillRect/>
          </a:stretch>
        </p:blipFill>
        <p:spPr>
          <a:xfrm>
            <a:off x="5777865" y="3552825"/>
            <a:ext cx="3005455" cy="1571625"/>
          </a:xfrm>
          <a:prstGeom prst="rect">
            <a:avLst/>
          </a:prstGeom>
        </p:spPr>
      </p:pic>
      <p:pic>
        <p:nvPicPr>
          <p:cNvPr id="28" name="图片 27"/>
          <p:cNvPicPr>
            <a:picLocks noChangeAspect="1"/>
          </p:cNvPicPr>
          <p:nvPr/>
        </p:nvPicPr>
        <p:blipFill rotWithShape="1">
          <a:blip r:embed="rId6">
            <a:extLst>
              <a:ext uri="{28A0092B-C50C-407E-A947-70E740481C1C}">
                <a14:useLocalDpi xmlns:a14="http://schemas.microsoft.com/office/drawing/2010/main" val="0"/>
              </a:ext>
            </a:extLst>
          </a:blip>
          <a:srcRect l="67029" t="23611" r="17034" b="49722"/>
          <a:stretch>
            <a:fillRect/>
          </a:stretch>
        </p:blipFill>
        <p:spPr>
          <a:xfrm>
            <a:off x="-302895" y="-246380"/>
            <a:ext cx="3005455" cy="1571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par>
                          <p:cTn id="7" fill="hold">
                            <p:stCondLst>
                              <p:cond delay="0"/>
                            </p:stCondLst>
                            <p:childTnLst>
                              <p:par>
                                <p:cTn id="8" presetID="5" presetClass="entr" presetSubtype="1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heckerboard(across)">
                                      <p:cBhvr>
                                        <p:cTn id="10" dur="1000"/>
                                        <p:tgtEl>
                                          <p:spTgt spid="2"/>
                                        </p:tgtEl>
                                      </p:cBhvr>
                                    </p:animEffect>
                                  </p:childTnLst>
                                </p:cTn>
                              </p:par>
                              <p:par>
                                <p:cTn id="11" presetID="5"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heckerboard(across)">
                                      <p:cBhvr>
                                        <p:cTn id="13" dur="1000"/>
                                        <p:tgtEl>
                                          <p:spTgt spid="8"/>
                                        </p:tgtEl>
                                      </p:cBhvr>
                                    </p:animEffect>
                                  </p:childTnLst>
                                </p:cTn>
                              </p:par>
                              <p:par>
                                <p:cTn id="14" presetID="5" presetClass="entr" presetSubtype="1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heckerboard(across)">
                                      <p:cBhvr>
                                        <p:cTn id="16" dur="1000"/>
                                        <p:tgtEl>
                                          <p:spTgt spid="11"/>
                                        </p:tgtEl>
                                      </p:cBhvr>
                                    </p:animEffect>
                                  </p:childTnLst>
                                </p:cTn>
                              </p:par>
                              <p:par>
                                <p:cTn id="17" presetID="5" presetClass="entr" presetSubtype="1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heckerboard(across)">
                                      <p:cBhvr>
                                        <p:cTn id="19" dur="1000"/>
                                        <p:tgtEl>
                                          <p:spTgt spid="12"/>
                                        </p:tgtEl>
                                      </p:cBhvr>
                                    </p:animEffect>
                                  </p:childTnLst>
                                </p:cTn>
                              </p:par>
                              <p:par>
                                <p:cTn id="20" presetID="5" presetClass="entr" presetSubtype="1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checkerboard(across)">
                                      <p:cBhvr>
                                        <p:cTn id="22" dur="1000"/>
                                        <p:tgtEl>
                                          <p:spTgt spid="26"/>
                                        </p:tgtEl>
                                      </p:cBhvr>
                                    </p:animEffect>
                                  </p:childTnLst>
                                </p:cTn>
                              </p:par>
                            </p:childTnLst>
                          </p:cTn>
                        </p:par>
                        <p:par>
                          <p:cTn id="23" fill="hold">
                            <p:stCondLst>
                              <p:cond delay="1000"/>
                            </p:stCondLst>
                            <p:childTnLst>
                              <p:par>
                                <p:cTn id="24" presetID="55" presetClass="entr" presetSubtype="0"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1000" fill="hold"/>
                                        <p:tgtEl>
                                          <p:spTgt spid="14"/>
                                        </p:tgtEl>
                                        <p:attrNameLst>
                                          <p:attrName>ppt_w</p:attrName>
                                        </p:attrNameLst>
                                      </p:cBhvr>
                                      <p:tavLst>
                                        <p:tav tm="0">
                                          <p:val>
                                            <p:strVal val="#ppt_w*0.70"/>
                                          </p:val>
                                        </p:tav>
                                        <p:tav tm="100000">
                                          <p:val>
                                            <p:strVal val="#ppt_w"/>
                                          </p:val>
                                        </p:tav>
                                      </p:tavLst>
                                    </p:anim>
                                    <p:anim calcmode="lin" valueType="num">
                                      <p:cBhvr>
                                        <p:cTn id="27" dur="1000" fill="hold"/>
                                        <p:tgtEl>
                                          <p:spTgt spid="14"/>
                                        </p:tgtEl>
                                        <p:attrNameLst>
                                          <p:attrName>ppt_h</p:attrName>
                                        </p:attrNameLst>
                                      </p:cBhvr>
                                      <p:tavLst>
                                        <p:tav tm="0">
                                          <p:val>
                                            <p:strVal val="#ppt_h"/>
                                          </p:val>
                                        </p:tav>
                                        <p:tav tm="100000">
                                          <p:val>
                                            <p:strVal val="#ppt_h"/>
                                          </p:val>
                                        </p:tav>
                                      </p:tavLst>
                                    </p:anim>
                                    <p:animEffect transition="in" filter="fade">
                                      <p:cBhvr>
                                        <p:cTn id="28" dur="1000"/>
                                        <p:tgtEl>
                                          <p:spTgt spid="14"/>
                                        </p:tgtEl>
                                      </p:cBhvr>
                                    </p:animEffect>
                                  </p:childTnLst>
                                </p:cTn>
                              </p:par>
                              <p:par>
                                <p:cTn id="29" presetID="55"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1000" fill="hold"/>
                                        <p:tgtEl>
                                          <p:spTgt spid="15"/>
                                        </p:tgtEl>
                                        <p:attrNameLst>
                                          <p:attrName>ppt_w</p:attrName>
                                        </p:attrNameLst>
                                      </p:cBhvr>
                                      <p:tavLst>
                                        <p:tav tm="0">
                                          <p:val>
                                            <p:strVal val="#ppt_w*0.70"/>
                                          </p:val>
                                        </p:tav>
                                        <p:tav tm="100000">
                                          <p:val>
                                            <p:strVal val="#ppt_w"/>
                                          </p:val>
                                        </p:tav>
                                      </p:tavLst>
                                    </p:anim>
                                    <p:anim calcmode="lin" valueType="num">
                                      <p:cBhvr>
                                        <p:cTn id="32" dur="1000" fill="hold"/>
                                        <p:tgtEl>
                                          <p:spTgt spid="15"/>
                                        </p:tgtEl>
                                        <p:attrNameLst>
                                          <p:attrName>ppt_h</p:attrName>
                                        </p:attrNameLst>
                                      </p:cBhvr>
                                      <p:tavLst>
                                        <p:tav tm="0">
                                          <p:val>
                                            <p:strVal val="#ppt_h"/>
                                          </p:val>
                                        </p:tav>
                                        <p:tav tm="100000">
                                          <p:val>
                                            <p:strVal val="#ppt_h"/>
                                          </p:val>
                                        </p:tav>
                                      </p:tavLst>
                                    </p:anim>
                                    <p:animEffect transition="in" filter="fade">
                                      <p:cBhvr>
                                        <p:cTn id="33" dur="1000"/>
                                        <p:tgtEl>
                                          <p:spTgt spid="15"/>
                                        </p:tgtEl>
                                      </p:cBhvr>
                                    </p:animEffect>
                                  </p:childTnLst>
                                </p:cTn>
                              </p:par>
                            </p:childTnLst>
                          </p:cTn>
                        </p:par>
                        <p:par>
                          <p:cTn id="34" fill="hold">
                            <p:stCondLst>
                              <p:cond delay="2000"/>
                            </p:stCondLst>
                            <p:childTnLst>
                              <p:par>
                                <p:cTn id="35" presetID="42"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1000"/>
                                        <p:tgtEl>
                                          <p:spTgt spid="5"/>
                                        </p:tgtEl>
                                      </p:cBhvr>
                                    </p:animEffect>
                                    <p:anim calcmode="lin" valueType="num">
                                      <p:cBhvr>
                                        <p:cTn id="48" dur="1000" fill="hold"/>
                                        <p:tgtEl>
                                          <p:spTgt spid="5"/>
                                        </p:tgtEl>
                                        <p:attrNameLst>
                                          <p:attrName>ppt_x</p:attrName>
                                        </p:attrNameLst>
                                      </p:cBhvr>
                                      <p:tavLst>
                                        <p:tav tm="0">
                                          <p:val>
                                            <p:strVal val="#ppt_x"/>
                                          </p:val>
                                        </p:tav>
                                        <p:tav tm="100000">
                                          <p:val>
                                            <p:strVal val="#ppt_x"/>
                                          </p:val>
                                        </p:tav>
                                      </p:tavLst>
                                    </p:anim>
                                    <p:anim calcmode="lin" valueType="num">
                                      <p:cBhvr>
                                        <p:cTn id="4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100">
                <p:cTn id="50" repeatCount="indefinite" fill="hold" display="0">
                  <p:stCondLst>
                    <p:cond delay="indefinite"/>
                  </p:stCondLst>
                  <p:endCondLst>
                    <p:cond evt="onStopAudio" delay="0">
                      <p:tgtEl>
                        <p:sldTgt/>
                      </p:tgtEl>
                    </p:cond>
                  </p:endCondLst>
                </p:cTn>
                <p:tgtEl>
                  <p:spTgt spid="43"/>
                </p:tgtEl>
              </p:cMediaNode>
            </p:audio>
          </p:childTnLst>
        </p:cTn>
      </p:par>
    </p:tnLst>
    <p:bldLst>
      <p:bldP spid="2" grpId="0" animBg="1"/>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107315" y="-54610"/>
            <a:ext cx="2412365" cy="805413"/>
          </a:xfrm>
          <a:prstGeom prst="rect">
            <a:avLst/>
          </a:prstGeom>
        </p:spPr>
      </p:pic>
      <p:sp>
        <p:nvSpPr>
          <p:cNvPr id="4" name="文本框 3"/>
          <p:cNvSpPr txBox="1"/>
          <p:nvPr/>
        </p:nvSpPr>
        <p:spPr>
          <a:xfrm>
            <a:off x="3104515" y="448945"/>
            <a:ext cx="2935605" cy="368300"/>
          </a:xfrm>
          <a:prstGeom prst="rect">
            <a:avLst/>
          </a:prstGeom>
          <a:noFill/>
        </p:spPr>
        <p:txBody>
          <a:bodyPr wrap="square" rtlCol="0">
            <a:spAutoFit/>
          </a:bodyPr>
          <a:lstStyle/>
          <a:p>
            <a:pPr algn="dist"/>
            <a:r>
              <a:rPr lang="zh-CN" altLang="en-US" b="1">
                <a:solidFill>
                  <a:schemeClr val="tx1">
                    <a:lumMod val="75000"/>
                    <a:lumOff val="25000"/>
                  </a:schemeClr>
                </a:solidFill>
                <a:latin typeface="仿宋" panose="02010609060101010101" charset="-122"/>
                <a:ea typeface="仿宋" panose="02010609060101010101" charset="-122"/>
                <a:sym typeface="+mn-ea"/>
              </a:rPr>
              <a:t>研究内容与方法</a:t>
            </a:r>
            <a:endParaRPr lang="zh-CN" altLang="en-US" b="1" dirty="0">
              <a:solidFill>
                <a:schemeClr val="tx1">
                  <a:lumMod val="75000"/>
                  <a:lumOff val="25000"/>
                </a:schemeClr>
              </a:solidFill>
              <a:latin typeface="仿宋" panose="02010609060101010101" charset="-122"/>
              <a:ea typeface="仿宋" panose="02010609060101010101" charset="-122"/>
              <a:sym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6499860" y="3994150"/>
            <a:ext cx="2412365" cy="805413"/>
          </a:xfrm>
          <a:prstGeom prst="rect">
            <a:avLst/>
          </a:prstGeom>
        </p:spPr>
      </p:pic>
      <p:sp>
        <p:nvSpPr>
          <p:cNvPr id="13" name="矩形: 圆角 12"/>
          <p:cNvSpPr/>
          <p:nvPr/>
        </p:nvSpPr>
        <p:spPr>
          <a:xfrm>
            <a:off x="928109" y="1122512"/>
            <a:ext cx="1280338" cy="3283792"/>
          </a:xfrm>
          <a:prstGeom prst="roundRect">
            <a:avLst>
              <a:gd name="adj" fmla="val 0"/>
            </a:avLst>
          </a:prstGeom>
          <a:blipFill dpi="0" rotWithShape="1">
            <a:blip r:embed="rId2">
              <a:extLst>
                <a:ext uri="{28A0092B-C50C-407E-A947-70E740481C1C}">
                  <a14:useLocalDpi xmlns:a14="http://schemas.microsoft.com/office/drawing/2010/main" val="0"/>
                </a:ext>
              </a:extLst>
            </a:blip>
            <a:srcRect/>
            <a:stretch>
              <a:fillRect/>
            </a:stretch>
          </a:blipFill>
          <a:ln w="12700" cap="flat" cmpd="sng" algn="ctr">
            <a:solidFill>
              <a:sysClr val="window" lastClr="FFFFFF">
                <a:lumMod val="95000"/>
              </a:sysClr>
            </a:solid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矩形: 圆角 13"/>
          <p:cNvSpPr/>
          <p:nvPr/>
        </p:nvSpPr>
        <p:spPr>
          <a:xfrm>
            <a:off x="2440506" y="1122512"/>
            <a:ext cx="1280338" cy="3283792"/>
          </a:xfrm>
          <a:prstGeom prst="roundRect">
            <a:avLst>
              <a:gd name="adj" fmla="val 3308"/>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solidFill>
              <a:sysClr val="window" lastClr="FFFFFF">
                <a:lumMod val="95000"/>
              </a:sysClr>
            </a:solid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4565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31"/>
          <p:cNvSpPr txBox="1">
            <a:spLocks noChangeArrowheads="1"/>
          </p:cNvSpPr>
          <p:nvPr/>
        </p:nvSpPr>
        <p:spPr bwMode="auto">
          <a:xfrm>
            <a:off x="4128861" y="1390228"/>
            <a:ext cx="3207192"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itchFamily="2" charset="-122"/>
              </a:defRPr>
            </a:lvl1pPr>
            <a:lvl2pPr marL="742950" indent="-285750">
              <a:defRPr>
                <a:solidFill>
                  <a:schemeClr val="tx1"/>
                </a:solidFill>
                <a:latin typeface="Calibri" panose="020F0502020204030204" charset="0"/>
                <a:ea typeface="宋体" pitchFamily="2" charset="-122"/>
              </a:defRPr>
            </a:lvl2pPr>
            <a:lvl3pPr marL="1143000" indent="-228600">
              <a:defRPr>
                <a:solidFill>
                  <a:schemeClr val="tx1"/>
                </a:solidFill>
                <a:latin typeface="Calibri" panose="020F0502020204030204" charset="0"/>
                <a:ea typeface="宋体" pitchFamily="2" charset="-122"/>
              </a:defRPr>
            </a:lvl3pPr>
            <a:lvl4pPr marL="1600200" indent="-228600">
              <a:defRPr>
                <a:solidFill>
                  <a:schemeClr val="tx1"/>
                </a:solidFill>
                <a:latin typeface="Calibri" panose="020F0502020204030204" charset="0"/>
                <a:ea typeface="宋体" pitchFamily="2" charset="-122"/>
              </a:defRPr>
            </a:lvl4pPr>
            <a:lvl5pPr marL="2057400" indent="-228600">
              <a:defRPr>
                <a:solidFill>
                  <a:schemeClr val="tx1"/>
                </a:solidFill>
                <a:latin typeface="Calibri" panose="020F050202020403020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9pPr>
          </a:lstStyle>
          <a:p>
            <a:pPr eaLnBrk="1" hangingPunct="1"/>
            <a:r>
              <a:rPr lang="zh-CN" altLang="en-US" sz="1600" b="1" dirty="0">
                <a:latin typeface="楷体" panose="02010609060101010101" charset="-122"/>
                <a:ea typeface="楷体" panose="02010609060101010101" charset="-122"/>
                <a:cs typeface="全字库正楷体" panose="02010604000101010101" pitchFamily="2" charset="-122"/>
              </a:rPr>
              <a:t>此处</a:t>
            </a:r>
            <a:r>
              <a:rPr lang="zh-CN" altLang="zh-CN" sz="1600" b="1" dirty="0">
                <a:latin typeface="楷体" panose="02010609060101010101" charset="-122"/>
                <a:ea typeface="楷体" panose="02010609060101010101" charset="-122"/>
                <a:cs typeface="全字库正楷体" panose="02010604000101010101" pitchFamily="2" charset="-122"/>
              </a:rPr>
              <a:t>添加标题</a:t>
            </a:r>
            <a:endParaRPr lang="zh-CN" altLang="zh-CN" sz="1600" b="1" dirty="0">
              <a:latin typeface="楷体" panose="02010609060101010101" charset="-122"/>
              <a:ea typeface="楷体" panose="02010609060101010101" charset="-122"/>
              <a:cs typeface="全字库正楷体" panose="02010604000101010101" pitchFamily="2" charset="-122"/>
            </a:endParaRPr>
          </a:p>
        </p:txBody>
      </p:sp>
      <p:sp>
        <p:nvSpPr>
          <p:cNvPr id="7" name="文本框 26"/>
          <p:cNvSpPr txBox="1">
            <a:spLocks noChangeArrowheads="1"/>
          </p:cNvSpPr>
          <p:nvPr/>
        </p:nvSpPr>
        <p:spPr bwMode="auto">
          <a:xfrm>
            <a:off x="4052570" y="1727200"/>
            <a:ext cx="458216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itchFamily="2" charset="-122"/>
              </a:defRPr>
            </a:lvl1pPr>
            <a:lvl2pPr marL="742950" indent="-285750">
              <a:defRPr>
                <a:solidFill>
                  <a:schemeClr val="tx1"/>
                </a:solidFill>
                <a:latin typeface="Calibri" panose="020F0502020204030204" charset="0"/>
                <a:ea typeface="宋体" pitchFamily="2" charset="-122"/>
              </a:defRPr>
            </a:lvl2pPr>
            <a:lvl3pPr marL="1143000" indent="-228600">
              <a:defRPr>
                <a:solidFill>
                  <a:schemeClr val="tx1"/>
                </a:solidFill>
                <a:latin typeface="Calibri" panose="020F0502020204030204" charset="0"/>
                <a:ea typeface="宋体" pitchFamily="2" charset="-122"/>
              </a:defRPr>
            </a:lvl3pPr>
            <a:lvl4pPr marL="1600200" indent="-228600">
              <a:defRPr>
                <a:solidFill>
                  <a:schemeClr val="tx1"/>
                </a:solidFill>
                <a:latin typeface="Calibri" panose="020F0502020204030204" charset="0"/>
                <a:ea typeface="宋体" pitchFamily="2" charset="-122"/>
              </a:defRPr>
            </a:lvl4pPr>
            <a:lvl5pPr marL="2057400" indent="-228600">
              <a:defRPr>
                <a:solidFill>
                  <a:schemeClr val="tx1"/>
                </a:solidFill>
                <a:latin typeface="Calibri" panose="020F050202020403020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9pPr>
          </a:lstStyle>
          <a:p>
            <a:pPr>
              <a:lnSpc>
                <a:spcPct val="150000"/>
              </a:lnSpc>
              <a:defRPr/>
            </a:pPr>
            <a:r>
              <a:rPr lang="zh-CN" altLang="en-US" sz="1400" kern="0" dirty="0">
                <a:solidFill>
                  <a:srgbClr val="000000">
                    <a:lumMod val="65000"/>
                    <a:lumOff val="35000"/>
                  </a:srgbClr>
                </a:solidFill>
                <a:latin typeface="楷体" panose="02010609060101010101" charset="-122"/>
                <a:ea typeface="楷体" panose="02010609060101010101" charset="-122"/>
                <a:cs typeface="全字库正楷体" panose="02010604000101010101" pitchFamily="2" charset="-122"/>
              </a:rPr>
              <a:t>点击输入本栏的具体文字，简明扼要的说明分项内容，此为概念图解，请根据您的具体内容酌情修改。</a:t>
            </a:r>
            <a:endParaRPr lang="zh-CN" altLang="en-US" sz="1400" kern="0" dirty="0">
              <a:solidFill>
                <a:srgbClr val="000000">
                  <a:lumMod val="65000"/>
                  <a:lumOff val="35000"/>
                </a:srgbClr>
              </a:solidFill>
              <a:latin typeface="楷体" panose="02010609060101010101" charset="-122"/>
              <a:ea typeface="楷体" panose="02010609060101010101" charset="-122"/>
              <a:cs typeface="全字库正楷体" panose="02010604000101010101" pitchFamily="2" charset="-122"/>
            </a:endParaRPr>
          </a:p>
        </p:txBody>
      </p:sp>
      <p:sp>
        <p:nvSpPr>
          <p:cNvPr id="8" name="文本框 31"/>
          <p:cNvSpPr txBox="1">
            <a:spLocks noChangeArrowheads="1"/>
          </p:cNvSpPr>
          <p:nvPr/>
        </p:nvSpPr>
        <p:spPr bwMode="auto">
          <a:xfrm>
            <a:off x="4128861" y="2795574"/>
            <a:ext cx="3207192"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itchFamily="2" charset="-122"/>
              </a:defRPr>
            </a:lvl1pPr>
            <a:lvl2pPr marL="742950" indent="-285750">
              <a:defRPr>
                <a:solidFill>
                  <a:schemeClr val="tx1"/>
                </a:solidFill>
                <a:latin typeface="Calibri" panose="020F0502020204030204" charset="0"/>
                <a:ea typeface="宋体" pitchFamily="2" charset="-122"/>
              </a:defRPr>
            </a:lvl2pPr>
            <a:lvl3pPr marL="1143000" indent="-228600">
              <a:defRPr>
                <a:solidFill>
                  <a:schemeClr val="tx1"/>
                </a:solidFill>
                <a:latin typeface="Calibri" panose="020F0502020204030204" charset="0"/>
                <a:ea typeface="宋体" pitchFamily="2" charset="-122"/>
              </a:defRPr>
            </a:lvl3pPr>
            <a:lvl4pPr marL="1600200" indent="-228600">
              <a:defRPr>
                <a:solidFill>
                  <a:schemeClr val="tx1"/>
                </a:solidFill>
                <a:latin typeface="Calibri" panose="020F0502020204030204" charset="0"/>
                <a:ea typeface="宋体" pitchFamily="2" charset="-122"/>
              </a:defRPr>
            </a:lvl4pPr>
            <a:lvl5pPr marL="2057400" indent="-228600">
              <a:defRPr>
                <a:solidFill>
                  <a:schemeClr val="tx1"/>
                </a:solidFill>
                <a:latin typeface="Calibri" panose="020F050202020403020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9pPr>
          </a:lstStyle>
          <a:p>
            <a:pPr eaLnBrk="1" hangingPunct="1"/>
            <a:r>
              <a:rPr lang="zh-CN" altLang="en-US" sz="1600" b="1" dirty="0">
                <a:latin typeface="楷体" panose="02010609060101010101" charset="-122"/>
                <a:ea typeface="楷体" panose="02010609060101010101" charset="-122"/>
                <a:cs typeface="全字库正楷体" panose="02010604000101010101" pitchFamily="2" charset="-122"/>
              </a:rPr>
              <a:t>此处</a:t>
            </a:r>
            <a:r>
              <a:rPr lang="zh-CN" altLang="zh-CN" sz="1600" b="1" dirty="0">
                <a:latin typeface="楷体" panose="02010609060101010101" charset="-122"/>
                <a:ea typeface="楷体" panose="02010609060101010101" charset="-122"/>
                <a:cs typeface="全字库正楷体" panose="02010604000101010101" pitchFamily="2" charset="-122"/>
              </a:rPr>
              <a:t>添加标题</a:t>
            </a:r>
            <a:endParaRPr lang="zh-CN" altLang="zh-CN" sz="1600" b="1" dirty="0">
              <a:latin typeface="楷体" panose="02010609060101010101" charset="-122"/>
              <a:ea typeface="楷体" panose="02010609060101010101" charset="-122"/>
              <a:cs typeface="全字库正楷体" panose="02010604000101010101" pitchFamily="2" charset="-122"/>
            </a:endParaRPr>
          </a:p>
        </p:txBody>
      </p:sp>
      <p:sp>
        <p:nvSpPr>
          <p:cNvPr id="5" name="文本框 26"/>
          <p:cNvSpPr txBox="1">
            <a:spLocks noChangeArrowheads="1"/>
          </p:cNvSpPr>
          <p:nvPr/>
        </p:nvSpPr>
        <p:spPr bwMode="auto">
          <a:xfrm>
            <a:off x="4052570" y="3132455"/>
            <a:ext cx="458216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itchFamily="2" charset="-122"/>
              </a:defRPr>
            </a:lvl1pPr>
            <a:lvl2pPr marL="742950" indent="-285750">
              <a:defRPr>
                <a:solidFill>
                  <a:schemeClr val="tx1"/>
                </a:solidFill>
                <a:latin typeface="Calibri" panose="020F0502020204030204" charset="0"/>
                <a:ea typeface="宋体" pitchFamily="2" charset="-122"/>
              </a:defRPr>
            </a:lvl2pPr>
            <a:lvl3pPr marL="1143000" indent="-228600">
              <a:defRPr>
                <a:solidFill>
                  <a:schemeClr val="tx1"/>
                </a:solidFill>
                <a:latin typeface="Calibri" panose="020F0502020204030204" charset="0"/>
                <a:ea typeface="宋体" pitchFamily="2" charset="-122"/>
              </a:defRPr>
            </a:lvl3pPr>
            <a:lvl4pPr marL="1600200" indent="-228600">
              <a:defRPr>
                <a:solidFill>
                  <a:schemeClr val="tx1"/>
                </a:solidFill>
                <a:latin typeface="Calibri" panose="020F0502020204030204" charset="0"/>
                <a:ea typeface="宋体" pitchFamily="2" charset="-122"/>
              </a:defRPr>
            </a:lvl4pPr>
            <a:lvl5pPr marL="2057400" indent="-228600">
              <a:defRPr>
                <a:solidFill>
                  <a:schemeClr val="tx1"/>
                </a:solidFill>
                <a:latin typeface="Calibri" panose="020F050202020403020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9pPr>
          </a:lstStyle>
          <a:p>
            <a:pPr>
              <a:lnSpc>
                <a:spcPct val="150000"/>
              </a:lnSpc>
              <a:defRPr/>
            </a:pPr>
            <a:r>
              <a:rPr lang="zh-CN" altLang="en-US" sz="1400" kern="0" dirty="0">
                <a:solidFill>
                  <a:srgbClr val="000000">
                    <a:lumMod val="65000"/>
                    <a:lumOff val="35000"/>
                  </a:srgbClr>
                </a:solidFill>
                <a:latin typeface="楷体" panose="02010609060101010101" charset="-122"/>
                <a:ea typeface="楷体" panose="02010609060101010101" charset="-122"/>
                <a:cs typeface="全字库正楷体" panose="02010604000101010101" pitchFamily="2" charset="-122"/>
              </a:rPr>
              <a:t>点击输入本栏的具体文字，简明扼要的说明分项内容，此为概念图解，请根据您的具体内容酌情修改。</a:t>
            </a:r>
            <a:endParaRPr lang="zh-CN" altLang="en-US" sz="1400" kern="0" dirty="0">
              <a:solidFill>
                <a:srgbClr val="000000">
                  <a:lumMod val="65000"/>
                  <a:lumOff val="35000"/>
                </a:srgbClr>
              </a:solidFill>
              <a:latin typeface="楷体" panose="02010609060101010101" charset="-122"/>
              <a:ea typeface="楷体" panose="02010609060101010101" charset="-122"/>
              <a:cs typeface="全字库正楷体" panose="0201060400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heckerboard(across)">
                                      <p:cBhvr>
                                        <p:cTn id="10" dur="500"/>
                                        <p:tgtEl>
                                          <p:spTgt spid="13"/>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6" grpId="0"/>
      <p:bldP spid="7" grpId="0"/>
      <p:bldP spid="8"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107315" y="-54610"/>
            <a:ext cx="2412365" cy="805413"/>
          </a:xfrm>
          <a:prstGeom prst="rect">
            <a:avLst/>
          </a:prstGeom>
        </p:spPr>
      </p:pic>
      <p:sp>
        <p:nvSpPr>
          <p:cNvPr id="4" name="文本框 3"/>
          <p:cNvSpPr txBox="1"/>
          <p:nvPr/>
        </p:nvSpPr>
        <p:spPr>
          <a:xfrm>
            <a:off x="3104515" y="448945"/>
            <a:ext cx="2935605" cy="368300"/>
          </a:xfrm>
          <a:prstGeom prst="rect">
            <a:avLst/>
          </a:prstGeom>
          <a:noFill/>
        </p:spPr>
        <p:txBody>
          <a:bodyPr wrap="square" rtlCol="0">
            <a:spAutoFit/>
          </a:bodyPr>
          <a:lstStyle/>
          <a:p>
            <a:pPr algn="dist"/>
            <a:r>
              <a:rPr lang="zh-CN" altLang="en-US" b="1">
                <a:solidFill>
                  <a:schemeClr val="tx1">
                    <a:lumMod val="75000"/>
                    <a:lumOff val="25000"/>
                  </a:schemeClr>
                </a:solidFill>
                <a:latin typeface="仿宋" panose="02010609060101010101" charset="-122"/>
                <a:ea typeface="仿宋" panose="02010609060101010101" charset="-122"/>
                <a:sym typeface="+mn-ea"/>
              </a:rPr>
              <a:t>研究内容与方法</a:t>
            </a:r>
            <a:endParaRPr lang="zh-CN" altLang="en-US" b="1" dirty="0">
              <a:solidFill>
                <a:schemeClr val="tx1">
                  <a:lumMod val="75000"/>
                  <a:lumOff val="25000"/>
                </a:schemeClr>
              </a:solidFill>
              <a:latin typeface="仿宋" panose="02010609060101010101" charset="-122"/>
              <a:ea typeface="仿宋" panose="02010609060101010101" charset="-122"/>
              <a:sym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6499860" y="3994150"/>
            <a:ext cx="2412365" cy="805413"/>
          </a:xfrm>
          <a:prstGeom prst="rect">
            <a:avLst/>
          </a:prstGeom>
        </p:spPr>
      </p:pic>
      <p:grpSp>
        <p:nvGrpSpPr>
          <p:cNvPr id="5" name="组合 4"/>
          <p:cNvGrpSpPr/>
          <p:nvPr/>
        </p:nvGrpSpPr>
        <p:grpSpPr>
          <a:xfrm>
            <a:off x="1806575" y="1452880"/>
            <a:ext cx="5269865" cy="2048510"/>
            <a:chOff x="982192" y="2714637"/>
            <a:chExt cx="7179617" cy="2790543"/>
          </a:xfrm>
        </p:grpSpPr>
        <p:sp>
          <p:nvSpPr>
            <p:cNvPr id="6" name="Chord 40"/>
            <p:cNvSpPr/>
            <p:nvPr/>
          </p:nvSpPr>
          <p:spPr>
            <a:xfrm rot="6657680">
              <a:off x="982192" y="2714637"/>
              <a:ext cx="2472489" cy="2472489"/>
            </a:xfrm>
            <a:prstGeom prst="chord">
              <a:avLst>
                <a:gd name="adj1" fmla="val 3852493"/>
                <a:gd name="adj2" fmla="val 15222584"/>
              </a:avLst>
            </a:prstGeom>
            <a:solidFill>
              <a:schemeClr val="accent2">
                <a:lumMod val="60000"/>
                <a:lumOff val="40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hord 41"/>
            <p:cNvSpPr/>
            <p:nvPr/>
          </p:nvSpPr>
          <p:spPr>
            <a:xfrm rot="17457680">
              <a:off x="5689320" y="3032691"/>
              <a:ext cx="2472489" cy="2472489"/>
            </a:xfrm>
            <a:prstGeom prst="chord">
              <a:avLst>
                <a:gd name="adj1" fmla="val 3852493"/>
                <a:gd name="adj2" fmla="val 15222584"/>
              </a:avLst>
            </a:prstGeom>
            <a:solidFill>
              <a:schemeClr val="accent2">
                <a:lumMod val="60000"/>
                <a:lumOff val="4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hord 43"/>
            <p:cNvSpPr/>
            <p:nvPr/>
          </p:nvSpPr>
          <p:spPr>
            <a:xfrm rot="6657680">
              <a:off x="3617278" y="3004156"/>
              <a:ext cx="1893201" cy="1893201"/>
            </a:xfrm>
            <a:prstGeom prst="chord">
              <a:avLst>
                <a:gd name="adj1" fmla="val 3883272"/>
                <a:gd name="adj2" fmla="val 15182619"/>
              </a:avLst>
            </a:prstGeom>
            <a:solidFill>
              <a:schemeClr val="accent2">
                <a:lumMod val="75000"/>
                <a:alpha val="77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Chord 45"/>
            <p:cNvSpPr/>
            <p:nvPr/>
          </p:nvSpPr>
          <p:spPr>
            <a:xfrm rot="17457680">
              <a:off x="3618143" y="3292184"/>
              <a:ext cx="1893201" cy="1893201"/>
            </a:xfrm>
            <a:prstGeom prst="chord">
              <a:avLst>
                <a:gd name="adj1" fmla="val 3883272"/>
                <a:gd name="adj2" fmla="val 15182389"/>
              </a:avLst>
            </a:prstGeom>
            <a:solidFill>
              <a:schemeClr val="accent2">
                <a:lumMod val="75000"/>
                <a:alpha val="77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245"/>
            <p:cNvSpPr/>
            <p:nvPr/>
          </p:nvSpPr>
          <p:spPr bwMode="auto">
            <a:xfrm>
              <a:off x="1911133" y="3034151"/>
              <a:ext cx="614606" cy="614602"/>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ln>
          </p:spPr>
          <p:txBody>
            <a:bodyPr vert="horz" wrap="square" lIns="91440" tIns="45720" rIns="91440" bIns="45720" numCol="1" anchor="t" anchorCtr="0" compatLnSpc="1"/>
            <a:lstStyle/>
            <a:p>
              <a:endParaRPr lang="en-US" dirty="0"/>
            </a:p>
          </p:txBody>
        </p:sp>
        <p:sp>
          <p:nvSpPr>
            <p:cNvPr id="12" name="Freeform 55"/>
            <p:cNvSpPr>
              <a:spLocks noEditPoints="1"/>
            </p:cNvSpPr>
            <p:nvPr/>
          </p:nvSpPr>
          <p:spPr bwMode="auto">
            <a:xfrm>
              <a:off x="4363119" y="4345846"/>
              <a:ext cx="403249" cy="301016"/>
            </a:xfrm>
            <a:custGeom>
              <a:avLst/>
              <a:gdLst/>
              <a:ahLst/>
              <a:cxnLst>
                <a:cxn ang="0">
                  <a:pos x="19" y="42"/>
                </a:cxn>
                <a:cxn ang="0">
                  <a:pos x="17" y="42"/>
                </a:cxn>
                <a:cxn ang="0">
                  <a:pos x="1" y="25"/>
                </a:cxn>
                <a:cxn ang="0">
                  <a:pos x="1" y="24"/>
                </a:cxn>
                <a:cxn ang="0">
                  <a:pos x="17" y="7"/>
                </a:cxn>
                <a:cxn ang="0">
                  <a:pos x="19" y="7"/>
                </a:cxn>
                <a:cxn ang="0">
                  <a:pos x="21" y="9"/>
                </a:cxn>
                <a:cxn ang="0">
                  <a:pos x="21" y="11"/>
                </a:cxn>
                <a:cxn ang="0">
                  <a:pos x="7" y="25"/>
                </a:cxn>
                <a:cxn ang="0">
                  <a:pos x="21" y="39"/>
                </a:cxn>
                <a:cxn ang="0">
                  <a:pos x="21" y="40"/>
                </a:cxn>
                <a:cxn ang="0">
                  <a:pos x="19" y="42"/>
                </a:cxn>
                <a:cxn ang="0">
                  <a:pos x="29" y="48"/>
                </a:cxn>
                <a:cxn ang="0">
                  <a:pos x="27" y="49"/>
                </a:cxn>
                <a:cxn ang="0">
                  <a:pos x="25" y="48"/>
                </a:cxn>
                <a:cxn ang="0">
                  <a:pos x="24" y="47"/>
                </a:cxn>
                <a:cxn ang="0">
                  <a:pos x="38" y="1"/>
                </a:cxn>
                <a:cxn ang="0">
                  <a:pos x="39" y="0"/>
                </a:cxn>
                <a:cxn ang="0">
                  <a:pos x="41" y="1"/>
                </a:cxn>
                <a:cxn ang="0">
                  <a:pos x="42" y="2"/>
                </a:cxn>
                <a:cxn ang="0">
                  <a:pos x="29" y="48"/>
                </a:cxn>
                <a:cxn ang="0">
                  <a:pos x="49" y="42"/>
                </a:cxn>
                <a:cxn ang="0">
                  <a:pos x="47" y="42"/>
                </a:cxn>
                <a:cxn ang="0">
                  <a:pos x="45" y="40"/>
                </a:cxn>
                <a:cxn ang="0">
                  <a:pos x="45" y="39"/>
                </a:cxn>
                <a:cxn ang="0">
                  <a:pos x="59" y="25"/>
                </a:cxn>
                <a:cxn ang="0">
                  <a:pos x="45" y="11"/>
                </a:cxn>
                <a:cxn ang="0">
                  <a:pos x="45" y="9"/>
                </a:cxn>
                <a:cxn ang="0">
                  <a:pos x="47" y="7"/>
                </a:cxn>
                <a:cxn ang="0">
                  <a:pos x="49" y="7"/>
                </a:cxn>
                <a:cxn ang="0">
                  <a:pos x="65" y="24"/>
                </a:cxn>
                <a:cxn ang="0">
                  <a:pos x="65" y="25"/>
                </a:cxn>
                <a:cxn ang="0">
                  <a:pos x="49" y="42"/>
                </a:cxn>
              </a:cxnLst>
              <a:rect l="0" t="0" r="r" b="b"/>
              <a:pathLst>
                <a:path w="66" h="49">
                  <a:moveTo>
                    <a:pt x="19" y="42"/>
                  </a:moveTo>
                  <a:cubicBezTo>
                    <a:pt x="19" y="43"/>
                    <a:pt x="18" y="43"/>
                    <a:pt x="17" y="42"/>
                  </a:cubicBezTo>
                  <a:cubicBezTo>
                    <a:pt x="1" y="25"/>
                    <a:pt x="1" y="25"/>
                    <a:pt x="1" y="25"/>
                  </a:cubicBezTo>
                  <a:cubicBezTo>
                    <a:pt x="0" y="25"/>
                    <a:pt x="0" y="24"/>
                    <a:pt x="1" y="24"/>
                  </a:cubicBezTo>
                  <a:cubicBezTo>
                    <a:pt x="17" y="7"/>
                    <a:pt x="17" y="7"/>
                    <a:pt x="17" y="7"/>
                  </a:cubicBezTo>
                  <a:cubicBezTo>
                    <a:pt x="18" y="7"/>
                    <a:pt x="19" y="7"/>
                    <a:pt x="19" y="7"/>
                  </a:cubicBezTo>
                  <a:cubicBezTo>
                    <a:pt x="21" y="9"/>
                    <a:pt x="21" y="9"/>
                    <a:pt x="21" y="9"/>
                  </a:cubicBezTo>
                  <a:cubicBezTo>
                    <a:pt x="21" y="9"/>
                    <a:pt x="21" y="10"/>
                    <a:pt x="21" y="11"/>
                  </a:cubicBezTo>
                  <a:cubicBezTo>
                    <a:pt x="7" y="25"/>
                    <a:pt x="7" y="25"/>
                    <a:pt x="7" y="25"/>
                  </a:cubicBezTo>
                  <a:cubicBezTo>
                    <a:pt x="21" y="39"/>
                    <a:pt x="21" y="39"/>
                    <a:pt x="21" y="39"/>
                  </a:cubicBezTo>
                  <a:cubicBezTo>
                    <a:pt x="21" y="39"/>
                    <a:pt x="21" y="40"/>
                    <a:pt x="21" y="40"/>
                  </a:cubicBezTo>
                  <a:lnTo>
                    <a:pt x="19" y="42"/>
                  </a:lnTo>
                  <a:close/>
                  <a:moveTo>
                    <a:pt x="29" y="48"/>
                  </a:moveTo>
                  <a:cubicBezTo>
                    <a:pt x="28" y="49"/>
                    <a:pt x="28" y="49"/>
                    <a:pt x="27" y="49"/>
                  </a:cubicBezTo>
                  <a:cubicBezTo>
                    <a:pt x="25" y="48"/>
                    <a:pt x="25" y="48"/>
                    <a:pt x="25" y="48"/>
                  </a:cubicBezTo>
                  <a:cubicBezTo>
                    <a:pt x="24" y="48"/>
                    <a:pt x="24" y="48"/>
                    <a:pt x="24" y="47"/>
                  </a:cubicBezTo>
                  <a:cubicBezTo>
                    <a:pt x="38" y="1"/>
                    <a:pt x="38" y="1"/>
                    <a:pt x="38" y="1"/>
                  </a:cubicBezTo>
                  <a:cubicBezTo>
                    <a:pt x="38" y="0"/>
                    <a:pt x="38" y="0"/>
                    <a:pt x="39" y="0"/>
                  </a:cubicBezTo>
                  <a:cubicBezTo>
                    <a:pt x="41" y="1"/>
                    <a:pt x="41" y="1"/>
                    <a:pt x="41" y="1"/>
                  </a:cubicBezTo>
                  <a:cubicBezTo>
                    <a:pt x="42" y="1"/>
                    <a:pt x="42" y="2"/>
                    <a:pt x="42" y="2"/>
                  </a:cubicBezTo>
                  <a:lnTo>
                    <a:pt x="29" y="48"/>
                  </a:lnTo>
                  <a:close/>
                  <a:moveTo>
                    <a:pt x="49" y="42"/>
                  </a:moveTo>
                  <a:cubicBezTo>
                    <a:pt x="48" y="43"/>
                    <a:pt x="48" y="43"/>
                    <a:pt x="47" y="42"/>
                  </a:cubicBezTo>
                  <a:cubicBezTo>
                    <a:pt x="45" y="40"/>
                    <a:pt x="45" y="40"/>
                    <a:pt x="45" y="40"/>
                  </a:cubicBezTo>
                  <a:cubicBezTo>
                    <a:pt x="45" y="40"/>
                    <a:pt x="45" y="39"/>
                    <a:pt x="45" y="39"/>
                  </a:cubicBezTo>
                  <a:cubicBezTo>
                    <a:pt x="59" y="25"/>
                    <a:pt x="59" y="25"/>
                    <a:pt x="59" y="25"/>
                  </a:cubicBezTo>
                  <a:cubicBezTo>
                    <a:pt x="45" y="11"/>
                    <a:pt x="45" y="11"/>
                    <a:pt x="45" y="11"/>
                  </a:cubicBezTo>
                  <a:cubicBezTo>
                    <a:pt x="45" y="10"/>
                    <a:pt x="45" y="9"/>
                    <a:pt x="45" y="9"/>
                  </a:cubicBezTo>
                  <a:cubicBezTo>
                    <a:pt x="47" y="7"/>
                    <a:pt x="47" y="7"/>
                    <a:pt x="47" y="7"/>
                  </a:cubicBezTo>
                  <a:cubicBezTo>
                    <a:pt x="48" y="7"/>
                    <a:pt x="48" y="7"/>
                    <a:pt x="49" y="7"/>
                  </a:cubicBezTo>
                  <a:cubicBezTo>
                    <a:pt x="65" y="24"/>
                    <a:pt x="65" y="24"/>
                    <a:pt x="65" y="24"/>
                  </a:cubicBezTo>
                  <a:cubicBezTo>
                    <a:pt x="66" y="24"/>
                    <a:pt x="66" y="25"/>
                    <a:pt x="65" y="25"/>
                  </a:cubicBezTo>
                  <a:lnTo>
                    <a:pt x="49" y="42"/>
                  </a:lnTo>
                  <a:close/>
                </a:path>
              </a:pathLst>
            </a:custGeom>
            <a:solidFill>
              <a:schemeClr val="bg1"/>
            </a:solidFill>
            <a:ln w="9525">
              <a:noFill/>
              <a:round/>
            </a:ln>
          </p:spPr>
          <p:txBody>
            <a:bodyPr vert="horz" wrap="square" lIns="91440" tIns="45720" rIns="91440" bIns="45720" numCol="1" anchor="t" anchorCtr="0" compatLnSpc="1"/>
            <a:lstStyle/>
            <a:p>
              <a:endParaRPr lang="en-US" dirty="0"/>
            </a:p>
          </p:txBody>
        </p:sp>
        <p:sp>
          <p:nvSpPr>
            <p:cNvPr id="13" name="Freeform 105"/>
            <p:cNvSpPr>
              <a:spLocks noEditPoints="1"/>
            </p:cNvSpPr>
            <p:nvPr/>
          </p:nvSpPr>
          <p:spPr bwMode="auto">
            <a:xfrm>
              <a:off x="4373307" y="3264902"/>
              <a:ext cx="382873" cy="377324"/>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ln>
          </p:spPr>
          <p:txBody>
            <a:bodyPr vert="horz" wrap="square" lIns="91440" tIns="45720" rIns="91440" bIns="45720" numCol="1" anchor="t" anchorCtr="0" compatLnSpc="1"/>
            <a:lstStyle/>
            <a:p>
              <a:endParaRPr lang="en-US" dirty="0">
                <a:solidFill>
                  <a:schemeClr val="accent3">
                    <a:lumMod val="50000"/>
                  </a:schemeClr>
                </a:solidFill>
              </a:endParaRPr>
            </a:p>
          </p:txBody>
        </p:sp>
        <p:sp>
          <p:nvSpPr>
            <p:cNvPr id="14" name="Freeform 34"/>
            <p:cNvSpPr>
              <a:spLocks noEditPoints="1"/>
            </p:cNvSpPr>
            <p:nvPr/>
          </p:nvSpPr>
          <p:spPr bwMode="auto">
            <a:xfrm>
              <a:off x="6624548" y="4283590"/>
              <a:ext cx="602032" cy="602032"/>
            </a:xfrm>
            <a:custGeom>
              <a:avLst/>
              <a:gdLst/>
              <a:ahLst/>
              <a:cxnLst>
                <a:cxn ang="0">
                  <a:pos x="27" y="55"/>
                </a:cxn>
                <a:cxn ang="0">
                  <a:pos x="0" y="28"/>
                </a:cxn>
                <a:cxn ang="0">
                  <a:pos x="27" y="0"/>
                </a:cxn>
                <a:cxn ang="0">
                  <a:pos x="55" y="28"/>
                </a:cxn>
                <a:cxn ang="0">
                  <a:pos x="27" y="55"/>
                </a:cxn>
                <a:cxn ang="0">
                  <a:pos x="27" y="5"/>
                </a:cxn>
                <a:cxn ang="0">
                  <a:pos x="4" y="28"/>
                </a:cxn>
                <a:cxn ang="0">
                  <a:pos x="27" y="51"/>
                </a:cxn>
                <a:cxn ang="0">
                  <a:pos x="50" y="28"/>
                </a:cxn>
                <a:cxn ang="0">
                  <a:pos x="27" y="5"/>
                </a:cxn>
                <a:cxn ang="0">
                  <a:pos x="27" y="46"/>
                </a:cxn>
                <a:cxn ang="0">
                  <a:pos x="9" y="28"/>
                </a:cxn>
                <a:cxn ang="0">
                  <a:pos x="27" y="9"/>
                </a:cxn>
                <a:cxn ang="0">
                  <a:pos x="45" y="28"/>
                </a:cxn>
                <a:cxn ang="0">
                  <a:pos x="27" y="46"/>
                </a:cxn>
                <a:cxn ang="0">
                  <a:pos x="27" y="14"/>
                </a:cxn>
                <a:cxn ang="0">
                  <a:pos x="13" y="28"/>
                </a:cxn>
                <a:cxn ang="0">
                  <a:pos x="27" y="41"/>
                </a:cxn>
                <a:cxn ang="0">
                  <a:pos x="41" y="28"/>
                </a:cxn>
                <a:cxn ang="0">
                  <a:pos x="27" y="14"/>
                </a:cxn>
                <a:cxn ang="0">
                  <a:pos x="27" y="37"/>
                </a:cxn>
                <a:cxn ang="0">
                  <a:pos x="18" y="28"/>
                </a:cxn>
                <a:cxn ang="0">
                  <a:pos x="27" y="19"/>
                </a:cxn>
                <a:cxn ang="0">
                  <a:pos x="36" y="28"/>
                </a:cxn>
                <a:cxn ang="0">
                  <a:pos x="27" y="37"/>
                </a:cxn>
              </a:cxnLst>
              <a:rect l="0" t="0" r="r" b="b"/>
              <a:pathLst>
                <a:path w="55" h="55">
                  <a:moveTo>
                    <a:pt x="27" y="55"/>
                  </a:moveTo>
                  <a:cubicBezTo>
                    <a:pt x="12" y="55"/>
                    <a:pt x="0" y="43"/>
                    <a:pt x="0" y="28"/>
                  </a:cubicBezTo>
                  <a:cubicBezTo>
                    <a:pt x="0" y="13"/>
                    <a:pt x="12" y="0"/>
                    <a:pt x="27" y="0"/>
                  </a:cubicBezTo>
                  <a:cubicBezTo>
                    <a:pt x="42" y="0"/>
                    <a:pt x="55" y="13"/>
                    <a:pt x="55" y="28"/>
                  </a:cubicBezTo>
                  <a:cubicBezTo>
                    <a:pt x="55" y="43"/>
                    <a:pt x="42" y="55"/>
                    <a:pt x="27" y="55"/>
                  </a:cubicBezTo>
                  <a:close/>
                  <a:moveTo>
                    <a:pt x="27" y="5"/>
                  </a:moveTo>
                  <a:cubicBezTo>
                    <a:pt x="15" y="5"/>
                    <a:pt x="4" y="15"/>
                    <a:pt x="4" y="28"/>
                  </a:cubicBezTo>
                  <a:cubicBezTo>
                    <a:pt x="4" y="40"/>
                    <a:pt x="15" y="51"/>
                    <a:pt x="27" y="51"/>
                  </a:cubicBezTo>
                  <a:cubicBezTo>
                    <a:pt x="40" y="51"/>
                    <a:pt x="50" y="40"/>
                    <a:pt x="50" y="28"/>
                  </a:cubicBezTo>
                  <a:cubicBezTo>
                    <a:pt x="50" y="15"/>
                    <a:pt x="40" y="5"/>
                    <a:pt x="27" y="5"/>
                  </a:cubicBezTo>
                  <a:close/>
                  <a:moveTo>
                    <a:pt x="27" y="46"/>
                  </a:moveTo>
                  <a:cubicBezTo>
                    <a:pt x="17" y="46"/>
                    <a:pt x="9" y="38"/>
                    <a:pt x="9" y="28"/>
                  </a:cubicBezTo>
                  <a:cubicBezTo>
                    <a:pt x="9" y="18"/>
                    <a:pt x="17" y="9"/>
                    <a:pt x="27" y="9"/>
                  </a:cubicBezTo>
                  <a:cubicBezTo>
                    <a:pt x="37" y="9"/>
                    <a:pt x="45" y="18"/>
                    <a:pt x="45" y="28"/>
                  </a:cubicBezTo>
                  <a:cubicBezTo>
                    <a:pt x="45" y="38"/>
                    <a:pt x="37" y="46"/>
                    <a:pt x="27" y="46"/>
                  </a:cubicBezTo>
                  <a:close/>
                  <a:moveTo>
                    <a:pt x="27" y="14"/>
                  </a:moveTo>
                  <a:cubicBezTo>
                    <a:pt x="20" y="14"/>
                    <a:pt x="13" y="20"/>
                    <a:pt x="13" y="28"/>
                  </a:cubicBezTo>
                  <a:cubicBezTo>
                    <a:pt x="13" y="35"/>
                    <a:pt x="20" y="41"/>
                    <a:pt x="27" y="41"/>
                  </a:cubicBezTo>
                  <a:cubicBezTo>
                    <a:pt x="35" y="41"/>
                    <a:pt x="41" y="35"/>
                    <a:pt x="41" y="28"/>
                  </a:cubicBezTo>
                  <a:cubicBezTo>
                    <a:pt x="41" y="20"/>
                    <a:pt x="35" y="14"/>
                    <a:pt x="27" y="14"/>
                  </a:cubicBezTo>
                  <a:close/>
                  <a:moveTo>
                    <a:pt x="27" y="37"/>
                  </a:moveTo>
                  <a:cubicBezTo>
                    <a:pt x="22" y="37"/>
                    <a:pt x="18" y="33"/>
                    <a:pt x="18" y="28"/>
                  </a:cubicBezTo>
                  <a:cubicBezTo>
                    <a:pt x="18" y="23"/>
                    <a:pt x="22" y="19"/>
                    <a:pt x="27" y="19"/>
                  </a:cubicBezTo>
                  <a:cubicBezTo>
                    <a:pt x="32" y="19"/>
                    <a:pt x="36" y="23"/>
                    <a:pt x="36" y="28"/>
                  </a:cubicBezTo>
                  <a:cubicBezTo>
                    <a:pt x="36" y="33"/>
                    <a:pt x="32" y="37"/>
                    <a:pt x="27" y="37"/>
                  </a:cubicBezTo>
                  <a:close/>
                </a:path>
              </a:pathLst>
            </a:custGeom>
            <a:solidFill>
              <a:schemeClr val="bg1"/>
            </a:solidFill>
            <a:ln w="9525">
              <a:noFill/>
              <a:round/>
            </a:ln>
          </p:spPr>
          <p:txBody>
            <a:bodyPr vert="horz" wrap="square" lIns="91440" tIns="45720" rIns="91440" bIns="45720" numCol="1" anchor="t" anchorCtr="0" compatLnSpc="1"/>
            <a:lstStyle/>
            <a:p>
              <a:endParaRPr lang="en-US" dirty="0"/>
            </a:p>
          </p:txBody>
        </p:sp>
      </p:grpSp>
      <p:grpSp>
        <p:nvGrpSpPr>
          <p:cNvPr id="15" name="组合 14"/>
          <p:cNvGrpSpPr/>
          <p:nvPr/>
        </p:nvGrpSpPr>
        <p:grpSpPr>
          <a:xfrm>
            <a:off x="5334000" y="1151255"/>
            <a:ext cx="1981200" cy="711835"/>
            <a:chOff x="2408" y="3190"/>
            <a:chExt cx="3120" cy="1121"/>
          </a:xfrm>
        </p:grpSpPr>
        <p:sp>
          <p:nvSpPr>
            <p:cNvPr id="16"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rPr>
                <a:t>标题文本预设</a:t>
              </a:r>
              <a:endPar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endParaRPr>
            </a:p>
          </p:txBody>
        </p:sp>
        <p:sp>
          <p:nvSpPr>
            <p:cNvPr id="17"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此部分内容作为文字排版占位显示</a:t>
              </a:r>
              <a:b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b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（建议使用主题字体）</a:t>
              </a:r>
              <a:endPar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endParaRPr>
            </a:p>
          </p:txBody>
        </p:sp>
      </p:grpSp>
      <p:grpSp>
        <p:nvGrpSpPr>
          <p:cNvPr id="18" name="组合 17"/>
          <p:cNvGrpSpPr/>
          <p:nvPr/>
        </p:nvGrpSpPr>
        <p:grpSpPr>
          <a:xfrm>
            <a:off x="1713865" y="2642870"/>
            <a:ext cx="1981200" cy="711835"/>
            <a:chOff x="2408" y="3190"/>
            <a:chExt cx="3120" cy="1121"/>
          </a:xfrm>
        </p:grpSpPr>
        <p:sp>
          <p:nvSpPr>
            <p:cNvPr id="27"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rPr>
                <a:t>标题文本预设</a:t>
              </a:r>
              <a:endPar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endParaRPr>
            </a:p>
          </p:txBody>
        </p:sp>
        <p:sp>
          <p:nvSpPr>
            <p:cNvPr id="28"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此部分内容作为文字排版占位显示</a:t>
              </a:r>
              <a:b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b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（建议使用主题字体）</a:t>
              </a:r>
              <a:endPar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 presetClass="entr" presetSubtype="1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checkerboard(across)">
                                      <p:cBhvr>
                                        <p:cTn id="13" dur="500"/>
                                        <p:tgtEl>
                                          <p:spTgt spid="15"/>
                                        </p:tgtEl>
                                      </p:cBhvr>
                                    </p:animEffect>
                                  </p:childTnLst>
                                </p:cTn>
                              </p:par>
                            </p:childTnLst>
                          </p:cTn>
                        </p:par>
                        <p:par>
                          <p:cTn id="14" fill="hold">
                            <p:stCondLst>
                              <p:cond delay="1500"/>
                            </p:stCondLst>
                            <p:childTnLst>
                              <p:par>
                                <p:cTn id="15" presetID="5" presetClass="entr" presetSubtype="1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checkerboard(across)">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107315" y="-54610"/>
            <a:ext cx="2412365" cy="805413"/>
          </a:xfrm>
          <a:prstGeom prst="rect">
            <a:avLst/>
          </a:prstGeom>
        </p:spPr>
      </p:pic>
      <p:sp>
        <p:nvSpPr>
          <p:cNvPr id="4" name="文本框 3"/>
          <p:cNvSpPr txBox="1"/>
          <p:nvPr/>
        </p:nvSpPr>
        <p:spPr>
          <a:xfrm>
            <a:off x="3104515" y="448945"/>
            <a:ext cx="2935605" cy="368300"/>
          </a:xfrm>
          <a:prstGeom prst="rect">
            <a:avLst/>
          </a:prstGeom>
          <a:noFill/>
        </p:spPr>
        <p:txBody>
          <a:bodyPr wrap="square" rtlCol="0">
            <a:spAutoFit/>
          </a:bodyPr>
          <a:lstStyle/>
          <a:p>
            <a:pPr algn="dist"/>
            <a:r>
              <a:rPr lang="zh-CN" altLang="en-US" b="1">
                <a:solidFill>
                  <a:schemeClr val="tx1">
                    <a:lumMod val="75000"/>
                    <a:lumOff val="25000"/>
                  </a:schemeClr>
                </a:solidFill>
                <a:latin typeface="仿宋" panose="02010609060101010101" charset="-122"/>
                <a:ea typeface="仿宋" panose="02010609060101010101" charset="-122"/>
                <a:sym typeface="+mn-ea"/>
              </a:rPr>
              <a:t>研究内容与方法</a:t>
            </a:r>
            <a:endParaRPr lang="zh-CN" altLang="en-US" b="1" dirty="0">
              <a:solidFill>
                <a:schemeClr val="tx1">
                  <a:lumMod val="75000"/>
                  <a:lumOff val="25000"/>
                </a:schemeClr>
              </a:solidFill>
              <a:latin typeface="仿宋" panose="02010609060101010101" charset="-122"/>
              <a:ea typeface="仿宋" panose="02010609060101010101" charset="-122"/>
              <a:sym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6499860" y="3994150"/>
            <a:ext cx="2412365" cy="805413"/>
          </a:xfrm>
          <a:prstGeom prst="rect">
            <a:avLst/>
          </a:prstGeom>
        </p:spPr>
      </p:pic>
      <p:sp>
        <p:nvSpPr>
          <p:cNvPr id="16" name="MH_Picture_1"/>
          <p:cNvSpPr/>
          <p:nvPr>
            <p:custDataLst>
              <p:tags r:id="rId2"/>
            </p:custDataLst>
          </p:nvPr>
        </p:nvSpPr>
        <p:spPr>
          <a:xfrm>
            <a:off x="2358649" y="1131590"/>
            <a:ext cx="4208773" cy="2078676"/>
          </a:xfrm>
          <a:custGeom>
            <a:avLst/>
            <a:gdLst>
              <a:gd name="connsiteX0" fmla="*/ 1595120 w 6380480"/>
              <a:gd name="connsiteY0" fmla="*/ 0 h 2986559"/>
              <a:gd name="connsiteX1" fmla="*/ 3190240 w 6380480"/>
              <a:gd name="connsiteY1" fmla="*/ 130510 h 2986559"/>
              <a:gd name="connsiteX2" fmla="*/ 4785360 w 6380480"/>
              <a:gd name="connsiteY2" fmla="*/ 0 h 2986559"/>
              <a:gd name="connsiteX3" fmla="*/ 6380480 w 6380480"/>
              <a:gd name="connsiteY3" fmla="*/ 130510 h 2986559"/>
              <a:gd name="connsiteX4" fmla="*/ 6380480 w 6380480"/>
              <a:gd name="connsiteY4" fmla="*/ 2815652 h 2986559"/>
              <a:gd name="connsiteX5" fmla="*/ 4785360 w 6380480"/>
              <a:gd name="connsiteY5" fmla="*/ 2986559 h 2986559"/>
              <a:gd name="connsiteX6" fmla="*/ 3190240 w 6380480"/>
              <a:gd name="connsiteY6" fmla="*/ 2815652 h 2986559"/>
              <a:gd name="connsiteX7" fmla="*/ 1595120 w 6380480"/>
              <a:gd name="connsiteY7" fmla="*/ 2986559 h 2986559"/>
              <a:gd name="connsiteX8" fmla="*/ 0 w 6380480"/>
              <a:gd name="connsiteY8" fmla="*/ 2815652 h 2986559"/>
              <a:gd name="connsiteX9" fmla="*/ 0 w 6380480"/>
              <a:gd name="connsiteY9" fmla="*/ 130510 h 298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80480" h="2986559">
                <a:moveTo>
                  <a:pt x="1595120" y="0"/>
                </a:moveTo>
                <a:lnTo>
                  <a:pt x="3190240" y="130510"/>
                </a:lnTo>
                <a:lnTo>
                  <a:pt x="4785360" y="0"/>
                </a:lnTo>
                <a:lnTo>
                  <a:pt x="6380480" y="130510"/>
                </a:lnTo>
                <a:lnTo>
                  <a:pt x="6380480" y="2815652"/>
                </a:lnTo>
                <a:lnTo>
                  <a:pt x="4785360" y="2986559"/>
                </a:lnTo>
                <a:lnTo>
                  <a:pt x="3190240" y="2815652"/>
                </a:lnTo>
                <a:lnTo>
                  <a:pt x="1595120" y="2986559"/>
                </a:lnTo>
                <a:lnTo>
                  <a:pt x="0" y="2815652"/>
                </a:lnTo>
                <a:lnTo>
                  <a:pt x="0" y="130510"/>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outerShdw blurRad="76200" dir="13500000" sy="23000" kx="1200000" algn="br" rotWithShape="0">
              <a:prstClr val="black">
                <a:alpha val="20000"/>
              </a:prstClr>
            </a:outerShdw>
          </a:effectLst>
        </p:spPr>
        <p:txBody>
          <a:bodyPr anchor="ctr"/>
          <a:lstStyle/>
          <a:p>
            <a:pPr algn="ctr" defTabSz="685800">
              <a:defRPr/>
            </a:pPr>
            <a:endParaRPr lang="zh-CN" altLang="en-US" sz="1350" kern="0">
              <a:solidFill>
                <a:srgbClr val="00B0F0"/>
              </a:solidFill>
              <a:latin typeface="微软雅黑" panose="020B0503020204020204" pitchFamily="34" charset="-122"/>
              <a:ea typeface="微软雅黑" panose="020B0503020204020204" pitchFamily="34" charset="-122"/>
            </a:endParaRPr>
          </a:p>
        </p:txBody>
      </p:sp>
      <p:sp>
        <p:nvSpPr>
          <p:cNvPr id="18" name="MH_Other_1"/>
          <p:cNvSpPr/>
          <p:nvPr>
            <p:custDataLst>
              <p:tags r:id="rId4"/>
            </p:custDataLst>
          </p:nvPr>
        </p:nvSpPr>
        <p:spPr>
          <a:xfrm flipH="1">
            <a:off x="3411103" y="1131591"/>
            <a:ext cx="1052456" cy="2078676"/>
          </a:xfrm>
          <a:custGeom>
            <a:avLst/>
            <a:gdLst>
              <a:gd name="connsiteX0" fmla="*/ 1595120 w 1595120"/>
              <a:gd name="connsiteY0" fmla="*/ 0 h 2986559"/>
              <a:gd name="connsiteX1" fmla="*/ 1595120 w 1595120"/>
              <a:gd name="connsiteY1" fmla="*/ 2986559 h 2986559"/>
              <a:gd name="connsiteX2" fmla="*/ 0 w 1595120"/>
              <a:gd name="connsiteY2" fmla="*/ 2815652 h 2986559"/>
              <a:gd name="connsiteX3" fmla="*/ 0 w 1595120"/>
              <a:gd name="connsiteY3" fmla="*/ 130510 h 2986559"/>
            </a:gdLst>
            <a:ahLst/>
            <a:cxnLst>
              <a:cxn ang="0">
                <a:pos x="connsiteX0" y="connsiteY0"/>
              </a:cxn>
              <a:cxn ang="0">
                <a:pos x="connsiteX1" y="connsiteY1"/>
              </a:cxn>
              <a:cxn ang="0">
                <a:pos x="connsiteX2" y="connsiteY2"/>
              </a:cxn>
              <a:cxn ang="0">
                <a:pos x="connsiteX3" y="connsiteY3"/>
              </a:cxn>
            </a:cxnLst>
            <a:rect l="l" t="t" r="r" b="b"/>
            <a:pathLst>
              <a:path w="1595120" h="2986559">
                <a:moveTo>
                  <a:pt x="1595120" y="0"/>
                </a:moveTo>
                <a:lnTo>
                  <a:pt x="1595120" y="2986559"/>
                </a:lnTo>
                <a:lnTo>
                  <a:pt x="0" y="2815652"/>
                </a:lnTo>
                <a:lnTo>
                  <a:pt x="0" y="130510"/>
                </a:lnTo>
                <a:close/>
              </a:path>
            </a:pathLst>
          </a:custGeom>
          <a:blipFill dpi="0" rotWithShape="1">
            <a:blip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anchor="ctr"/>
          <a:lstStyle/>
          <a:p>
            <a:pPr algn="ctr" defTabSz="685800">
              <a:defRPr/>
            </a:pPr>
            <a:endParaRPr lang="zh-CN" altLang="en-US" sz="1350" kern="0">
              <a:solidFill>
                <a:srgbClr val="FFFFFF"/>
              </a:solidFill>
              <a:latin typeface="微软雅黑" panose="020B0503020204020204" pitchFamily="34" charset="-122"/>
              <a:ea typeface="微软雅黑" panose="020B0503020204020204" pitchFamily="34" charset="-122"/>
            </a:endParaRPr>
          </a:p>
        </p:txBody>
      </p:sp>
      <p:sp>
        <p:nvSpPr>
          <p:cNvPr id="19" name="MH_Other_2"/>
          <p:cNvSpPr/>
          <p:nvPr>
            <p:custDataLst>
              <p:tags r:id="rId6"/>
            </p:custDataLst>
          </p:nvPr>
        </p:nvSpPr>
        <p:spPr>
          <a:xfrm flipH="1">
            <a:off x="5514968" y="1131591"/>
            <a:ext cx="1052455" cy="2078676"/>
          </a:xfrm>
          <a:custGeom>
            <a:avLst/>
            <a:gdLst>
              <a:gd name="connsiteX0" fmla="*/ 1595120 w 1595120"/>
              <a:gd name="connsiteY0" fmla="*/ 0 h 2986559"/>
              <a:gd name="connsiteX1" fmla="*/ 1595120 w 1595120"/>
              <a:gd name="connsiteY1" fmla="*/ 2986559 h 2986559"/>
              <a:gd name="connsiteX2" fmla="*/ 0 w 1595120"/>
              <a:gd name="connsiteY2" fmla="*/ 2815652 h 2986559"/>
              <a:gd name="connsiteX3" fmla="*/ 0 w 1595120"/>
              <a:gd name="connsiteY3" fmla="*/ 130510 h 2986559"/>
            </a:gdLst>
            <a:ahLst/>
            <a:cxnLst>
              <a:cxn ang="0">
                <a:pos x="connsiteX0" y="connsiteY0"/>
              </a:cxn>
              <a:cxn ang="0">
                <a:pos x="connsiteX1" y="connsiteY1"/>
              </a:cxn>
              <a:cxn ang="0">
                <a:pos x="connsiteX2" y="connsiteY2"/>
              </a:cxn>
              <a:cxn ang="0">
                <a:pos x="connsiteX3" y="connsiteY3"/>
              </a:cxn>
            </a:cxnLst>
            <a:rect l="l" t="t" r="r" b="b"/>
            <a:pathLst>
              <a:path w="1595120" h="2986559">
                <a:moveTo>
                  <a:pt x="1595120" y="0"/>
                </a:moveTo>
                <a:lnTo>
                  <a:pt x="1595120" y="2986559"/>
                </a:lnTo>
                <a:lnTo>
                  <a:pt x="0" y="2815652"/>
                </a:lnTo>
                <a:lnTo>
                  <a:pt x="0" y="130510"/>
                </a:lnTo>
                <a:close/>
              </a:path>
            </a:pathLst>
          </a:custGeom>
          <a:blipFill dpi="0" rotWithShape="1">
            <a:blip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anchor="ctr"/>
          <a:lstStyle/>
          <a:p>
            <a:pPr algn="ctr" defTabSz="685800">
              <a:defRPr/>
            </a:pPr>
            <a:endParaRPr lang="zh-CN" altLang="en-US" sz="1350" kern="0">
              <a:solidFill>
                <a:srgbClr val="FFFFFF"/>
              </a:solidFill>
              <a:latin typeface="微软雅黑" panose="020B0503020204020204" pitchFamily="34" charset="-122"/>
              <a:ea typeface="微软雅黑" panose="020B0503020204020204" pitchFamily="34" charset="-122"/>
            </a:endParaRPr>
          </a:p>
        </p:txBody>
      </p:sp>
      <p:sp>
        <p:nvSpPr>
          <p:cNvPr id="20" name="MH_Other_2"/>
          <p:cNvSpPr/>
          <p:nvPr>
            <p:custDataLst>
              <p:tags r:id="rId7"/>
            </p:custDataLst>
          </p:nvPr>
        </p:nvSpPr>
        <p:spPr>
          <a:xfrm flipH="1">
            <a:off x="4452263" y="1143872"/>
            <a:ext cx="1067095" cy="2062874"/>
          </a:xfrm>
          <a:custGeom>
            <a:avLst/>
            <a:gdLst>
              <a:gd name="connsiteX0" fmla="*/ 1595120 w 1595120"/>
              <a:gd name="connsiteY0" fmla="*/ 0 h 2986559"/>
              <a:gd name="connsiteX1" fmla="*/ 1595120 w 1595120"/>
              <a:gd name="connsiteY1" fmla="*/ 2986559 h 2986559"/>
              <a:gd name="connsiteX2" fmla="*/ 0 w 1595120"/>
              <a:gd name="connsiteY2" fmla="*/ 2815652 h 2986559"/>
              <a:gd name="connsiteX3" fmla="*/ 0 w 1595120"/>
              <a:gd name="connsiteY3" fmla="*/ 130510 h 2986559"/>
              <a:gd name="connsiteX0-1" fmla="*/ 1595120 w 1595120"/>
              <a:gd name="connsiteY0-2" fmla="*/ 98906 h 3085465"/>
              <a:gd name="connsiteX1-3" fmla="*/ 1595120 w 1595120"/>
              <a:gd name="connsiteY1-4" fmla="*/ 3085465 h 3085465"/>
              <a:gd name="connsiteX2-5" fmla="*/ 0 w 1595120"/>
              <a:gd name="connsiteY2-6" fmla="*/ 2914558 h 3085465"/>
              <a:gd name="connsiteX3-7" fmla="*/ 6678 w 1595120"/>
              <a:gd name="connsiteY3-8" fmla="*/ 6870 h 3085465"/>
              <a:gd name="connsiteX4" fmla="*/ 1595120 w 1595120"/>
              <a:gd name="connsiteY4" fmla="*/ 98906 h 3085465"/>
              <a:gd name="connsiteX0-9" fmla="*/ 1595120 w 1595120"/>
              <a:gd name="connsiteY0-10" fmla="*/ 98906 h 2914558"/>
              <a:gd name="connsiteX1-11" fmla="*/ 1595120 w 1595120"/>
              <a:gd name="connsiteY1-12" fmla="*/ 2800150 h 2914558"/>
              <a:gd name="connsiteX2-13" fmla="*/ 0 w 1595120"/>
              <a:gd name="connsiteY2-14" fmla="*/ 2914558 h 2914558"/>
              <a:gd name="connsiteX3-15" fmla="*/ 6678 w 1595120"/>
              <a:gd name="connsiteY3-16" fmla="*/ 6870 h 2914558"/>
              <a:gd name="connsiteX4-17" fmla="*/ 1595120 w 1595120"/>
              <a:gd name="connsiteY4-18" fmla="*/ 98906 h 2914558"/>
              <a:gd name="connsiteX0-19" fmla="*/ 1600128 w 1600128"/>
              <a:gd name="connsiteY0-20" fmla="*/ 98906 h 2965915"/>
              <a:gd name="connsiteX1-21" fmla="*/ 1600128 w 1600128"/>
              <a:gd name="connsiteY1-22" fmla="*/ 2800150 h 2965915"/>
              <a:gd name="connsiteX2-23" fmla="*/ 0 w 1600128"/>
              <a:gd name="connsiteY2-24" fmla="*/ 2965915 h 2965915"/>
              <a:gd name="connsiteX3-25" fmla="*/ 11686 w 1600128"/>
              <a:gd name="connsiteY3-26" fmla="*/ 6870 h 2965915"/>
              <a:gd name="connsiteX4-27" fmla="*/ 1600128 w 1600128"/>
              <a:gd name="connsiteY4-28" fmla="*/ 98906 h 2965915"/>
              <a:gd name="connsiteX0-29" fmla="*/ 1600128 w 1600128"/>
              <a:gd name="connsiteY0-30" fmla="*/ 103044 h 2970053"/>
              <a:gd name="connsiteX1-31" fmla="*/ 1600128 w 1600128"/>
              <a:gd name="connsiteY1-32" fmla="*/ 2804288 h 2970053"/>
              <a:gd name="connsiteX2-33" fmla="*/ 0 w 1600128"/>
              <a:gd name="connsiteY2-34" fmla="*/ 2970053 h 2970053"/>
              <a:gd name="connsiteX3-35" fmla="*/ 6678 w 1600128"/>
              <a:gd name="connsiteY3-36" fmla="*/ 6729 h 2970053"/>
              <a:gd name="connsiteX4-37" fmla="*/ 1600128 w 1600128"/>
              <a:gd name="connsiteY4-38" fmla="*/ 103044 h 2970053"/>
              <a:gd name="connsiteX0-39" fmla="*/ 1600128 w 1600128"/>
              <a:gd name="connsiteY0-40" fmla="*/ 103465 h 2970474"/>
              <a:gd name="connsiteX1-41" fmla="*/ 1600128 w 1600128"/>
              <a:gd name="connsiteY1-42" fmla="*/ 2804709 h 2970474"/>
              <a:gd name="connsiteX2-43" fmla="*/ 0 w 1600128"/>
              <a:gd name="connsiteY2-44" fmla="*/ 2970474 h 2970474"/>
              <a:gd name="connsiteX3-45" fmla="*/ 6678 w 1600128"/>
              <a:gd name="connsiteY3-46" fmla="*/ 7150 h 2970474"/>
              <a:gd name="connsiteX4-47" fmla="*/ 1600128 w 1600128"/>
              <a:gd name="connsiteY4-48" fmla="*/ 103465 h 2970474"/>
              <a:gd name="connsiteX0-49" fmla="*/ 1600128 w 1600128"/>
              <a:gd name="connsiteY0-50" fmla="*/ 96769 h 2963778"/>
              <a:gd name="connsiteX1-51" fmla="*/ 1600128 w 1600128"/>
              <a:gd name="connsiteY1-52" fmla="*/ 2798013 h 2963778"/>
              <a:gd name="connsiteX2-53" fmla="*/ 0 w 1600128"/>
              <a:gd name="connsiteY2-54" fmla="*/ 2963778 h 2963778"/>
              <a:gd name="connsiteX3-55" fmla="*/ 6678 w 1600128"/>
              <a:gd name="connsiteY3-56" fmla="*/ 454 h 2963778"/>
              <a:gd name="connsiteX4-57" fmla="*/ 1600128 w 1600128"/>
              <a:gd name="connsiteY4-58" fmla="*/ 96769 h 2963778"/>
              <a:gd name="connsiteX0-59" fmla="*/ 1600128 w 1600128"/>
              <a:gd name="connsiteY0-60" fmla="*/ 105302 h 2963752"/>
              <a:gd name="connsiteX1-61" fmla="*/ 1600128 w 1600128"/>
              <a:gd name="connsiteY1-62" fmla="*/ 2797987 h 2963752"/>
              <a:gd name="connsiteX2-63" fmla="*/ 0 w 1600128"/>
              <a:gd name="connsiteY2-64" fmla="*/ 2963752 h 2963752"/>
              <a:gd name="connsiteX3-65" fmla="*/ 6678 w 1600128"/>
              <a:gd name="connsiteY3-66" fmla="*/ 428 h 2963752"/>
              <a:gd name="connsiteX4-67" fmla="*/ 1600128 w 1600128"/>
              <a:gd name="connsiteY4-68" fmla="*/ 105302 h 2963752"/>
              <a:gd name="connsiteX0-69" fmla="*/ 1600128 w 1600128"/>
              <a:gd name="connsiteY0-70" fmla="*/ 105405 h 2963855"/>
              <a:gd name="connsiteX1-71" fmla="*/ 1600128 w 1600128"/>
              <a:gd name="connsiteY1-72" fmla="*/ 2798090 h 2963855"/>
              <a:gd name="connsiteX2-73" fmla="*/ 0 w 1600128"/>
              <a:gd name="connsiteY2-74" fmla="*/ 2963855 h 2963855"/>
              <a:gd name="connsiteX3-75" fmla="*/ 6678 w 1600128"/>
              <a:gd name="connsiteY3-76" fmla="*/ 531 h 2963855"/>
              <a:gd name="connsiteX4-77" fmla="*/ 1600128 w 1600128"/>
              <a:gd name="connsiteY4-78" fmla="*/ 105405 h 296385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600128" h="2963855">
                <a:moveTo>
                  <a:pt x="1600128" y="105405"/>
                </a:moveTo>
                <a:lnTo>
                  <a:pt x="1600128" y="2798090"/>
                </a:lnTo>
                <a:lnTo>
                  <a:pt x="0" y="2963855"/>
                </a:lnTo>
                <a:cubicBezTo>
                  <a:pt x="3895" y="1977507"/>
                  <a:pt x="2783" y="986879"/>
                  <a:pt x="6678" y="531"/>
                </a:cubicBezTo>
                <a:cubicBezTo>
                  <a:pt x="643559" y="-8734"/>
                  <a:pt x="1053397" y="106110"/>
                  <a:pt x="1600128" y="105405"/>
                </a:cubicBezTo>
                <a:close/>
              </a:path>
            </a:pathLst>
          </a:custGeom>
          <a:blipFill dpi="0" rotWithShape="1">
            <a:blip r:embed="rId8">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anchor="ctr"/>
          <a:lstStyle/>
          <a:p>
            <a:pPr algn="ctr" defTabSz="685800">
              <a:defRPr/>
            </a:pPr>
            <a:endParaRPr lang="zh-CN" altLang="en-US" sz="1350" kern="0">
              <a:solidFill>
                <a:srgbClr val="FFFFFF"/>
              </a:solidFill>
              <a:latin typeface="微软雅黑" panose="020B0503020204020204" pitchFamily="34" charset="-122"/>
              <a:ea typeface="微软雅黑" panose="020B0503020204020204" pitchFamily="34" charset="-122"/>
            </a:endParaRPr>
          </a:p>
        </p:txBody>
      </p:sp>
      <p:sp>
        <p:nvSpPr>
          <p:cNvPr id="21" name="MH_Other_2"/>
          <p:cNvSpPr/>
          <p:nvPr>
            <p:custDataLst>
              <p:tags r:id="rId9"/>
            </p:custDataLst>
          </p:nvPr>
        </p:nvSpPr>
        <p:spPr>
          <a:xfrm flipH="1">
            <a:off x="2363349" y="1144339"/>
            <a:ext cx="1055759" cy="2062504"/>
          </a:xfrm>
          <a:custGeom>
            <a:avLst/>
            <a:gdLst>
              <a:gd name="connsiteX0" fmla="*/ 1595120 w 1595120"/>
              <a:gd name="connsiteY0" fmla="*/ 0 h 2986559"/>
              <a:gd name="connsiteX1" fmla="*/ 1595120 w 1595120"/>
              <a:gd name="connsiteY1" fmla="*/ 2986559 h 2986559"/>
              <a:gd name="connsiteX2" fmla="*/ 0 w 1595120"/>
              <a:gd name="connsiteY2" fmla="*/ 2815652 h 2986559"/>
              <a:gd name="connsiteX3" fmla="*/ 0 w 1595120"/>
              <a:gd name="connsiteY3" fmla="*/ 130510 h 2986559"/>
              <a:gd name="connsiteX0-1" fmla="*/ 1595120 w 1595120"/>
              <a:gd name="connsiteY0-2" fmla="*/ 98906 h 3085465"/>
              <a:gd name="connsiteX1-3" fmla="*/ 1595120 w 1595120"/>
              <a:gd name="connsiteY1-4" fmla="*/ 3085465 h 3085465"/>
              <a:gd name="connsiteX2-5" fmla="*/ 0 w 1595120"/>
              <a:gd name="connsiteY2-6" fmla="*/ 2914558 h 3085465"/>
              <a:gd name="connsiteX3-7" fmla="*/ 6678 w 1595120"/>
              <a:gd name="connsiteY3-8" fmla="*/ 6870 h 3085465"/>
              <a:gd name="connsiteX4" fmla="*/ 1595120 w 1595120"/>
              <a:gd name="connsiteY4" fmla="*/ 98906 h 3085465"/>
              <a:gd name="connsiteX0-9" fmla="*/ 1595120 w 1595120"/>
              <a:gd name="connsiteY0-10" fmla="*/ 98906 h 2914558"/>
              <a:gd name="connsiteX1-11" fmla="*/ 1595120 w 1595120"/>
              <a:gd name="connsiteY1-12" fmla="*/ 2800150 h 2914558"/>
              <a:gd name="connsiteX2-13" fmla="*/ 0 w 1595120"/>
              <a:gd name="connsiteY2-14" fmla="*/ 2914558 h 2914558"/>
              <a:gd name="connsiteX3-15" fmla="*/ 6678 w 1595120"/>
              <a:gd name="connsiteY3-16" fmla="*/ 6870 h 2914558"/>
              <a:gd name="connsiteX4-17" fmla="*/ 1595120 w 1595120"/>
              <a:gd name="connsiteY4-18" fmla="*/ 98906 h 2914558"/>
              <a:gd name="connsiteX0-19" fmla="*/ 1600128 w 1600128"/>
              <a:gd name="connsiteY0-20" fmla="*/ 98906 h 2965915"/>
              <a:gd name="connsiteX1-21" fmla="*/ 1600128 w 1600128"/>
              <a:gd name="connsiteY1-22" fmla="*/ 2800150 h 2965915"/>
              <a:gd name="connsiteX2-23" fmla="*/ 0 w 1600128"/>
              <a:gd name="connsiteY2-24" fmla="*/ 2965915 h 2965915"/>
              <a:gd name="connsiteX3-25" fmla="*/ 11686 w 1600128"/>
              <a:gd name="connsiteY3-26" fmla="*/ 6870 h 2965915"/>
              <a:gd name="connsiteX4-27" fmla="*/ 1600128 w 1600128"/>
              <a:gd name="connsiteY4-28" fmla="*/ 98906 h 2965915"/>
              <a:gd name="connsiteX0-29" fmla="*/ 1600128 w 1600128"/>
              <a:gd name="connsiteY0-30" fmla="*/ 103044 h 2970053"/>
              <a:gd name="connsiteX1-31" fmla="*/ 1600128 w 1600128"/>
              <a:gd name="connsiteY1-32" fmla="*/ 2804288 h 2970053"/>
              <a:gd name="connsiteX2-33" fmla="*/ 0 w 1600128"/>
              <a:gd name="connsiteY2-34" fmla="*/ 2970053 h 2970053"/>
              <a:gd name="connsiteX3-35" fmla="*/ 6678 w 1600128"/>
              <a:gd name="connsiteY3-36" fmla="*/ 6729 h 2970053"/>
              <a:gd name="connsiteX4-37" fmla="*/ 1600128 w 1600128"/>
              <a:gd name="connsiteY4-38" fmla="*/ 103044 h 2970053"/>
              <a:gd name="connsiteX0-39" fmla="*/ 1600128 w 1600128"/>
              <a:gd name="connsiteY0-40" fmla="*/ 103465 h 2970474"/>
              <a:gd name="connsiteX1-41" fmla="*/ 1600128 w 1600128"/>
              <a:gd name="connsiteY1-42" fmla="*/ 2804709 h 2970474"/>
              <a:gd name="connsiteX2-43" fmla="*/ 0 w 1600128"/>
              <a:gd name="connsiteY2-44" fmla="*/ 2970474 h 2970474"/>
              <a:gd name="connsiteX3-45" fmla="*/ 6678 w 1600128"/>
              <a:gd name="connsiteY3-46" fmla="*/ 7150 h 2970474"/>
              <a:gd name="connsiteX4-47" fmla="*/ 1600128 w 1600128"/>
              <a:gd name="connsiteY4-48" fmla="*/ 103465 h 2970474"/>
              <a:gd name="connsiteX0-49" fmla="*/ 1600128 w 1600128"/>
              <a:gd name="connsiteY0-50" fmla="*/ 96769 h 2963778"/>
              <a:gd name="connsiteX1-51" fmla="*/ 1600128 w 1600128"/>
              <a:gd name="connsiteY1-52" fmla="*/ 2798013 h 2963778"/>
              <a:gd name="connsiteX2-53" fmla="*/ 0 w 1600128"/>
              <a:gd name="connsiteY2-54" fmla="*/ 2963778 h 2963778"/>
              <a:gd name="connsiteX3-55" fmla="*/ 6678 w 1600128"/>
              <a:gd name="connsiteY3-56" fmla="*/ 454 h 2963778"/>
              <a:gd name="connsiteX4-57" fmla="*/ 1600128 w 1600128"/>
              <a:gd name="connsiteY4-58" fmla="*/ 96769 h 2963778"/>
              <a:gd name="connsiteX0-59" fmla="*/ 1600128 w 1600128"/>
              <a:gd name="connsiteY0-60" fmla="*/ 105302 h 2963752"/>
              <a:gd name="connsiteX1-61" fmla="*/ 1600128 w 1600128"/>
              <a:gd name="connsiteY1-62" fmla="*/ 2797987 h 2963752"/>
              <a:gd name="connsiteX2-63" fmla="*/ 0 w 1600128"/>
              <a:gd name="connsiteY2-64" fmla="*/ 2963752 h 2963752"/>
              <a:gd name="connsiteX3-65" fmla="*/ 6678 w 1600128"/>
              <a:gd name="connsiteY3-66" fmla="*/ 428 h 2963752"/>
              <a:gd name="connsiteX4-67" fmla="*/ 1600128 w 1600128"/>
              <a:gd name="connsiteY4-68" fmla="*/ 105302 h 2963752"/>
              <a:gd name="connsiteX0-69" fmla="*/ 1600128 w 1600128"/>
              <a:gd name="connsiteY0-70" fmla="*/ 105405 h 2963855"/>
              <a:gd name="connsiteX1-71" fmla="*/ 1600128 w 1600128"/>
              <a:gd name="connsiteY1-72" fmla="*/ 2798090 h 2963855"/>
              <a:gd name="connsiteX2-73" fmla="*/ 0 w 1600128"/>
              <a:gd name="connsiteY2-74" fmla="*/ 2963855 h 2963855"/>
              <a:gd name="connsiteX3-75" fmla="*/ 6678 w 1600128"/>
              <a:gd name="connsiteY3-76" fmla="*/ 531 h 2963855"/>
              <a:gd name="connsiteX4-77" fmla="*/ 1600128 w 1600128"/>
              <a:gd name="connsiteY4-78" fmla="*/ 105405 h 2963855"/>
              <a:gd name="connsiteX0-79" fmla="*/ 1600128 w 1600128"/>
              <a:gd name="connsiteY0-80" fmla="*/ 118194 h 2963805"/>
              <a:gd name="connsiteX1-81" fmla="*/ 1600128 w 1600128"/>
              <a:gd name="connsiteY1-82" fmla="*/ 2798040 h 2963805"/>
              <a:gd name="connsiteX2-83" fmla="*/ 0 w 1600128"/>
              <a:gd name="connsiteY2-84" fmla="*/ 2963805 h 2963805"/>
              <a:gd name="connsiteX3-85" fmla="*/ 6678 w 1600128"/>
              <a:gd name="connsiteY3-86" fmla="*/ 481 h 2963805"/>
              <a:gd name="connsiteX4-87" fmla="*/ 1600128 w 1600128"/>
              <a:gd name="connsiteY4-88" fmla="*/ 118194 h 2963805"/>
              <a:gd name="connsiteX0-89" fmla="*/ 1600128 w 1600128"/>
              <a:gd name="connsiteY0-90" fmla="*/ 117713 h 2963324"/>
              <a:gd name="connsiteX1-91" fmla="*/ 1600128 w 1600128"/>
              <a:gd name="connsiteY1-92" fmla="*/ 2797559 h 2963324"/>
              <a:gd name="connsiteX2-93" fmla="*/ 0 w 1600128"/>
              <a:gd name="connsiteY2-94" fmla="*/ 2963324 h 2963324"/>
              <a:gd name="connsiteX3-95" fmla="*/ 6678 w 1600128"/>
              <a:gd name="connsiteY3-96" fmla="*/ 0 h 2963324"/>
              <a:gd name="connsiteX4-97" fmla="*/ 1600128 w 1600128"/>
              <a:gd name="connsiteY4-98" fmla="*/ 117713 h 2963324"/>
              <a:gd name="connsiteX0-99" fmla="*/ 1600128 w 1600128"/>
              <a:gd name="connsiteY0-100" fmla="*/ 117713 h 2963324"/>
              <a:gd name="connsiteX1-101" fmla="*/ 1600128 w 1600128"/>
              <a:gd name="connsiteY1-102" fmla="*/ 2797559 h 2963324"/>
              <a:gd name="connsiteX2-103" fmla="*/ 0 w 1600128"/>
              <a:gd name="connsiteY2-104" fmla="*/ 2963324 h 2963324"/>
              <a:gd name="connsiteX3-105" fmla="*/ 6678 w 1600128"/>
              <a:gd name="connsiteY3-106" fmla="*/ 0 h 2963324"/>
              <a:gd name="connsiteX4-107" fmla="*/ 1600128 w 1600128"/>
              <a:gd name="connsiteY4-108" fmla="*/ 117713 h 2963324"/>
              <a:gd name="connsiteX0-109" fmla="*/ 1600128 w 1600128"/>
              <a:gd name="connsiteY0-110" fmla="*/ 117713 h 2963324"/>
              <a:gd name="connsiteX1-111" fmla="*/ 1600128 w 1600128"/>
              <a:gd name="connsiteY1-112" fmla="*/ 2797559 h 2963324"/>
              <a:gd name="connsiteX2-113" fmla="*/ 0 w 1600128"/>
              <a:gd name="connsiteY2-114" fmla="*/ 2963324 h 2963324"/>
              <a:gd name="connsiteX3-115" fmla="*/ 6678 w 1600128"/>
              <a:gd name="connsiteY3-116" fmla="*/ 0 h 2963324"/>
              <a:gd name="connsiteX4-117" fmla="*/ 1600128 w 1600128"/>
              <a:gd name="connsiteY4-118" fmla="*/ 117713 h 296332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600128" h="2963324">
                <a:moveTo>
                  <a:pt x="1600128" y="117713"/>
                </a:moveTo>
                <a:lnTo>
                  <a:pt x="1600128" y="2797559"/>
                </a:lnTo>
                <a:lnTo>
                  <a:pt x="0" y="2963324"/>
                </a:lnTo>
                <a:cubicBezTo>
                  <a:pt x="3895" y="1976976"/>
                  <a:pt x="2783" y="986348"/>
                  <a:pt x="6678" y="0"/>
                </a:cubicBezTo>
                <a:cubicBezTo>
                  <a:pt x="648567" y="7508"/>
                  <a:pt x="1026329" y="72157"/>
                  <a:pt x="1600128" y="117713"/>
                </a:cubicBezTo>
                <a:close/>
              </a:path>
            </a:pathLst>
          </a:custGeom>
          <a:blipFill dpi="0" rotWithShape="1">
            <a:blip r:embed="rId8">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anchor="ctr"/>
          <a:lstStyle/>
          <a:p>
            <a:pPr algn="ctr" defTabSz="685800">
              <a:defRPr/>
            </a:pPr>
            <a:endParaRPr lang="zh-CN" altLang="en-US" sz="1350" kern="0">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532478" y="3206860"/>
            <a:ext cx="2079288" cy="368300"/>
          </a:xfrm>
          <a:prstGeom prst="rect">
            <a:avLst/>
          </a:prstGeom>
          <a:noFill/>
        </p:spPr>
        <p:txBody>
          <a:bodyPr vert="horz" wrap="square" rtlCol="0">
            <a:spAutoFit/>
          </a:bodyPr>
          <a:lstStyle/>
          <a:p>
            <a:pPr algn="ctr" defTabSz="685800">
              <a:defRPr/>
            </a:pPr>
            <a:r>
              <a:rPr lang="zh-CN" altLang="en-US" b="1">
                <a:solidFill>
                  <a:prstClr val="black"/>
                </a:solidFill>
                <a:latin typeface="仿宋" panose="02010609060101010101" charset="-122"/>
                <a:ea typeface="仿宋" panose="02010609060101010101" charset="-122"/>
              </a:rPr>
              <a:t>点击添加小标题</a:t>
            </a:r>
            <a:endParaRPr lang="zh-CN" altLang="en-US" b="1" dirty="0">
              <a:solidFill>
                <a:prstClr val="black"/>
              </a:solidFill>
              <a:latin typeface="仿宋" panose="02010609060101010101" charset="-122"/>
              <a:ea typeface="仿宋" panose="02010609060101010101" charset="-122"/>
            </a:endParaRPr>
          </a:p>
        </p:txBody>
      </p:sp>
      <p:sp>
        <p:nvSpPr>
          <p:cNvPr id="8" name="文本框 7"/>
          <p:cNvSpPr txBox="1"/>
          <p:nvPr/>
        </p:nvSpPr>
        <p:spPr>
          <a:xfrm>
            <a:off x="1930419" y="3563899"/>
            <a:ext cx="5348835" cy="714375"/>
          </a:xfrm>
          <a:prstGeom prst="rect">
            <a:avLst/>
          </a:prstGeom>
          <a:noFill/>
        </p:spPr>
        <p:txBody>
          <a:bodyPr vert="horz" wrap="square" rtlCol="0">
            <a:spAutoFit/>
          </a:bodyPr>
          <a:lstStyle/>
          <a:p>
            <a:pPr algn="ctr">
              <a:lnSpc>
                <a:spcPct val="150000"/>
              </a:lnSpc>
              <a:defRPr/>
            </a:pPr>
            <a:r>
              <a:rPr lang="zh-CN" altLang="en-US" sz="1350" kern="0" dirty="0">
                <a:solidFill>
                  <a:srgbClr val="000000">
                    <a:lumMod val="65000"/>
                    <a:lumOff val="35000"/>
                  </a:srgbClr>
                </a:solidFill>
                <a:latin typeface="楷体" panose="02010609060101010101" charset="-122"/>
                <a:ea typeface="楷体" panose="02010609060101010101" charset="-122"/>
                <a:cs typeface="全字库正楷体" panose="02010604000101010101" pitchFamily="2" charset="-122"/>
                <a:sym typeface="+mn-ea"/>
              </a:rPr>
              <a:t>点击输入本栏的具体文字，简明扼要的说明分项内容，此为概念图解，请根据您的具体内容酌情修改。</a:t>
            </a:r>
            <a:endParaRPr lang="zh-CN" altLang="en-US" sz="1350">
              <a:solidFill>
                <a:prstClr val="black"/>
              </a:solidFill>
              <a:latin typeface="等线" panose="02010600030101010101" charset="-122"/>
              <a:ea typeface="汉鼎简行书" panose="02010609000101010101" pitchFamily="49" charset="-122"/>
            </a:endParaRPr>
          </a:p>
        </p:txBody>
      </p:sp>
      <p:cxnSp>
        <p:nvCxnSpPr>
          <p:cNvPr id="9" name="直接连接符 8"/>
          <p:cNvCxnSpPr/>
          <p:nvPr/>
        </p:nvCxnSpPr>
        <p:spPr>
          <a:xfrm flipH="1">
            <a:off x="3597908" y="3588484"/>
            <a:ext cx="2013858" cy="0"/>
          </a:xfrm>
          <a:prstGeom prst="line">
            <a:avLst/>
          </a:prstGeom>
          <a:noFill/>
          <a:ln w="6350" cap="flat" cmpd="sng" algn="ctr">
            <a:solidFill>
              <a:sysClr val="windowText" lastClr="000000"/>
            </a:solidFill>
            <a:prstDash val="solid"/>
            <a:miter lim="800000"/>
          </a:ln>
          <a:effectLst/>
        </p:spPr>
      </p:cxnSp>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P spid="21" grpId="0" animBg="1"/>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7248" y="0"/>
            <a:ext cx="7988407" cy="5124501"/>
          </a:xfrm>
          <a:prstGeom prst="rect">
            <a:avLst/>
          </a:prstGeom>
        </p:spPr>
      </p:pic>
      <p:sp>
        <p:nvSpPr>
          <p:cNvPr id="2" name="任意多边形: 形状 68"/>
          <p:cNvSpPr/>
          <p:nvPr/>
        </p:nvSpPr>
        <p:spPr>
          <a:xfrm>
            <a:off x="1121743" y="-10795"/>
            <a:ext cx="7258328" cy="5145088"/>
          </a:xfrm>
          <a:custGeom>
            <a:avLst/>
            <a:gdLst>
              <a:gd name="connsiteX0" fmla="*/ 911198 w 6716360"/>
              <a:gd name="connsiteY0" fmla="*/ 0 h 4706243"/>
              <a:gd name="connsiteX1" fmla="*/ 5805163 w 6716360"/>
              <a:gd name="connsiteY1" fmla="*/ 0 h 4706243"/>
              <a:gd name="connsiteX2" fmla="*/ 5949515 w 6716360"/>
              <a:gd name="connsiteY2" fmla="*/ 164918 h 4706243"/>
              <a:gd name="connsiteX3" fmla="*/ 6716360 w 6716360"/>
              <a:gd name="connsiteY3" fmla="*/ 2382937 h 4706243"/>
              <a:gd name="connsiteX4" fmla="*/ 5949515 w 6716360"/>
              <a:gd name="connsiteY4" fmla="*/ 4600957 h 4706243"/>
              <a:gd name="connsiteX5" fmla="*/ 5857358 w 6716360"/>
              <a:gd name="connsiteY5" fmla="*/ 4706243 h 4706243"/>
              <a:gd name="connsiteX6" fmla="*/ 859003 w 6716360"/>
              <a:gd name="connsiteY6" fmla="*/ 4706243 h 4706243"/>
              <a:gd name="connsiteX7" fmla="*/ 766845 w 6716360"/>
              <a:gd name="connsiteY7" fmla="*/ 4600957 h 4706243"/>
              <a:gd name="connsiteX8" fmla="*/ 0 w 6716360"/>
              <a:gd name="connsiteY8" fmla="*/ 2382937 h 4706243"/>
              <a:gd name="connsiteX9" fmla="*/ 766845 w 6716360"/>
              <a:gd name="connsiteY9" fmla="*/ 164918 h 470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16360" h="4706243">
                <a:moveTo>
                  <a:pt x="911198" y="0"/>
                </a:moveTo>
                <a:lnTo>
                  <a:pt x="5805163" y="0"/>
                </a:lnTo>
                <a:lnTo>
                  <a:pt x="5949515" y="164918"/>
                </a:lnTo>
                <a:cubicBezTo>
                  <a:pt x="6428579" y="767667"/>
                  <a:pt x="6716360" y="1540406"/>
                  <a:pt x="6716360" y="2382937"/>
                </a:cubicBezTo>
                <a:cubicBezTo>
                  <a:pt x="6716360" y="3225468"/>
                  <a:pt x="6428579" y="3998207"/>
                  <a:pt x="5949515" y="4600957"/>
                </a:cubicBezTo>
                <a:lnTo>
                  <a:pt x="5857358" y="4706243"/>
                </a:lnTo>
                <a:lnTo>
                  <a:pt x="859003" y="4706243"/>
                </a:lnTo>
                <a:lnTo>
                  <a:pt x="766845" y="4600957"/>
                </a:lnTo>
                <a:cubicBezTo>
                  <a:pt x="287781" y="3998207"/>
                  <a:pt x="0" y="3225468"/>
                  <a:pt x="0" y="2382937"/>
                </a:cubicBezTo>
                <a:cubicBezTo>
                  <a:pt x="0" y="1540406"/>
                  <a:pt x="287781" y="767667"/>
                  <a:pt x="766845" y="164918"/>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4" name="组合 13"/>
          <p:cNvGrpSpPr/>
          <p:nvPr/>
        </p:nvGrpSpPr>
        <p:grpSpPr>
          <a:xfrm rot="5400000">
            <a:off x="4004208" y="-357697"/>
            <a:ext cx="1297392" cy="2235954"/>
            <a:chOff x="2675346" y="827314"/>
            <a:chExt cx="1553028" cy="3697129"/>
          </a:xfrm>
        </p:grpSpPr>
        <p:cxnSp>
          <p:nvCxnSpPr>
            <p:cNvPr id="9" name="直接连接符 8"/>
            <p:cNvCxnSpPr/>
            <p:nvPr/>
          </p:nvCxnSpPr>
          <p:spPr>
            <a:xfrm>
              <a:off x="2675346" y="827314"/>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728686" y="827314"/>
              <a:ext cx="0" cy="3685155"/>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675346" y="4524443"/>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rot="5400000" flipH="1">
            <a:off x="4007560" y="3104627"/>
            <a:ext cx="1297392" cy="2243218"/>
            <a:chOff x="2675346" y="827314"/>
            <a:chExt cx="1553028" cy="3697129"/>
          </a:xfrm>
        </p:grpSpPr>
        <p:cxnSp>
          <p:nvCxnSpPr>
            <p:cNvPr id="16" name="直接连接符 15"/>
            <p:cNvCxnSpPr/>
            <p:nvPr/>
          </p:nvCxnSpPr>
          <p:spPr>
            <a:xfrm>
              <a:off x="2675346" y="827314"/>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728686" y="827314"/>
              <a:ext cx="0" cy="3685155"/>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2675346" y="4524443"/>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4259982" y="1063145"/>
            <a:ext cx="792480" cy="3538220"/>
          </a:xfrm>
          <a:prstGeom prst="rect">
            <a:avLst/>
          </a:prstGeom>
          <a:noFill/>
        </p:spPr>
        <p:txBody>
          <a:bodyPr wrap="square" rtlCol="0">
            <a:spAutoFit/>
          </a:bodyPr>
          <a:lstStyle/>
          <a:p>
            <a:pPr algn="dist"/>
            <a:r>
              <a:rPr lang="zh-CN" altLang="en-US" sz="3200" b="1">
                <a:solidFill>
                  <a:schemeClr val="tx1">
                    <a:lumMod val="75000"/>
                    <a:lumOff val="25000"/>
                  </a:schemeClr>
                </a:solidFill>
                <a:latin typeface="仿宋" panose="02010609060101010101" charset="-122"/>
                <a:ea typeface="仿宋" panose="02010609060101010101" charset="-122"/>
                <a:sym typeface="+mn-ea"/>
              </a:rPr>
              <a:t>关键技术与难点</a:t>
            </a:r>
            <a:endParaRPr lang="zh-CN" altLang="en-US" sz="3200" b="1" dirty="0">
              <a:solidFill>
                <a:schemeClr val="tx1">
                  <a:lumMod val="75000"/>
                  <a:lumOff val="25000"/>
                </a:schemeClr>
              </a:solidFill>
              <a:latin typeface="仿宋" panose="02010609060101010101" charset="-122"/>
              <a:ea typeface="仿宋" panose="02010609060101010101" charset="-122"/>
              <a:sym typeface="+mn-ea"/>
            </a:endParaRPr>
          </a:p>
        </p:txBody>
      </p:sp>
      <p:cxnSp>
        <p:nvCxnSpPr>
          <p:cNvPr id="8" name="直接连接符 7"/>
          <p:cNvCxnSpPr/>
          <p:nvPr/>
        </p:nvCxnSpPr>
        <p:spPr>
          <a:xfrm flipH="1">
            <a:off x="1415415" y="2329815"/>
            <a:ext cx="1960880" cy="187515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609725" y="3461385"/>
            <a:ext cx="928370" cy="90551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928360" y="579120"/>
            <a:ext cx="1960880" cy="187515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6791960" y="386715"/>
            <a:ext cx="928370" cy="90551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p:nvPicPr>
        <p:blipFill rotWithShape="1">
          <a:blip r:embed="rId3">
            <a:extLst>
              <a:ext uri="{28A0092B-C50C-407E-A947-70E740481C1C}">
                <a14:useLocalDpi xmlns:a14="http://schemas.microsoft.com/office/drawing/2010/main" val="0"/>
              </a:ext>
            </a:extLst>
          </a:blip>
          <a:srcRect l="67029" t="23611" r="17034" b="49722"/>
          <a:stretch>
            <a:fillRect/>
          </a:stretch>
        </p:blipFill>
        <p:spPr>
          <a:xfrm>
            <a:off x="5777865" y="3552825"/>
            <a:ext cx="3005455" cy="1571625"/>
          </a:xfrm>
          <a:prstGeom prst="rect">
            <a:avLst/>
          </a:prstGeom>
        </p:spPr>
      </p:pic>
      <p:sp>
        <p:nvSpPr>
          <p:cNvPr id="28" name="椭圆 27"/>
          <p:cNvSpPr/>
          <p:nvPr/>
        </p:nvSpPr>
        <p:spPr>
          <a:xfrm>
            <a:off x="4395544" y="344815"/>
            <a:ext cx="528990" cy="528989"/>
          </a:xfrm>
          <a:prstGeom prst="ellipse">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350" dirty="0">
              <a:solidFill>
                <a:prstClr val="white"/>
              </a:solidFill>
              <a:latin typeface="仿宋" panose="02010609060101010101" charset="-122"/>
              <a:ea typeface="仿宋" panose="02010609060101010101" charset="-122"/>
            </a:endParaRPr>
          </a:p>
        </p:txBody>
      </p:sp>
      <p:sp>
        <p:nvSpPr>
          <p:cNvPr id="35" name="文本框 34"/>
          <p:cNvSpPr txBox="1"/>
          <p:nvPr/>
        </p:nvSpPr>
        <p:spPr>
          <a:xfrm>
            <a:off x="4340473" y="359447"/>
            <a:ext cx="613410" cy="487045"/>
          </a:xfrm>
          <a:prstGeom prst="rect">
            <a:avLst/>
          </a:prstGeom>
          <a:noFill/>
        </p:spPr>
        <p:txBody>
          <a:bodyPr vert="eaVert" wrap="none" rtlCol="0">
            <a:spAutoFit/>
          </a:bodyPr>
          <a:lstStyle/>
          <a:p>
            <a:pPr defTabSz="685165">
              <a:defRPr/>
            </a:pPr>
            <a:r>
              <a:rPr lang="zh-CN" altLang="en-US" sz="2800" b="1" spc="300" dirty="0">
                <a:solidFill>
                  <a:prstClr val="black">
                    <a:lumMod val="75000"/>
                    <a:lumOff val="25000"/>
                  </a:prstClr>
                </a:solidFill>
                <a:latin typeface="仿宋" panose="02010609060101010101" charset="-122"/>
                <a:ea typeface="仿宋" panose="02010609060101010101" charset="-122"/>
              </a:rPr>
              <a:t>叁</a:t>
            </a:r>
            <a:endParaRPr lang="zh-CN" altLang="en-US" sz="2800" b="1" spc="300" dirty="0">
              <a:solidFill>
                <a:prstClr val="black">
                  <a:lumMod val="75000"/>
                  <a:lumOff val="25000"/>
                </a:prstClr>
              </a:solidFill>
              <a:latin typeface="仿宋" panose="02010609060101010101" charset="-122"/>
              <a:ea typeface="仿宋" panose="02010609060101010101" charset="-122"/>
            </a:endParaRPr>
          </a:p>
        </p:txBody>
      </p:sp>
      <p:sp>
        <p:nvSpPr>
          <p:cNvPr id="36" name="椭圆 35"/>
          <p:cNvSpPr/>
          <p:nvPr/>
        </p:nvSpPr>
        <p:spPr>
          <a:xfrm>
            <a:off x="4349692" y="300757"/>
            <a:ext cx="620692" cy="617105"/>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350" dirty="0">
              <a:solidFill>
                <a:prstClr val="white"/>
              </a:solidFill>
              <a:latin typeface="仿宋" panose="02010609060101010101" charset="-122"/>
              <a:ea typeface="仿宋" panose="02010609060101010101" charset="-122"/>
            </a:endParaRP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67029" t="23611" r="17034" b="49722"/>
          <a:stretch>
            <a:fillRect/>
          </a:stretch>
        </p:blipFill>
        <p:spPr>
          <a:xfrm>
            <a:off x="-302895" y="-246380"/>
            <a:ext cx="3005455" cy="1571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1000"/>
                                        <p:tgtEl>
                                          <p:spTgt spid="8"/>
                                        </p:tgtEl>
                                      </p:cBhvr>
                                    </p:animEffect>
                                  </p:childTnLst>
                                </p:cTn>
                              </p:par>
                              <p:par>
                                <p:cTn id="11" presetID="5"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1000"/>
                                        <p:tgtEl>
                                          <p:spTgt spid="11"/>
                                        </p:tgtEl>
                                      </p:cBhvr>
                                    </p:animEffect>
                                  </p:childTnLst>
                                </p:cTn>
                              </p:par>
                              <p:par>
                                <p:cTn id="14" presetID="5"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heckerboard(across)">
                                      <p:cBhvr>
                                        <p:cTn id="16" dur="1000"/>
                                        <p:tgtEl>
                                          <p:spTgt spid="12"/>
                                        </p:tgtEl>
                                      </p:cBhvr>
                                    </p:animEffect>
                                  </p:childTnLst>
                                </p:cTn>
                              </p:par>
                              <p:par>
                                <p:cTn id="17" presetID="5" presetClass="entr" presetSubtype="1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checkerboard(across)">
                                      <p:cBhvr>
                                        <p:cTn id="19" dur="1000"/>
                                        <p:tgtEl>
                                          <p:spTgt spid="26"/>
                                        </p:tgtEl>
                                      </p:cBhvr>
                                    </p:animEffect>
                                  </p:childTnLst>
                                </p:cTn>
                              </p:par>
                            </p:childTnLst>
                          </p:cTn>
                        </p:par>
                        <p:par>
                          <p:cTn id="20" fill="hold">
                            <p:stCondLst>
                              <p:cond delay="1000"/>
                            </p:stCondLst>
                            <p:childTnLst>
                              <p:par>
                                <p:cTn id="21" presetID="55"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000" fill="hold"/>
                                        <p:tgtEl>
                                          <p:spTgt spid="14"/>
                                        </p:tgtEl>
                                        <p:attrNameLst>
                                          <p:attrName>ppt_w</p:attrName>
                                        </p:attrNameLst>
                                      </p:cBhvr>
                                      <p:tavLst>
                                        <p:tav tm="0">
                                          <p:val>
                                            <p:strVal val="#ppt_w*0.70"/>
                                          </p:val>
                                        </p:tav>
                                        <p:tav tm="100000">
                                          <p:val>
                                            <p:strVal val="#ppt_w"/>
                                          </p:val>
                                        </p:tav>
                                      </p:tavLst>
                                    </p:anim>
                                    <p:anim calcmode="lin" valueType="num">
                                      <p:cBhvr>
                                        <p:cTn id="24" dur="1000" fill="hold"/>
                                        <p:tgtEl>
                                          <p:spTgt spid="14"/>
                                        </p:tgtEl>
                                        <p:attrNameLst>
                                          <p:attrName>ppt_h</p:attrName>
                                        </p:attrNameLst>
                                      </p:cBhvr>
                                      <p:tavLst>
                                        <p:tav tm="0">
                                          <p:val>
                                            <p:strVal val="#ppt_h"/>
                                          </p:val>
                                        </p:tav>
                                        <p:tav tm="100000">
                                          <p:val>
                                            <p:strVal val="#ppt_h"/>
                                          </p:val>
                                        </p:tav>
                                      </p:tavLst>
                                    </p:anim>
                                    <p:animEffect transition="in" filter="fade">
                                      <p:cBhvr>
                                        <p:cTn id="25" dur="1000"/>
                                        <p:tgtEl>
                                          <p:spTgt spid="14"/>
                                        </p:tgtEl>
                                      </p:cBhvr>
                                    </p:animEffect>
                                  </p:childTnLst>
                                </p:cTn>
                              </p:par>
                              <p:par>
                                <p:cTn id="26" presetID="55"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1000" fill="hold"/>
                                        <p:tgtEl>
                                          <p:spTgt spid="15"/>
                                        </p:tgtEl>
                                        <p:attrNameLst>
                                          <p:attrName>ppt_w</p:attrName>
                                        </p:attrNameLst>
                                      </p:cBhvr>
                                      <p:tavLst>
                                        <p:tav tm="0">
                                          <p:val>
                                            <p:strVal val="#ppt_w*0.70"/>
                                          </p:val>
                                        </p:tav>
                                        <p:tav tm="100000">
                                          <p:val>
                                            <p:strVal val="#ppt_w"/>
                                          </p:val>
                                        </p:tav>
                                      </p:tavLst>
                                    </p:anim>
                                    <p:anim calcmode="lin" valueType="num">
                                      <p:cBhvr>
                                        <p:cTn id="29" dur="1000" fill="hold"/>
                                        <p:tgtEl>
                                          <p:spTgt spid="15"/>
                                        </p:tgtEl>
                                        <p:attrNameLst>
                                          <p:attrName>ppt_h</p:attrName>
                                        </p:attrNameLst>
                                      </p:cBhvr>
                                      <p:tavLst>
                                        <p:tav tm="0">
                                          <p:val>
                                            <p:strVal val="#ppt_h"/>
                                          </p:val>
                                        </p:tav>
                                        <p:tav tm="100000">
                                          <p:val>
                                            <p:strVal val="#ppt_h"/>
                                          </p:val>
                                        </p:tav>
                                      </p:tavLst>
                                    </p:anim>
                                    <p:animEffect transition="in" filter="fade">
                                      <p:cBhvr>
                                        <p:cTn id="30" dur="1000"/>
                                        <p:tgtEl>
                                          <p:spTgt spid="15"/>
                                        </p:tgtEl>
                                      </p:cBhvr>
                                    </p:animEffect>
                                  </p:childTnLst>
                                </p:cTn>
                              </p:par>
                            </p:childTnLst>
                          </p:cTn>
                        </p:par>
                        <p:par>
                          <p:cTn id="31" fill="hold">
                            <p:stCondLst>
                              <p:cond delay="2000"/>
                            </p:stCondLst>
                            <p:childTnLst>
                              <p:par>
                                <p:cTn id="32" presetID="42" presetClass="entr" presetSubtype="0"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55"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p:cTn id="40" dur="1000" fill="hold"/>
                                        <p:tgtEl>
                                          <p:spTgt spid="28"/>
                                        </p:tgtEl>
                                        <p:attrNameLst>
                                          <p:attrName>ppt_w</p:attrName>
                                        </p:attrNameLst>
                                      </p:cBhvr>
                                      <p:tavLst>
                                        <p:tav tm="0">
                                          <p:val>
                                            <p:strVal val="#ppt_w*0.70"/>
                                          </p:val>
                                        </p:tav>
                                        <p:tav tm="100000">
                                          <p:val>
                                            <p:strVal val="#ppt_w"/>
                                          </p:val>
                                        </p:tav>
                                      </p:tavLst>
                                    </p:anim>
                                    <p:anim calcmode="lin" valueType="num">
                                      <p:cBhvr>
                                        <p:cTn id="41" dur="1000" fill="hold"/>
                                        <p:tgtEl>
                                          <p:spTgt spid="28"/>
                                        </p:tgtEl>
                                        <p:attrNameLst>
                                          <p:attrName>ppt_h</p:attrName>
                                        </p:attrNameLst>
                                      </p:cBhvr>
                                      <p:tavLst>
                                        <p:tav tm="0">
                                          <p:val>
                                            <p:strVal val="#ppt_h"/>
                                          </p:val>
                                        </p:tav>
                                        <p:tav tm="100000">
                                          <p:val>
                                            <p:strVal val="#ppt_h"/>
                                          </p:val>
                                        </p:tav>
                                      </p:tavLst>
                                    </p:anim>
                                    <p:animEffect transition="in" filter="fade">
                                      <p:cBhvr>
                                        <p:cTn id="42" dur="1000"/>
                                        <p:tgtEl>
                                          <p:spTgt spid="28"/>
                                        </p:tgtEl>
                                      </p:cBhvr>
                                    </p:animEffect>
                                  </p:childTnLst>
                                </p:cTn>
                              </p:par>
                              <p:par>
                                <p:cTn id="43" presetID="55"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p:cTn id="45" dur="1000" fill="hold"/>
                                        <p:tgtEl>
                                          <p:spTgt spid="35"/>
                                        </p:tgtEl>
                                        <p:attrNameLst>
                                          <p:attrName>ppt_w</p:attrName>
                                        </p:attrNameLst>
                                      </p:cBhvr>
                                      <p:tavLst>
                                        <p:tav tm="0">
                                          <p:val>
                                            <p:strVal val="#ppt_w*0.70"/>
                                          </p:val>
                                        </p:tav>
                                        <p:tav tm="100000">
                                          <p:val>
                                            <p:strVal val="#ppt_w"/>
                                          </p:val>
                                        </p:tav>
                                      </p:tavLst>
                                    </p:anim>
                                    <p:anim calcmode="lin" valueType="num">
                                      <p:cBhvr>
                                        <p:cTn id="46" dur="1000" fill="hold"/>
                                        <p:tgtEl>
                                          <p:spTgt spid="35"/>
                                        </p:tgtEl>
                                        <p:attrNameLst>
                                          <p:attrName>ppt_h</p:attrName>
                                        </p:attrNameLst>
                                      </p:cBhvr>
                                      <p:tavLst>
                                        <p:tav tm="0">
                                          <p:val>
                                            <p:strVal val="#ppt_h"/>
                                          </p:val>
                                        </p:tav>
                                        <p:tav tm="100000">
                                          <p:val>
                                            <p:strVal val="#ppt_h"/>
                                          </p:val>
                                        </p:tav>
                                      </p:tavLst>
                                    </p:anim>
                                    <p:animEffect transition="in" filter="fade">
                                      <p:cBhvr>
                                        <p:cTn id="47" dur="1000"/>
                                        <p:tgtEl>
                                          <p:spTgt spid="35"/>
                                        </p:tgtEl>
                                      </p:cBhvr>
                                    </p:animEffect>
                                  </p:childTnLst>
                                </p:cTn>
                              </p:par>
                              <p:par>
                                <p:cTn id="48" presetID="55"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p:cTn id="50" dur="1000" fill="hold"/>
                                        <p:tgtEl>
                                          <p:spTgt spid="36"/>
                                        </p:tgtEl>
                                        <p:attrNameLst>
                                          <p:attrName>ppt_w</p:attrName>
                                        </p:attrNameLst>
                                      </p:cBhvr>
                                      <p:tavLst>
                                        <p:tav tm="0">
                                          <p:val>
                                            <p:strVal val="#ppt_w*0.70"/>
                                          </p:val>
                                        </p:tav>
                                        <p:tav tm="100000">
                                          <p:val>
                                            <p:strVal val="#ppt_w"/>
                                          </p:val>
                                        </p:tav>
                                      </p:tavLst>
                                    </p:anim>
                                    <p:anim calcmode="lin" valueType="num">
                                      <p:cBhvr>
                                        <p:cTn id="51" dur="1000" fill="hold"/>
                                        <p:tgtEl>
                                          <p:spTgt spid="36"/>
                                        </p:tgtEl>
                                        <p:attrNameLst>
                                          <p:attrName>ppt_h</p:attrName>
                                        </p:attrNameLst>
                                      </p:cBhvr>
                                      <p:tavLst>
                                        <p:tav tm="0">
                                          <p:val>
                                            <p:strVal val="#ppt_h"/>
                                          </p:val>
                                        </p:tav>
                                        <p:tav tm="100000">
                                          <p:val>
                                            <p:strVal val="#ppt_h"/>
                                          </p:val>
                                        </p:tav>
                                      </p:tavLst>
                                    </p:anim>
                                    <p:animEffect transition="in" filter="fade">
                                      <p:cBhvr>
                                        <p:cTn id="52"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p:bldP spid="28" grpId="0" bldLvl="0" animBg="1"/>
      <p:bldP spid="35" grpId="0"/>
      <p:bldP spid="36"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107315" y="-54610"/>
            <a:ext cx="2412365" cy="805413"/>
          </a:xfrm>
          <a:prstGeom prst="rect">
            <a:avLst/>
          </a:prstGeom>
        </p:spPr>
      </p:pic>
      <p:sp>
        <p:nvSpPr>
          <p:cNvPr id="4" name="文本框 3"/>
          <p:cNvSpPr txBox="1"/>
          <p:nvPr/>
        </p:nvSpPr>
        <p:spPr>
          <a:xfrm>
            <a:off x="3104515" y="448945"/>
            <a:ext cx="2935605" cy="368300"/>
          </a:xfrm>
          <a:prstGeom prst="rect">
            <a:avLst/>
          </a:prstGeom>
          <a:noFill/>
        </p:spPr>
        <p:txBody>
          <a:bodyPr wrap="square" rtlCol="0">
            <a:spAutoFit/>
          </a:bodyPr>
          <a:lstStyle/>
          <a:p>
            <a:pPr algn="dist"/>
            <a:r>
              <a:rPr lang="zh-CN" altLang="en-US" b="1">
                <a:solidFill>
                  <a:schemeClr val="tx1">
                    <a:lumMod val="75000"/>
                    <a:lumOff val="25000"/>
                  </a:schemeClr>
                </a:solidFill>
                <a:latin typeface="仿宋" panose="02010609060101010101" charset="-122"/>
                <a:ea typeface="仿宋" panose="02010609060101010101" charset="-122"/>
                <a:sym typeface="+mn-ea"/>
              </a:rPr>
              <a:t>关键技术与难点</a:t>
            </a:r>
            <a:endParaRPr lang="zh-CN" altLang="en-US" b="1" dirty="0">
              <a:solidFill>
                <a:schemeClr val="tx1">
                  <a:lumMod val="75000"/>
                  <a:lumOff val="25000"/>
                </a:schemeClr>
              </a:solidFill>
              <a:latin typeface="仿宋" panose="02010609060101010101" charset="-122"/>
              <a:ea typeface="仿宋" panose="02010609060101010101" charset="-122"/>
              <a:sym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6550025" y="4149725"/>
            <a:ext cx="2412365" cy="805413"/>
          </a:xfrm>
          <a:prstGeom prst="rect">
            <a:avLst/>
          </a:prstGeom>
        </p:spPr>
      </p:pic>
      <p:grpSp>
        <p:nvGrpSpPr>
          <p:cNvPr id="5" name="组合 4"/>
          <p:cNvGrpSpPr/>
          <p:nvPr/>
        </p:nvGrpSpPr>
        <p:grpSpPr>
          <a:xfrm>
            <a:off x="1541232" y="779124"/>
            <a:ext cx="2833327" cy="4112047"/>
            <a:chOff x="921670" y="403919"/>
            <a:chExt cx="2833327" cy="4112047"/>
          </a:xfrm>
          <a:effectLst>
            <a:outerShdw blurRad="50800" dist="101600" dir="10980000" algn="tr" rotWithShape="0">
              <a:prstClr val="black">
                <a:alpha val="40000"/>
              </a:prstClr>
            </a:outerShdw>
          </a:effectLst>
        </p:grpSpPr>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r="47040"/>
            <a:stretch>
              <a:fillRect/>
            </a:stretch>
          </p:blipFill>
          <p:spPr>
            <a:xfrm rot="16427619">
              <a:off x="1223943" y="871024"/>
              <a:ext cx="2998159" cy="2063949"/>
            </a:xfrm>
            <a:prstGeom prst="rect">
              <a:avLst/>
            </a:prstGeom>
          </p:spPr>
        </p:pic>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l="31526" t="36311" r="47040"/>
            <a:stretch>
              <a:fillRect/>
            </a:stretch>
          </p:blipFill>
          <p:spPr>
            <a:xfrm rot="14715927">
              <a:off x="1600162" y="2010884"/>
              <a:ext cx="1127163" cy="1221069"/>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43067" t="75667" r="8149"/>
            <a:stretch>
              <a:fillRect/>
            </a:stretch>
          </p:blipFill>
          <p:spPr>
            <a:xfrm>
              <a:off x="921670" y="2980991"/>
              <a:ext cx="1981705" cy="1534975"/>
            </a:xfrm>
            <a:prstGeom prst="rect">
              <a:avLst/>
            </a:prstGeom>
          </p:spPr>
        </p:pic>
      </p:grpSp>
      <p:sp>
        <p:nvSpPr>
          <p:cNvPr id="70" name="椭圆 69"/>
          <p:cNvSpPr/>
          <p:nvPr/>
        </p:nvSpPr>
        <p:spPr>
          <a:xfrm>
            <a:off x="4102735" y="3784600"/>
            <a:ext cx="622935" cy="5238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400">
                <a:solidFill>
                  <a:schemeClr val="bg1"/>
                </a:solidFill>
                <a:latin typeface="微软雅黑" panose="020B0503020204020204" pitchFamily="34" charset="-122"/>
                <a:ea typeface="微软雅黑" panose="020B0503020204020204" pitchFamily="34" charset="-122"/>
              </a:rPr>
              <a:t>3</a:t>
            </a:r>
            <a:endParaRPr lang="en-US" sz="1400">
              <a:solidFill>
                <a:schemeClr val="bg1"/>
              </a:solidFill>
              <a:latin typeface="微软雅黑" panose="020B0503020204020204" pitchFamily="34" charset="-122"/>
              <a:ea typeface="微软雅黑" panose="020B0503020204020204" pitchFamily="34" charset="-122"/>
            </a:endParaRPr>
          </a:p>
        </p:txBody>
      </p:sp>
      <p:sp>
        <p:nvSpPr>
          <p:cNvPr id="71" name="椭圆 70"/>
          <p:cNvSpPr/>
          <p:nvPr/>
        </p:nvSpPr>
        <p:spPr>
          <a:xfrm>
            <a:off x="4102735" y="2508885"/>
            <a:ext cx="622935" cy="5238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400">
                <a:solidFill>
                  <a:schemeClr val="bg1"/>
                </a:solidFill>
                <a:latin typeface="微软雅黑" panose="020B0503020204020204" pitchFamily="34" charset="-122"/>
                <a:ea typeface="微软雅黑" panose="020B0503020204020204" pitchFamily="34" charset="-122"/>
              </a:rPr>
              <a:t>2</a:t>
            </a:r>
            <a:endParaRPr lang="en-US" sz="1400">
              <a:solidFill>
                <a:schemeClr val="bg1"/>
              </a:solidFill>
              <a:latin typeface="微软雅黑" panose="020B0503020204020204" pitchFamily="34" charset="-122"/>
              <a:ea typeface="微软雅黑" panose="020B0503020204020204" pitchFamily="34" charset="-122"/>
            </a:endParaRPr>
          </a:p>
        </p:txBody>
      </p:sp>
      <p:sp>
        <p:nvSpPr>
          <p:cNvPr id="72" name="椭圆 71"/>
          <p:cNvSpPr/>
          <p:nvPr/>
        </p:nvSpPr>
        <p:spPr>
          <a:xfrm>
            <a:off x="4102735" y="1233170"/>
            <a:ext cx="622935" cy="5238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400">
                <a:solidFill>
                  <a:schemeClr val="bg1"/>
                </a:solidFill>
                <a:latin typeface="微软雅黑" panose="020B0503020204020204" pitchFamily="34" charset="-122"/>
                <a:ea typeface="微软雅黑" panose="020B0503020204020204" pitchFamily="34" charset="-122"/>
              </a:rPr>
              <a:t>1</a:t>
            </a:r>
            <a:endParaRPr lang="en-US" sz="1400">
              <a:solidFill>
                <a:schemeClr val="bg1"/>
              </a:solidFill>
              <a:latin typeface="微软雅黑" panose="020B0503020204020204" pitchFamily="34" charset="-122"/>
              <a:ea typeface="微软雅黑" panose="020B0503020204020204" pitchFamily="34" charset="-122"/>
            </a:endParaRPr>
          </a:p>
        </p:txBody>
      </p:sp>
      <p:sp>
        <p:nvSpPr>
          <p:cNvPr id="14" name="ïšḻïďê-TextBox 39"/>
          <p:cNvSpPr txBox="1"/>
          <p:nvPr/>
        </p:nvSpPr>
        <p:spPr bwMode="auto">
          <a:xfrm>
            <a:off x="4471670" y="1175385"/>
            <a:ext cx="2221865" cy="318770"/>
          </a:xfrm>
          <a:prstGeom prst="rect">
            <a:avLst/>
          </a:prstGeom>
          <a:noFill/>
        </p:spPr>
        <p:txBody>
          <a:bodyPr wrap="none" lIns="90000" tIns="46800" rIns="90000" bIns="46800">
            <a:noAutofit/>
          </a:bodyPr>
          <a:lstStyle/>
          <a:p>
            <a:pPr algn="r" latinLnBrk="0"/>
            <a:r>
              <a:rPr lang="zh-CN" altLang="en-US" sz="1600" dirty="0">
                <a:solidFill>
                  <a:schemeClr val="tx1">
                    <a:lumMod val="75000"/>
                    <a:lumOff val="25000"/>
                  </a:schemeClr>
                </a:solidFill>
                <a:effectLst/>
                <a:latin typeface="微软雅黑" panose="020B0503020204020204" pitchFamily="34" charset="-122"/>
                <a:ea typeface="微软雅黑" panose="020B0503020204020204" pitchFamily="34" charset="-122"/>
                <a:cs typeface="+mn-ea"/>
                <a:sym typeface="Lucida Handwriting" panose="03010101010101010101" pitchFamily="66" charset="0"/>
              </a:rPr>
              <a:t>标题文本预设</a:t>
            </a:r>
            <a:endParaRPr lang="zh-CN" altLang="en-US" sz="1600" dirty="0">
              <a:solidFill>
                <a:schemeClr val="tx1">
                  <a:lumMod val="75000"/>
                  <a:lumOff val="25000"/>
                </a:schemeClr>
              </a:solidFill>
              <a:effectLst/>
              <a:latin typeface="微软雅黑" panose="020B0503020204020204" pitchFamily="34" charset="-122"/>
              <a:ea typeface="微软雅黑" panose="020B0503020204020204" pitchFamily="34" charset="-122"/>
              <a:cs typeface="+mn-ea"/>
              <a:sym typeface="Lucida Handwriting" panose="03010101010101010101" pitchFamily="66" charset="0"/>
            </a:endParaRPr>
          </a:p>
        </p:txBody>
      </p:sp>
      <p:sp>
        <p:nvSpPr>
          <p:cNvPr id="15" name="ïšḻïďê-TextBox 40"/>
          <p:cNvSpPr txBox="1"/>
          <p:nvPr/>
        </p:nvSpPr>
        <p:spPr bwMode="auto">
          <a:xfrm>
            <a:off x="4471670" y="1494790"/>
            <a:ext cx="3027680" cy="572135"/>
          </a:xfrm>
          <a:prstGeom prst="rect">
            <a:avLst/>
          </a:prstGeom>
          <a:noFill/>
        </p:spPr>
        <p:txBody>
          <a:bodyPr wrap="square" lIns="90000" tIns="46800" rIns="90000" bIns="46800">
            <a:noAutofit/>
          </a:bodyPr>
          <a:lstStyle/>
          <a:p>
            <a:pPr algn="ctr" latinLnBrk="0">
              <a:lnSpc>
                <a:spcPct val="120000"/>
              </a:lnSpc>
            </a:pPr>
            <a:r>
              <a:rPr lang="zh-CN" altLang="en-US" sz="1000" b="0" dirty="0">
                <a:solidFill>
                  <a:schemeClr val="tx1"/>
                </a:solidFill>
                <a:effectLst/>
                <a:latin typeface="微软雅黑" panose="020B0503020204020204" pitchFamily="34" charset="-122"/>
                <a:ea typeface="微软雅黑" panose="020B0503020204020204" pitchFamily="34" charset="-122"/>
                <a:cs typeface="+mn-ea"/>
                <a:sym typeface="Lucida Handwriting" panose="03010101010101010101" pitchFamily="66" charset="0"/>
              </a:rPr>
              <a:t>此部分内容作为文字排版占位显示</a:t>
            </a:r>
            <a:endParaRPr lang="zh-CN" altLang="en-US" sz="1000" b="0" dirty="0">
              <a:solidFill>
                <a:schemeClr val="tx1"/>
              </a:solidFill>
              <a:effectLst/>
              <a:latin typeface="微软雅黑" panose="020B0503020204020204" pitchFamily="34" charset="-122"/>
              <a:ea typeface="微软雅黑" panose="020B0503020204020204" pitchFamily="34" charset="-122"/>
              <a:cs typeface="+mn-ea"/>
              <a:sym typeface="Lucida Handwriting" panose="03010101010101010101" pitchFamily="66" charset="0"/>
            </a:endParaRPr>
          </a:p>
        </p:txBody>
      </p:sp>
      <p:sp>
        <p:nvSpPr>
          <p:cNvPr id="7" name="ïšḻïďê-TextBox 39"/>
          <p:cNvSpPr txBox="1"/>
          <p:nvPr/>
        </p:nvSpPr>
        <p:spPr bwMode="auto">
          <a:xfrm>
            <a:off x="4471670" y="2468245"/>
            <a:ext cx="2221865" cy="318770"/>
          </a:xfrm>
          <a:prstGeom prst="rect">
            <a:avLst/>
          </a:prstGeom>
          <a:noFill/>
        </p:spPr>
        <p:txBody>
          <a:bodyPr wrap="none" lIns="90000" tIns="46800" rIns="90000" bIns="46800">
            <a:noAutofit/>
          </a:bodyPr>
          <a:lstStyle/>
          <a:p>
            <a:pPr algn="r" latinLnBrk="0"/>
            <a:r>
              <a:rPr lang="zh-CN" altLang="en-US" sz="1600" dirty="0">
                <a:solidFill>
                  <a:schemeClr val="tx1">
                    <a:lumMod val="75000"/>
                    <a:lumOff val="25000"/>
                  </a:schemeClr>
                </a:solidFill>
                <a:effectLst/>
                <a:latin typeface="微软雅黑" panose="020B0503020204020204" pitchFamily="34" charset="-122"/>
                <a:ea typeface="微软雅黑" panose="020B0503020204020204" pitchFamily="34" charset="-122"/>
                <a:cs typeface="+mn-ea"/>
                <a:sym typeface="Lucida Handwriting" panose="03010101010101010101" pitchFamily="66" charset="0"/>
              </a:rPr>
              <a:t>标题文本预设</a:t>
            </a:r>
            <a:endParaRPr lang="zh-CN" altLang="en-US" sz="1600" dirty="0">
              <a:solidFill>
                <a:schemeClr val="tx1">
                  <a:lumMod val="75000"/>
                  <a:lumOff val="25000"/>
                </a:schemeClr>
              </a:solidFill>
              <a:effectLst/>
              <a:latin typeface="微软雅黑" panose="020B0503020204020204" pitchFamily="34" charset="-122"/>
              <a:ea typeface="微软雅黑" panose="020B0503020204020204" pitchFamily="34" charset="-122"/>
              <a:cs typeface="+mn-ea"/>
              <a:sym typeface="Lucida Handwriting" panose="03010101010101010101" pitchFamily="66" charset="0"/>
            </a:endParaRPr>
          </a:p>
        </p:txBody>
      </p:sp>
      <p:sp>
        <p:nvSpPr>
          <p:cNvPr id="8" name="ïšḻïďê-TextBox 40"/>
          <p:cNvSpPr txBox="1"/>
          <p:nvPr/>
        </p:nvSpPr>
        <p:spPr bwMode="auto">
          <a:xfrm>
            <a:off x="4471670" y="2787650"/>
            <a:ext cx="3027680" cy="572135"/>
          </a:xfrm>
          <a:prstGeom prst="rect">
            <a:avLst/>
          </a:prstGeom>
          <a:noFill/>
        </p:spPr>
        <p:txBody>
          <a:bodyPr wrap="square" lIns="90000" tIns="46800" rIns="90000" bIns="46800">
            <a:noAutofit/>
          </a:bodyPr>
          <a:lstStyle/>
          <a:p>
            <a:pPr algn="ctr" latinLnBrk="0">
              <a:lnSpc>
                <a:spcPct val="120000"/>
              </a:lnSpc>
            </a:pPr>
            <a:r>
              <a:rPr lang="zh-CN" altLang="en-US" sz="1000" b="0" dirty="0">
                <a:solidFill>
                  <a:schemeClr val="tx1"/>
                </a:solidFill>
                <a:effectLst/>
                <a:latin typeface="微软雅黑" panose="020B0503020204020204" pitchFamily="34" charset="-122"/>
                <a:ea typeface="微软雅黑" panose="020B0503020204020204" pitchFamily="34" charset="-122"/>
                <a:cs typeface="+mn-ea"/>
                <a:sym typeface="Lucida Handwriting" panose="03010101010101010101" pitchFamily="66" charset="0"/>
              </a:rPr>
              <a:t>此部分内容作为文字排版占位显示</a:t>
            </a:r>
            <a:endParaRPr lang="zh-CN" altLang="en-US" sz="1000" b="0" dirty="0">
              <a:solidFill>
                <a:schemeClr val="tx1"/>
              </a:solidFill>
              <a:effectLst/>
              <a:latin typeface="微软雅黑" panose="020B0503020204020204" pitchFamily="34" charset="-122"/>
              <a:ea typeface="微软雅黑" panose="020B0503020204020204" pitchFamily="34" charset="-122"/>
              <a:cs typeface="+mn-ea"/>
              <a:sym typeface="Lucida Handwriting" panose="03010101010101010101" pitchFamily="66" charset="0"/>
            </a:endParaRPr>
          </a:p>
        </p:txBody>
      </p:sp>
      <p:sp>
        <p:nvSpPr>
          <p:cNvPr id="18" name="ïšḻïďê-TextBox 39"/>
          <p:cNvSpPr txBox="1"/>
          <p:nvPr/>
        </p:nvSpPr>
        <p:spPr bwMode="auto">
          <a:xfrm>
            <a:off x="4471670" y="3707765"/>
            <a:ext cx="2221865" cy="318770"/>
          </a:xfrm>
          <a:prstGeom prst="rect">
            <a:avLst/>
          </a:prstGeom>
          <a:noFill/>
        </p:spPr>
        <p:txBody>
          <a:bodyPr wrap="none" lIns="90000" tIns="46800" rIns="90000" bIns="46800">
            <a:noAutofit/>
          </a:bodyPr>
          <a:lstStyle/>
          <a:p>
            <a:pPr algn="r" latinLnBrk="0"/>
            <a:r>
              <a:rPr lang="zh-CN" altLang="en-US" sz="1600" dirty="0">
                <a:solidFill>
                  <a:schemeClr val="tx1">
                    <a:lumMod val="75000"/>
                    <a:lumOff val="25000"/>
                  </a:schemeClr>
                </a:solidFill>
                <a:effectLst/>
                <a:latin typeface="微软雅黑" panose="020B0503020204020204" pitchFamily="34" charset="-122"/>
                <a:ea typeface="微软雅黑" panose="020B0503020204020204" pitchFamily="34" charset="-122"/>
                <a:cs typeface="+mn-ea"/>
                <a:sym typeface="Lucida Handwriting" panose="03010101010101010101" pitchFamily="66" charset="0"/>
              </a:rPr>
              <a:t>标题文本预设</a:t>
            </a:r>
            <a:endParaRPr lang="zh-CN" altLang="en-US" sz="1600" dirty="0">
              <a:solidFill>
                <a:schemeClr val="tx1">
                  <a:lumMod val="75000"/>
                  <a:lumOff val="25000"/>
                </a:schemeClr>
              </a:solidFill>
              <a:effectLst/>
              <a:latin typeface="微软雅黑" panose="020B0503020204020204" pitchFamily="34" charset="-122"/>
              <a:ea typeface="微软雅黑" panose="020B0503020204020204" pitchFamily="34" charset="-122"/>
              <a:cs typeface="+mn-ea"/>
              <a:sym typeface="Lucida Handwriting" panose="03010101010101010101" pitchFamily="66" charset="0"/>
            </a:endParaRPr>
          </a:p>
        </p:txBody>
      </p:sp>
      <p:sp>
        <p:nvSpPr>
          <p:cNvPr id="19" name="ïšḻïďê-TextBox 40"/>
          <p:cNvSpPr txBox="1"/>
          <p:nvPr/>
        </p:nvSpPr>
        <p:spPr bwMode="auto">
          <a:xfrm>
            <a:off x="4471670" y="4027170"/>
            <a:ext cx="3027680" cy="572135"/>
          </a:xfrm>
          <a:prstGeom prst="rect">
            <a:avLst/>
          </a:prstGeom>
          <a:noFill/>
        </p:spPr>
        <p:txBody>
          <a:bodyPr wrap="square" lIns="90000" tIns="46800" rIns="90000" bIns="46800">
            <a:noAutofit/>
          </a:bodyPr>
          <a:lstStyle/>
          <a:p>
            <a:pPr algn="ctr" latinLnBrk="0">
              <a:lnSpc>
                <a:spcPct val="120000"/>
              </a:lnSpc>
            </a:pPr>
            <a:r>
              <a:rPr lang="zh-CN" altLang="en-US" sz="1000" b="0" dirty="0">
                <a:solidFill>
                  <a:schemeClr val="tx1"/>
                </a:solidFill>
                <a:effectLst/>
                <a:latin typeface="微软雅黑" panose="020B0503020204020204" pitchFamily="34" charset="-122"/>
                <a:ea typeface="微软雅黑" panose="020B0503020204020204" pitchFamily="34" charset="-122"/>
                <a:cs typeface="+mn-ea"/>
                <a:sym typeface="Lucida Handwriting" panose="03010101010101010101" pitchFamily="66" charset="0"/>
              </a:rPr>
              <a:t>此部分内容作为文字排版占位显示</a:t>
            </a:r>
            <a:endParaRPr lang="zh-CN" altLang="en-US" sz="1000" b="0" dirty="0">
              <a:solidFill>
                <a:schemeClr val="tx1"/>
              </a:solidFill>
              <a:effectLst/>
              <a:latin typeface="微软雅黑" panose="020B0503020204020204" pitchFamily="34" charset="-122"/>
              <a:ea typeface="微软雅黑" panose="020B0503020204020204" pitchFamily="34" charset="-122"/>
              <a:cs typeface="+mn-ea"/>
              <a:sym typeface="Lucida Handwriting" panose="03010101010101010101" pitchFamily="66"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1000"/>
                                        <p:tgtEl>
                                          <p:spTgt spid="70"/>
                                        </p:tgtEl>
                                      </p:cBhvr>
                                    </p:animEffect>
                                    <p:anim calcmode="lin" valueType="num">
                                      <p:cBhvr>
                                        <p:cTn id="14" dur="1000" fill="hold"/>
                                        <p:tgtEl>
                                          <p:spTgt spid="70"/>
                                        </p:tgtEl>
                                        <p:attrNameLst>
                                          <p:attrName>ppt_x</p:attrName>
                                        </p:attrNameLst>
                                      </p:cBhvr>
                                      <p:tavLst>
                                        <p:tav tm="0">
                                          <p:val>
                                            <p:strVal val="#ppt_x"/>
                                          </p:val>
                                        </p:tav>
                                        <p:tav tm="100000">
                                          <p:val>
                                            <p:strVal val="#ppt_x"/>
                                          </p:val>
                                        </p:tav>
                                      </p:tavLst>
                                    </p:anim>
                                    <p:anim calcmode="lin" valueType="num">
                                      <p:cBhvr>
                                        <p:cTn id="15" dur="1000" fill="hold"/>
                                        <p:tgtEl>
                                          <p:spTgt spid="70"/>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fade">
                                      <p:cBhvr>
                                        <p:cTn id="18" dur="1000"/>
                                        <p:tgtEl>
                                          <p:spTgt spid="71"/>
                                        </p:tgtEl>
                                      </p:cBhvr>
                                    </p:animEffect>
                                    <p:anim calcmode="lin" valueType="num">
                                      <p:cBhvr>
                                        <p:cTn id="19" dur="1000" fill="hold"/>
                                        <p:tgtEl>
                                          <p:spTgt spid="71"/>
                                        </p:tgtEl>
                                        <p:attrNameLst>
                                          <p:attrName>ppt_x</p:attrName>
                                        </p:attrNameLst>
                                      </p:cBhvr>
                                      <p:tavLst>
                                        <p:tav tm="0">
                                          <p:val>
                                            <p:strVal val="#ppt_x"/>
                                          </p:val>
                                        </p:tav>
                                        <p:tav tm="100000">
                                          <p:val>
                                            <p:strVal val="#ppt_x"/>
                                          </p:val>
                                        </p:tav>
                                      </p:tavLst>
                                    </p:anim>
                                    <p:anim calcmode="lin" valueType="num">
                                      <p:cBhvr>
                                        <p:cTn id="20" dur="1000" fill="hold"/>
                                        <p:tgtEl>
                                          <p:spTgt spid="71"/>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1000"/>
                                        <p:tgtEl>
                                          <p:spTgt spid="72"/>
                                        </p:tgtEl>
                                      </p:cBhvr>
                                    </p:animEffect>
                                    <p:anim calcmode="lin" valueType="num">
                                      <p:cBhvr>
                                        <p:cTn id="24" dur="1000" fill="hold"/>
                                        <p:tgtEl>
                                          <p:spTgt spid="72"/>
                                        </p:tgtEl>
                                        <p:attrNameLst>
                                          <p:attrName>ppt_x</p:attrName>
                                        </p:attrNameLst>
                                      </p:cBhvr>
                                      <p:tavLst>
                                        <p:tav tm="0">
                                          <p:val>
                                            <p:strVal val="#ppt_x"/>
                                          </p:val>
                                        </p:tav>
                                        <p:tav tm="100000">
                                          <p:val>
                                            <p:strVal val="#ppt_x"/>
                                          </p:val>
                                        </p:tav>
                                      </p:tavLst>
                                    </p:anim>
                                    <p:anim calcmode="lin" valueType="num">
                                      <p:cBhvr>
                                        <p:cTn id="25" dur="1000" fill="hold"/>
                                        <p:tgtEl>
                                          <p:spTgt spid="7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1000"/>
                                        <p:tgtEl>
                                          <p:spTgt spid="18"/>
                                        </p:tgtEl>
                                      </p:cBhvr>
                                    </p:animEffect>
                                    <p:anim calcmode="lin" valueType="num">
                                      <p:cBhvr>
                                        <p:cTn id="49" dur="1000" fill="hold"/>
                                        <p:tgtEl>
                                          <p:spTgt spid="18"/>
                                        </p:tgtEl>
                                        <p:attrNameLst>
                                          <p:attrName>ppt_x</p:attrName>
                                        </p:attrNameLst>
                                      </p:cBhvr>
                                      <p:tavLst>
                                        <p:tav tm="0">
                                          <p:val>
                                            <p:strVal val="#ppt_x"/>
                                          </p:val>
                                        </p:tav>
                                        <p:tav tm="100000">
                                          <p:val>
                                            <p:strVal val="#ppt_x"/>
                                          </p:val>
                                        </p:tav>
                                      </p:tavLst>
                                    </p:anim>
                                    <p:anim calcmode="lin" valueType="num">
                                      <p:cBhvr>
                                        <p:cTn id="50" dur="1000" fill="hold"/>
                                        <p:tgtEl>
                                          <p:spTgt spid="1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1000"/>
                                        <p:tgtEl>
                                          <p:spTgt spid="19"/>
                                        </p:tgtEl>
                                      </p:cBhvr>
                                    </p:animEffect>
                                    <p:anim calcmode="lin" valueType="num">
                                      <p:cBhvr>
                                        <p:cTn id="54" dur="1000" fill="hold"/>
                                        <p:tgtEl>
                                          <p:spTgt spid="19"/>
                                        </p:tgtEl>
                                        <p:attrNameLst>
                                          <p:attrName>ppt_x</p:attrName>
                                        </p:attrNameLst>
                                      </p:cBhvr>
                                      <p:tavLst>
                                        <p:tav tm="0">
                                          <p:val>
                                            <p:strVal val="#ppt_x"/>
                                          </p:val>
                                        </p:tav>
                                        <p:tav tm="100000">
                                          <p:val>
                                            <p:strVal val="#ppt_x"/>
                                          </p:val>
                                        </p:tav>
                                      </p:tavLst>
                                    </p:anim>
                                    <p:anim calcmode="lin" valueType="num">
                                      <p:cBhvr>
                                        <p:cTn id="5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ldLvl="0" animBg="1"/>
      <p:bldP spid="71" grpId="0" bldLvl="0" animBg="1"/>
      <p:bldP spid="72" grpId="0" bldLvl="0" animBg="1"/>
      <p:bldP spid="14" grpId="0"/>
      <p:bldP spid="15" grpId="0"/>
      <p:bldP spid="7" grpId="0"/>
      <p:bldP spid="8" grpId="0"/>
      <p:bldP spid="18"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107315" y="-54610"/>
            <a:ext cx="2412365" cy="805413"/>
          </a:xfrm>
          <a:prstGeom prst="rect">
            <a:avLst/>
          </a:prstGeom>
        </p:spPr>
      </p:pic>
      <p:sp>
        <p:nvSpPr>
          <p:cNvPr id="4" name="文本框 3"/>
          <p:cNvSpPr txBox="1"/>
          <p:nvPr/>
        </p:nvSpPr>
        <p:spPr>
          <a:xfrm>
            <a:off x="3104515" y="448945"/>
            <a:ext cx="2935605" cy="368300"/>
          </a:xfrm>
          <a:prstGeom prst="rect">
            <a:avLst/>
          </a:prstGeom>
          <a:noFill/>
        </p:spPr>
        <p:txBody>
          <a:bodyPr wrap="square" rtlCol="0">
            <a:spAutoFit/>
          </a:bodyPr>
          <a:lstStyle/>
          <a:p>
            <a:pPr algn="dist"/>
            <a:r>
              <a:rPr lang="zh-CN" altLang="en-US" b="1">
                <a:solidFill>
                  <a:schemeClr val="tx1">
                    <a:lumMod val="75000"/>
                    <a:lumOff val="25000"/>
                  </a:schemeClr>
                </a:solidFill>
                <a:latin typeface="仿宋" panose="02010609060101010101" charset="-122"/>
                <a:ea typeface="仿宋" panose="02010609060101010101" charset="-122"/>
                <a:sym typeface="+mn-ea"/>
              </a:rPr>
              <a:t>关键技术与难点</a:t>
            </a:r>
            <a:endParaRPr lang="zh-CN" altLang="en-US" b="1" dirty="0">
              <a:solidFill>
                <a:schemeClr val="tx1">
                  <a:lumMod val="75000"/>
                  <a:lumOff val="25000"/>
                </a:schemeClr>
              </a:solidFill>
              <a:latin typeface="仿宋" panose="02010609060101010101" charset="-122"/>
              <a:ea typeface="仿宋" panose="02010609060101010101" charset="-122"/>
              <a:sym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6499860" y="3994150"/>
            <a:ext cx="2412365" cy="805413"/>
          </a:xfrm>
          <a:prstGeom prst="rect">
            <a:avLst/>
          </a:prstGeom>
        </p:spPr>
      </p:pic>
      <p:grpSp>
        <p:nvGrpSpPr>
          <p:cNvPr id="5" name="组合 4"/>
          <p:cNvGrpSpPr/>
          <p:nvPr/>
        </p:nvGrpSpPr>
        <p:grpSpPr>
          <a:xfrm>
            <a:off x="2169160" y="1168400"/>
            <a:ext cx="5102860" cy="2515235"/>
            <a:chOff x="5452" y="3782"/>
            <a:chExt cx="8433" cy="4046"/>
          </a:xfrm>
        </p:grpSpPr>
        <p:sp>
          <p:nvSpPr>
            <p:cNvPr id="37" name="椭圆 36"/>
            <p:cNvSpPr/>
            <p:nvPr/>
          </p:nvSpPr>
          <p:spPr>
            <a:xfrm>
              <a:off x="8595" y="5114"/>
              <a:ext cx="2715" cy="2715"/>
            </a:xfrm>
            <a:prstGeom prst="ellipse">
              <a:avLst/>
            </a:prstGeom>
            <a:solidFill>
              <a:schemeClr val="accent2">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b"/>
            <a:lstStyle/>
            <a:p>
              <a:pPr algn="ctr">
                <a:defRPr/>
              </a:pPr>
              <a:r>
                <a:rPr lang="zh-CN" altLang="en-US" dirty="0">
                  <a:solidFill>
                    <a:srgbClr val="FFFFFF"/>
                  </a:solidFill>
                  <a:latin typeface="微软雅黑" panose="020B0503020204020204" pitchFamily="34" charset="-122"/>
                  <a:ea typeface="微软雅黑" panose="020B0503020204020204" pitchFamily="34" charset="-122"/>
                </a:rPr>
                <a:t>添加标题</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38" name="椭圆 37"/>
            <p:cNvSpPr/>
            <p:nvPr/>
          </p:nvSpPr>
          <p:spPr>
            <a:xfrm>
              <a:off x="12705" y="5879"/>
              <a:ext cx="1180" cy="1182"/>
            </a:xfrm>
            <a:prstGeom prst="ellipse">
              <a:avLst/>
            </a:prstGeom>
            <a:solidFill>
              <a:schemeClr val="accent2">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2000">
                  <a:solidFill>
                    <a:srgbClr val="FFFFFF"/>
                  </a:solidFill>
                  <a:latin typeface="微软雅黑" panose="020B0503020204020204" pitchFamily="34" charset="-122"/>
                  <a:ea typeface="微软雅黑" panose="020B0503020204020204" pitchFamily="34" charset="-122"/>
                </a:rPr>
                <a:t>60</a:t>
              </a:r>
              <a:r>
                <a:rPr lang="en-US" altLang="zh-CN" sz="900">
                  <a:solidFill>
                    <a:srgbClr val="FFFFFF"/>
                  </a:solidFill>
                  <a:latin typeface="微软雅黑" panose="020B0503020204020204" pitchFamily="34" charset="-122"/>
                  <a:ea typeface="微软雅黑" panose="020B0503020204020204" pitchFamily="34" charset="-122"/>
                </a:rPr>
                <a:t>%</a:t>
              </a:r>
              <a:endParaRPr lang="zh-CN" altLang="en-US" sz="900">
                <a:solidFill>
                  <a:srgbClr val="FFFFFF"/>
                </a:solidFill>
                <a:latin typeface="微软雅黑" panose="020B0503020204020204" pitchFamily="34" charset="-122"/>
                <a:ea typeface="微软雅黑" panose="020B0503020204020204" pitchFamily="34" charset="-122"/>
              </a:endParaRPr>
            </a:p>
          </p:txBody>
        </p:sp>
        <p:sp>
          <p:nvSpPr>
            <p:cNvPr id="39" name="椭圆 38"/>
            <p:cNvSpPr/>
            <p:nvPr/>
          </p:nvSpPr>
          <p:spPr>
            <a:xfrm>
              <a:off x="5452" y="4549"/>
              <a:ext cx="813" cy="810"/>
            </a:xfrm>
            <a:prstGeom prst="ellipse">
              <a:avLst/>
            </a:prstGeom>
            <a:solidFill>
              <a:schemeClr val="accent2">
                <a:lumMod val="75000"/>
                <a:alpha val="79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600">
                  <a:solidFill>
                    <a:srgbClr val="FFFFFF"/>
                  </a:solidFill>
                  <a:latin typeface="微软雅黑" panose="020B0503020204020204" pitchFamily="34" charset="-122"/>
                  <a:ea typeface="微软雅黑" panose="020B0503020204020204" pitchFamily="34" charset="-122"/>
                </a:rPr>
                <a:t>40</a:t>
              </a:r>
              <a:r>
                <a:rPr lang="en-US" altLang="zh-CN" sz="700">
                  <a:solidFill>
                    <a:srgbClr val="FFFFFF"/>
                  </a:solidFill>
                  <a:latin typeface="微软雅黑" panose="020B0503020204020204" pitchFamily="34" charset="-122"/>
                  <a:ea typeface="微软雅黑" panose="020B0503020204020204" pitchFamily="34" charset="-122"/>
                </a:rPr>
                <a:t>%</a:t>
              </a:r>
              <a:endParaRPr lang="zh-CN" altLang="en-US" sz="700">
                <a:solidFill>
                  <a:srgbClr val="FFFFFF"/>
                </a:solidFill>
                <a:latin typeface="微软雅黑" panose="020B0503020204020204" pitchFamily="34" charset="-122"/>
                <a:ea typeface="微软雅黑" panose="020B0503020204020204" pitchFamily="34" charset="-122"/>
              </a:endParaRPr>
            </a:p>
          </p:txBody>
        </p:sp>
        <p:cxnSp>
          <p:nvCxnSpPr>
            <p:cNvPr id="40" name="直接连接符 39"/>
            <p:cNvCxnSpPr>
              <a:stCxn id="37" idx="6"/>
              <a:endCxn id="38" idx="2"/>
            </p:cNvCxnSpPr>
            <p:nvPr/>
          </p:nvCxnSpPr>
          <p:spPr>
            <a:xfrm flipV="1">
              <a:off x="11310" y="6470"/>
              <a:ext cx="1395" cy="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6" idx="2"/>
              <a:endCxn id="39" idx="6"/>
            </p:cNvCxnSpPr>
            <p:nvPr/>
          </p:nvCxnSpPr>
          <p:spPr>
            <a:xfrm flipH="1" flipV="1">
              <a:off x="6265" y="4954"/>
              <a:ext cx="1752" cy="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8017" y="3782"/>
              <a:ext cx="2348" cy="2345"/>
            </a:xfrm>
            <a:prstGeom prst="ellipse">
              <a:avLst/>
            </a:prstGeom>
            <a:solidFill>
              <a:schemeClr val="accent2">
                <a:lumMod val="75000"/>
                <a:alpha val="79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b"/>
            <a:lstStyle/>
            <a:p>
              <a:pPr algn="ctr">
                <a:defRPr/>
              </a:pPr>
              <a:r>
                <a:rPr lang="zh-CN" altLang="en-US" dirty="0">
                  <a:solidFill>
                    <a:srgbClr val="FFFFFF"/>
                  </a:solidFill>
                  <a:latin typeface="微软雅黑" panose="020B0503020204020204" pitchFamily="34" charset="-122"/>
                  <a:ea typeface="微软雅黑" panose="020B0503020204020204" pitchFamily="34" charset="-122"/>
                </a:rPr>
                <a:t>添加标题</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3" name="KSO_Shape"/>
            <p:cNvSpPr/>
            <p:nvPr/>
          </p:nvSpPr>
          <p:spPr bwMode="auto">
            <a:xfrm>
              <a:off x="9047" y="4147"/>
              <a:ext cx="348" cy="655"/>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rgbClr val="FFFFFF"/>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p>
          </p:txBody>
        </p:sp>
        <p:sp>
          <p:nvSpPr>
            <p:cNvPr id="14" name="KSO_Shape"/>
            <p:cNvSpPr/>
            <p:nvPr/>
          </p:nvSpPr>
          <p:spPr bwMode="auto">
            <a:xfrm>
              <a:off x="9625" y="6157"/>
              <a:ext cx="652" cy="485"/>
            </a:xfrm>
            <a:custGeom>
              <a:avLst/>
              <a:gdLst>
                <a:gd name="T0" fmla="*/ 2147483646 w 257"/>
                <a:gd name="T1" fmla="*/ 2147483646 h 191"/>
                <a:gd name="T2" fmla="*/ 2147483646 w 257"/>
                <a:gd name="T3" fmla="*/ 2147483646 h 191"/>
                <a:gd name="T4" fmla="*/ 2147483646 w 257"/>
                <a:gd name="T5" fmla="*/ 2147483646 h 191"/>
                <a:gd name="T6" fmla="*/ 2147483646 w 257"/>
                <a:gd name="T7" fmla="*/ 2147483646 h 191"/>
                <a:gd name="T8" fmla="*/ 2147483646 w 257"/>
                <a:gd name="T9" fmla="*/ 2147483646 h 191"/>
                <a:gd name="T10" fmla="*/ 2147483646 w 257"/>
                <a:gd name="T11" fmla="*/ 2147483646 h 191"/>
                <a:gd name="T12" fmla="*/ 2147483646 w 257"/>
                <a:gd name="T13" fmla="*/ 2147483646 h 191"/>
                <a:gd name="T14" fmla="*/ 2147483646 w 257"/>
                <a:gd name="T15" fmla="*/ 2147483646 h 191"/>
                <a:gd name="T16" fmla="*/ 2147483646 w 257"/>
                <a:gd name="T17" fmla="*/ 2147483646 h 191"/>
                <a:gd name="T18" fmla="*/ 2147483646 w 257"/>
                <a:gd name="T19" fmla="*/ 2147483646 h 191"/>
                <a:gd name="T20" fmla="*/ 2147483646 w 257"/>
                <a:gd name="T21" fmla="*/ 2147483646 h 191"/>
                <a:gd name="T22" fmla="*/ 2147483646 w 257"/>
                <a:gd name="T23" fmla="*/ 2147483646 h 191"/>
                <a:gd name="T24" fmla="*/ 2147483646 w 257"/>
                <a:gd name="T25" fmla="*/ 2147483646 h 191"/>
                <a:gd name="T26" fmla="*/ 2147483646 w 257"/>
                <a:gd name="T27" fmla="*/ 2147483646 h 191"/>
                <a:gd name="T28" fmla="*/ 2147483646 w 257"/>
                <a:gd name="T29" fmla="*/ 2147483646 h 191"/>
                <a:gd name="T30" fmla="*/ 2147483646 w 257"/>
                <a:gd name="T31" fmla="*/ 2147483646 h 191"/>
                <a:gd name="T32" fmla="*/ 2147483646 w 257"/>
                <a:gd name="T33" fmla="*/ 2147483646 h 191"/>
                <a:gd name="T34" fmla="*/ 2147483646 w 257"/>
                <a:gd name="T35" fmla="*/ 2147483646 h 191"/>
                <a:gd name="T36" fmla="*/ 2147483646 w 257"/>
                <a:gd name="T37" fmla="*/ 2147483646 h 191"/>
                <a:gd name="T38" fmla="*/ 2147483646 w 257"/>
                <a:gd name="T39" fmla="*/ 2147483646 h 191"/>
                <a:gd name="T40" fmla="*/ 2147483646 w 257"/>
                <a:gd name="T41" fmla="*/ 2147483646 h 191"/>
                <a:gd name="T42" fmla="*/ 2147483646 w 257"/>
                <a:gd name="T43" fmla="*/ 2147483646 h 191"/>
                <a:gd name="T44" fmla="*/ 2147483646 w 257"/>
                <a:gd name="T45" fmla="*/ 2147483646 h 191"/>
                <a:gd name="T46" fmla="*/ 2147483646 w 257"/>
                <a:gd name="T47" fmla="*/ 2147483646 h 191"/>
                <a:gd name="T48" fmla="*/ 2147483646 w 257"/>
                <a:gd name="T49" fmla="*/ 2147483646 h 191"/>
                <a:gd name="T50" fmla="*/ 2147483646 w 257"/>
                <a:gd name="T51" fmla="*/ 2147483646 h 191"/>
                <a:gd name="T52" fmla="*/ 2147483646 w 257"/>
                <a:gd name="T53" fmla="*/ 2147483646 h 191"/>
                <a:gd name="T54" fmla="*/ 2147483646 w 257"/>
                <a:gd name="T55" fmla="*/ 2147483646 h 191"/>
                <a:gd name="T56" fmla="*/ 2147483646 w 257"/>
                <a:gd name="T57" fmla="*/ 2147483646 h 191"/>
                <a:gd name="T58" fmla="*/ 2147483646 w 257"/>
                <a:gd name="T59" fmla="*/ 2147483646 h 191"/>
                <a:gd name="T60" fmla="*/ 2147483646 w 257"/>
                <a:gd name="T61" fmla="*/ 2147483646 h 191"/>
                <a:gd name="T62" fmla="*/ 2147483646 w 257"/>
                <a:gd name="T63" fmla="*/ 2147483646 h 191"/>
                <a:gd name="T64" fmla="*/ 2147483646 w 257"/>
                <a:gd name="T65" fmla="*/ 2147483646 h 191"/>
                <a:gd name="T66" fmla="*/ 2147483646 w 257"/>
                <a:gd name="T67" fmla="*/ 2147483646 h 191"/>
                <a:gd name="T68" fmla="*/ 2147483646 w 257"/>
                <a:gd name="T69" fmla="*/ 2147483646 h 191"/>
                <a:gd name="T70" fmla="*/ 2147483646 w 257"/>
                <a:gd name="T71" fmla="*/ 2147483646 h 191"/>
                <a:gd name="T72" fmla="*/ 2147483646 w 257"/>
                <a:gd name="T73" fmla="*/ 2147483646 h 191"/>
                <a:gd name="T74" fmla="*/ 2147483646 w 257"/>
                <a:gd name="T75" fmla="*/ 2147483646 h 191"/>
                <a:gd name="T76" fmla="*/ 2147483646 w 257"/>
                <a:gd name="T77" fmla="*/ 2147483646 h 191"/>
                <a:gd name="T78" fmla="*/ 2147483646 w 257"/>
                <a:gd name="T79" fmla="*/ 2147483646 h 191"/>
                <a:gd name="T80" fmla="*/ 2147483646 w 257"/>
                <a:gd name="T81" fmla="*/ 2147483646 h 191"/>
                <a:gd name="T82" fmla="*/ 2147483646 w 257"/>
                <a:gd name="T83" fmla="*/ 2147483646 h 191"/>
                <a:gd name="T84" fmla="*/ 2147483646 w 257"/>
                <a:gd name="T85" fmla="*/ 2147483646 h 191"/>
                <a:gd name="T86" fmla="*/ 2147483646 w 257"/>
                <a:gd name="T87" fmla="*/ 2147483646 h 191"/>
                <a:gd name="T88" fmla="*/ 2147483646 w 257"/>
                <a:gd name="T89" fmla="*/ 2147483646 h 191"/>
                <a:gd name="T90" fmla="*/ 2147483646 w 257"/>
                <a:gd name="T91" fmla="*/ 2147483646 h 191"/>
                <a:gd name="T92" fmla="*/ 2147483646 w 257"/>
                <a:gd name="T93" fmla="*/ 2147483646 h 191"/>
                <a:gd name="T94" fmla="*/ 2147483646 w 257"/>
                <a:gd name="T95" fmla="*/ 2147483646 h 191"/>
                <a:gd name="T96" fmla="*/ 2147483646 w 257"/>
                <a:gd name="T97" fmla="*/ 2147483646 h 191"/>
                <a:gd name="T98" fmla="*/ 2147483646 w 257"/>
                <a:gd name="T99" fmla="*/ 2147483646 h 19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7" h="191">
                  <a:moveTo>
                    <a:pt x="33" y="125"/>
                  </a:moveTo>
                  <a:cubicBezTo>
                    <a:pt x="55" y="125"/>
                    <a:pt x="55" y="125"/>
                    <a:pt x="55" y="125"/>
                  </a:cubicBezTo>
                  <a:cubicBezTo>
                    <a:pt x="55" y="122"/>
                    <a:pt x="55" y="122"/>
                    <a:pt x="55" y="122"/>
                  </a:cubicBezTo>
                  <a:cubicBezTo>
                    <a:pt x="45" y="122"/>
                    <a:pt x="45" y="122"/>
                    <a:pt x="45" y="122"/>
                  </a:cubicBezTo>
                  <a:cubicBezTo>
                    <a:pt x="41" y="122"/>
                    <a:pt x="37" y="120"/>
                    <a:pt x="34" y="118"/>
                  </a:cubicBezTo>
                  <a:cubicBezTo>
                    <a:pt x="32" y="115"/>
                    <a:pt x="30" y="111"/>
                    <a:pt x="30" y="107"/>
                  </a:cubicBezTo>
                  <a:cubicBezTo>
                    <a:pt x="30" y="15"/>
                    <a:pt x="30" y="15"/>
                    <a:pt x="30" y="15"/>
                  </a:cubicBezTo>
                  <a:cubicBezTo>
                    <a:pt x="30" y="11"/>
                    <a:pt x="32" y="7"/>
                    <a:pt x="34" y="5"/>
                  </a:cubicBezTo>
                  <a:cubicBezTo>
                    <a:pt x="34" y="5"/>
                    <a:pt x="34" y="5"/>
                    <a:pt x="34" y="5"/>
                  </a:cubicBezTo>
                  <a:cubicBezTo>
                    <a:pt x="37" y="2"/>
                    <a:pt x="41" y="0"/>
                    <a:pt x="45" y="0"/>
                  </a:cubicBezTo>
                  <a:cubicBezTo>
                    <a:pt x="209" y="0"/>
                    <a:pt x="209" y="0"/>
                    <a:pt x="209" y="0"/>
                  </a:cubicBezTo>
                  <a:cubicBezTo>
                    <a:pt x="213" y="0"/>
                    <a:pt x="217" y="2"/>
                    <a:pt x="220" y="5"/>
                  </a:cubicBezTo>
                  <a:cubicBezTo>
                    <a:pt x="220" y="5"/>
                    <a:pt x="220" y="5"/>
                    <a:pt x="220" y="5"/>
                  </a:cubicBezTo>
                  <a:cubicBezTo>
                    <a:pt x="222" y="7"/>
                    <a:pt x="224" y="11"/>
                    <a:pt x="224" y="15"/>
                  </a:cubicBezTo>
                  <a:cubicBezTo>
                    <a:pt x="224" y="107"/>
                    <a:pt x="224" y="107"/>
                    <a:pt x="224" y="107"/>
                  </a:cubicBezTo>
                  <a:cubicBezTo>
                    <a:pt x="224" y="111"/>
                    <a:pt x="222" y="115"/>
                    <a:pt x="220" y="118"/>
                  </a:cubicBezTo>
                  <a:cubicBezTo>
                    <a:pt x="217" y="120"/>
                    <a:pt x="213" y="122"/>
                    <a:pt x="209" y="122"/>
                  </a:cubicBezTo>
                  <a:cubicBezTo>
                    <a:pt x="198" y="122"/>
                    <a:pt x="198" y="122"/>
                    <a:pt x="198" y="122"/>
                  </a:cubicBezTo>
                  <a:cubicBezTo>
                    <a:pt x="198" y="125"/>
                    <a:pt x="198" y="125"/>
                    <a:pt x="198" y="125"/>
                  </a:cubicBezTo>
                  <a:cubicBezTo>
                    <a:pt x="221" y="125"/>
                    <a:pt x="221" y="125"/>
                    <a:pt x="221" y="125"/>
                  </a:cubicBezTo>
                  <a:cubicBezTo>
                    <a:pt x="257" y="173"/>
                    <a:pt x="257" y="173"/>
                    <a:pt x="257" y="173"/>
                  </a:cubicBezTo>
                  <a:cubicBezTo>
                    <a:pt x="256" y="173"/>
                    <a:pt x="256" y="173"/>
                    <a:pt x="256" y="173"/>
                  </a:cubicBezTo>
                  <a:cubicBezTo>
                    <a:pt x="248" y="191"/>
                    <a:pt x="248" y="191"/>
                    <a:pt x="248" y="191"/>
                  </a:cubicBezTo>
                  <a:cubicBezTo>
                    <a:pt x="9" y="191"/>
                    <a:pt x="9" y="191"/>
                    <a:pt x="9" y="191"/>
                  </a:cubicBezTo>
                  <a:cubicBezTo>
                    <a:pt x="0" y="173"/>
                    <a:pt x="0" y="173"/>
                    <a:pt x="0" y="173"/>
                  </a:cubicBezTo>
                  <a:cubicBezTo>
                    <a:pt x="33" y="125"/>
                    <a:pt x="33" y="125"/>
                    <a:pt x="33" y="125"/>
                  </a:cubicBezTo>
                  <a:close/>
                  <a:moveTo>
                    <a:pt x="77" y="125"/>
                  </a:moveTo>
                  <a:cubicBezTo>
                    <a:pt x="176" y="125"/>
                    <a:pt x="176" y="125"/>
                    <a:pt x="176" y="125"/>
                  </a:cubicBezTo>
                  <a:cubicBezTo>
                    <a:pt x="176" y="122"/>
                    <a:pt x="176" y="122"/>
                    <a:pt x="176" y="122"/>
                  </a:cubicBezTo>
                  <a:cubicBezTo>
                    <a:pt x="77" y="122"/>
                    <a:pt x="77" y="122"/>
                    <a:pt x="77" y="122"/>
                  </a:cubicBezTo>
                  <a:cubicBezTo>
                    <a:pt x="77" y="125"/>
                    <a:pt x="77" y="125"/>
                    <a:pt x="77" y="125"/>
                  </a:cubicBezTo>
                  <a:close/>
                  <a:moveTo>
                    <a:pt x="209" y="15"/>
                  </a:moveTo>
                  <a:cubicBezTo>
                    <a:pt x="45" y="15"/>
                    <a:pt x="45" y="15"/>
                    <a:pt x="45" y="15"/>
                  </a:cubicBezTo>
                  <a:cubicBezTo>
                    <a:pt x="45" y="15"/>
                    <a:pt x="45" y="15"/>
                    <a:pt x="45" y="15"/>
                  </a:cubicBezTo>
                  <a:cubicBezTo>
                    <a:pt x="45" y="15"/>
                    <a:pt x="45" y="15"/>
                    <a:pt x="45" y="15"/>
                  </a:cubicBezTo>
                  <a:cubicBezTo>
                    <a:pt x="45" y="15"/>
                    <a:pt x="45" y="15"/>
                    <a:pt x="45" y="15"/>
                  </a:cubicBezTo>
                  <a:cubicBezTo>
                    <a:pt x="45" y="107"/>
                    <a:pt x="45" y="107"/>
                    <a:pt x="45" y="107"/>
                  </a:cubicBezTo>
                  <a:cubicBezTo>
                    <a:pt x="45" y="107"/>
                    <a:pt x="45" y="107"/>
                    <a:pt x="45" y="107"/>
                  </a:cubicBezTo>
                  <a:cubicBezTo>
                    <a:pt x="45" y="107"/>
                    <a:pt x="45" y="107"/>
                    <a:pt x="45" y="107"/>
                  </a:cubicBezTo>
                  <a:cubicBezTo>
                    <a:pt x="209" y="107"/>
                    <a:pt x="209" y="107"/>
                    <a:pt x="209" y="107"/>
                  </a:cubicBezTo>
                  <a:cubicBezTo>
                    <a:pt x="209" y="107"/>
                    <a:pt x="209" y="107"/>
                    <a:pt x="209" y="107"/>
                  </a:cubicBezTo>
                  <a:cubicBezTo>
                    <a:pt x="209" y="107"/>
                    <a:pt x="210" y="107"/>
                    <a:pt x="210" y="107"/>
                  </a:cubicBezTo>
                  <a:cubicBezTo>
                    <a:pt x="210" y="15"/>
                    <a:pt x="210" y="15"/>
                    <a:pt x="210" y="15"/>
                  </a:cubicBezTo>
                  <a:cubicBezTo>
                    <a:pt x="210" y="15"/>
                    <a:pt x="210" y="15"/>
                    <a:pt x="209" y="15"/>
                  </a:cubicBezTo>
                  <a:cubicBezTo>
                    <a:pt x="209" y="15"/>
                    <a:pt x="209" y="15"/>
                    <a:pt x="209" y="15"/>
                  </a:cubicBezTo>
                  <a:cubicBezTo>
                    <a:pt x="209" y="15"/>
                    <a:pt x="209" y="15"/>
                    <a:pt x="209" y="15"/>
                  </a:cubicBezTo>
                  <a:close/>
                  <a:moveTo>
                    <a:pt x="39" y="155"/>
                  </a:moveTo>
                  <a:cubicBezTo>
                    <a:pt x="37" y="158"/>
                    <a:pt x="35" y="160"/>
                    <a:pt x="34" y="163"/>
                  </a:cubicBezTo>
                  <a:cubicBezTo>
                    <a:pt x="42" y="163"/>
                    <a:pt x="51" y="163"/>
                    <a:pt x="60" y="163"/>
                  </a:cubicBezTo>
                  <a:cubicBezTo>
                    <a:pt x="61" y="160"/>
                    <a:pt x="62" y="158"/>
                    <a:pt x="63" y="155"/>
                  </a:cubicBezTo>
                  <a:cubicBezTo>
                    <a:pt x="55" y="155"/>
                    <a:pt x="47" y="155"/>
                    <a:pt x="39" y="155"/>
                  </a:cubicBezTo>
                  <a:close/>
                  <a:moveTo>
                    <a:pt x="51" y="135"/>
                  </a:moveTo>
                  <a:cubicBezTo>
                    <a:pt x="50" y="137"/>
                    <a:pt x="49" y="139"/>
                    <a:pt x="48" y="141"/>
                  </a:cubicBezTo>
                  <a:cubicBezTo>
                    <a:pt x="57" y="141"/>
                    <a:pt x="66" y="141"/>
                    <a:pt x="75" y="141"/>
                  </a:cubicBezTo>
                  <a:cubicBezTo>
                    <a:pt x="76" y="139"/>
                    <a:pt x="77" y="137"/>
                    <a:pt x="78" y="135"/>
                  </a:cubicBezTo>
                  <a:cubicBezTo>
                    <a:pt x="69" y="135"/>
                    <a:pt x="60" y="135"/>
                    <a:pt x="51" y="135"/>
                  </a:cubicBezTo>
                  <a:close/>
                  <a:moveTo>
                    <a:pt x="192" y="135"/>
                  </a:moveTo>
                  <a:cubicBezTo>
                    <a:pt x="193" y="137"/>
                    <a:pt x="194" y="139"/>
                    <a:pt x="195" y="141"/>
                  </a:cubicBezTo>
                  <a:cubicBezTo>
                    <a:pt x="201" y="141"/>
                    <a:pt x="207" y="141"/>
                    <a:pt x="213" y="141"/>
                  </a:cubicBezTo>
                  <a:cubicBezTo>
                    <a:pt x="212" y="139"/>
                    <a:pt x="210" y="137"/>
                    <a:pt x="209" y="135"/>
                  </a:cubicBezTo>
                  <a:cubicBezTo>
                    <a:pt x="204" y="135"/>
                    <a:pt x="198" y="135"/>
                    <a:pt x="192" y="135"/>
                  </a:cubicBezTo>
                  <a:close/>
                  <a:moveTo>
                    <a:pt x="171" y="135"/>
                  </a:moveTo>
                  <a:cubicBezTo>
                    <a:pt x="171" y="137"/>
                    <a:pt x="172" y="139"/>
                    <a:pt x="173" y="141"/>
                  </a:cubicBezTo>
                  <a:cubicBezTo>
                    <a:pt x="179" y="141"/>
                    <a:pt x="184" y="141"/>
                    <a:pt x="190" y="141"/>
                  </a:cubicBezTo>
                  <a:cubicBezTo>
                    <a:pt x="189" y="139"/>
                    <a:pt x="188" y="137"/>
                    <a:pt x="187" y="135"/>
                  </a:cubicBezTo>
                  <a:cubicBezTo>
                    <a:pt x="182" y="135"/>
                    <a:pt x="176" y="135"/>
                    <a:pt x="171" y="135"/>
                  </a:cubicBezTo>
                  <a:close/>
                  <a:moveTo>
                    <a:pt x="149" y="135"/>
                  </a:moveTo>
                  <a:cubicBezTo>
                    <a:pt x="149" y="137"/>
                    <a:pt x="149" y="139"/>
                    <a:pt x="150" y="141"/>
                  </a:cubicBezTo>
                  <a:cubicBezTo>
                    <a:pt x="155" y="141"/>
                    <a:pt x="161" y="141"/>
                    <a:pt x="167" y="141"/>
                  </a:cubicBezTo>
                  <a:cubicBezTo>
                    <a:pt x="167" y="139"/>
                    <a:pt x="166" y="137"/>
                    <a:pt x="165" y="135"/>
                  </a:cubicBezTo>
                  <a:cubicBezTo>
                    <a:pt x="160" y="135"/>
                    <a:pt x="154" y="135"/>
                    <a:pt x="149" y="135"/>
                  </a:cubicBezTo>
                  <a:close/>
                  <a:moveTo>
                    <a:pt x="127" y="135"/>
                  </a:moveTo>
                  <a:cubicBezTo>
                    <a:pt x="127" y="137"/>
                    <a:pt x="127" y="139"/>
                    <a:pt x="127" y="141"/>
                  </a:cubicBezTo>
                  <a:cubicBezTo>
                    <a:pt x="133" y="141"/>
                    <a:pt x="139" y="141"/>
                    <a:pt x="144" y="141"/>
                  </a:cubicBezTo>
                  <a:cubicBezTo>
                    <a:pt x="144" y="139"/>
                    <a:pt x="144" y="137"/>
                    <a:pt x="144" y="135"/>
                  </a:cubicBezTo>
                  <a:cubicBezTo>
                    <a:pt x="138" y="135"/>
                    <a:pt x="133" y="135"/>
                    <a:pt x="127" y="135"/>
                  </a:cubicBezTo>
                  <a:close/>
                  <a:moveTo>
                    <a:pt x="105" y="135"/>
                  </a:moveTo>
                  <a:cubicBezTo>
                    <a:pt x="105" y="137"/>
                    <a:pt x="104" y="139"/>
                    <a:pt x="104" y="141"/>
                  </a:cubicBezTo>
                  <a:cubicBezTo>
                    <a:pt x="110" y="141"/>
                    <a:pt x="115" y="141"/>
                    <a:pt x="121" y="141"/>
                  </a:cubicBezTo>
                  <a:cubicBezTo>
                    <a:pt x="121" y="139"/>
                    <a:pt x="122" y="137"/>
                    <a:pt x="122" y="135"/>
                  </a:cubicBezTo>
                  <a:cubicBezTo>
                    <a:pt x="116" y="135"/>
                    <a:pt x="111" y="135"/>
                    <a:pt x="105" y="135"/>
                  </a:cubicBezTo>
                  <a:close/>
                  <a:moveTo>
                    <a:pt x="83" y="135"/>
                  </a:moveTo>
                  <a:cubicBezTo>
                    <a:pt x="83" y="137"/>
                    <a:pt x="82" y="139"/>
                    <a:pt x="81" y="141"/>
                  </a:cubicBezTo>
                  <a:cubicBezTo>
                    <a:pt x="87" y="141"/>
                    <a:pt x="93" y="141"/>
                    <a:pt x="99" y="141"/>
                  </a:cubicBezTo>
                  <a:cubicBezTo>
                    <a:pt x="99" y="139"/>
                    <a:pt x="100" y="137"/>
                    <a:pt x="100" y="135"/>
                  </a:cubicBezTo>
                  <a:cubicBezTo>
                    <a:pt x="94" y="135"/>
                    <a:pt x="89" y="135"/>
                    <a:pt x="83" y="135"/>
                  </a:cubicBezTo>
                  <a:close/>
                  <a:moveTo>
                    <a:pt x="187" y="144"/>
                  </a:moveTo>
                  <a:cubicBezTo>
                    <a:pt x="188" y="146"/>
                    <a:pt x="189" y="149"/>
                    <a:pt x="190" y="151"/>
                  </a:cubicBezTo>
                  <a:cubicBezTo>
                    <a:pt x="200" y="151"/>
                    <a:pt x="209" y="151"/>
                    <a:pt x="219" y="151"/>
                  </a:cubicBezTo>
                  <a:cubicBezTo>
                    <a:pt x="218" y="149"/>
                    <a:pt x="216" y="146"/>
                    <a:pt x="215" y="144"/>
                  </a:cubicBezTo>
                  <a:cubicBezTo>
                    <a:pt x="205" y="144"/>
                    <a:pt x="196" y="144"/>
                    <a:pt x="187" y="144"/>
                  </a:cubicBezTo>
                  <a:close/>
                  <a:moveTo>
                    <a:pt x="163" y="144"/>
                  </a:moveTo>
                  <a:cubicBezTo>
                    <a:pt x="163" y="146"/>
                    <a:pt x="164" y="149"/>
                    <a:pt x="165" y="151"/>
                  </a:cubicBezTo>
                  <a:cubicBezTo>
                    <a:pt x="171" y="151"/>
                    <a:pt x="177" y="151"/>
                    <a:pt x="183" y="151"/>
                  </a:cubicBezTo>
                  <a:cubicBezTo>
                    <a:pt x="183" y="149"/>
                    <a:pt x="182" y="146"/>
                    <a:pt x="181" y="144"/>
                  </a:cubicBezTo>
                  <a:cubicBezTo>
                    <a:pt x="175" y="144"/>
                    <a:pt x="169" y="144"/>
                    <a:pt x="163" y="144"/>
                  </a:cubicBezTo>
                  <a:close/>
                  <a:moveTo>
                    <a:pt x="139" y="144"/>
                  </a:moveTo>
                  <a:cubicBezTo>
                    <a:pt x="140" y="146"/>
                    <a:pt x="140" y="149"/>
                    <a:pt x="140" y="151"/>
                  </a:cubicBezTo>
                  <a:cubicBezTo>
                    <a:pt x="146" y="151"/>
                    <a:pt x="153" y="151"/>
                    <a:pt x="159" y="151"/>
                  </a:cubicBezTo>
                  <a:cubicBezTo>
                    <a:pt x="158" y="149"/>
                    <a:pt x="158" y="146"/>
                    <a:pt x="157" y="144"/>
                  </a:cubicBezTo>
                  <a:cubicBezTo>
                    <a:pt x="151" y="144"/>
                    <a:pt x="145" y="144"/>
                    <a:pt x="139" y="144"/>
                  </a:cubicBezTo>
                  <a:close/>
                  <a:moveTo>
                    <a:pt x="116" y="144"/>
                  </a:moveTo>
                  <a:cubicBezTo>
                    <a:pt x="116" y="146"/>
                    <a:pt x="115" y="149"/>
                    <a:pt x="115" y="151"/>
                  </a:cubicBezTo>
                  <a:cubicBezTo>
                    <a:pt x="121" y="151"/>
                    <a:pt x="128" y="151"/>
                    <a:pt x="134" y="151"/>
                  </a:cubicBezTo>
                  <a:cubicBezTo>
                    <a:pt x="134" y="149"/>
                    <a:pt x="134" y="146"/>
                    <a:pt x="134" y="144"/>
                  </a:cubicBezTo>
                  <a:cubicBezTo>
                    <a:pt x="128" y="144"/>
                    <a:pt x="122" y="144"/>
                    <a:pt x="116" y="144"/>
                  </a:cubicBezTo>
                  <a:close/>
                  <a:moveTo>
                    <a:pt x="92" y="144"/>
                  </a:moveTo>
                  <a:cubicBezTo>
                    <a:pt x="92" y="146"/>
                    <a:pt x="91" y="149"/>
                    <a:pt x="91" y="151"/>
                  </a:cubicBezTo>
                  <a:cubicBezTo>
                    <a:pt x="97" y="151"/>
                    <a:pt x="103" y="151"/>
                    <a:pt x="109" y="151"/>
                  </a:cubicBezTo>
                  <a:cubicBezTo>
                    <a:pt x="110" y="149"/>
                    <a:pt x="110" y="146"/>
                    <a:pt x="110" y="144"/>
                  </a:cubicBezTo>
                  <a:cubicBezTo>
                    <a:pt x="104" y="144"/>
                    <a:pt x="98" y="144"/>
                    <a:pt x="92" y="144"/>
                  </a:cubicBezTo>
                  <a:close/>
                  <a:moveTo>
                    <a:pt x="69" y="144"/>
                  </a:moveTo>
                  <a:cubicBezTo>
                    <a:pt x="68" y="146"/>
                    <a:pt x="67" y="149"/>
                    <a:pt x="66" y="151"/>
                  </a:cubicBezTo>
                  <a:cubicBezTo>
                    <a:pt x="72" y="151"/>
                    <a:pt x="78" y="151"/>
                    <a:pt x="84" y="151"/>
                  </a:cubicBezTo>
                  <a:cubicBezTo>
                    <a:pt x="85" y="149"/>
                    <a:pt x="86" y="146"/>
                    <a:pt x="87" y="144"/>
                  </a:cubicBezTo>
                  <a:cubicBezTo>
                    <a:pt x="81" y="144"/>
                    <a:pt x="75" y="144"/>
                    <a:pt x="69" y="144"/>
                  </a:cubicBezTo>
                  <a:close/>
                  <a:moveTo>
                    <a:pt x="45" y="144"/>
                  </a:moveTo>
                  <a:cubicBezTo>
                    <a:pt x="44" y="146"/>
                    <a:pt x="43" y="149"/>
                    <a:pt x="41" y="151"/>
                  </a:cubicBezTo>
                  <a:cubicBezTo>
                    <a:pt x="47" y="151"/>
                    <a:pt x="54" y="151"/>
                    <a:pt x="60" y="151"/>
                  </a:cubicBezTo>
                  <a:cubicBezTo>
                    <a:pt x="61" y="149"/>
                    <a:pt x="62" y="146"/>
                    <a:pt x="63" y="144"/>
                  </a:cubicBezTo>
                  <a:cubicBezTo>
                    <a:pt x="57" y="144"/>
                    <a:pt x="51" y="144"/>
                    <a:pt x="45" y="144"/>
                  </a:cubicBezTo>
                  <a:close/>
                  <a:moveTo>
                    <a:pt x="197" y="155"/>
                  </a:moveTo>
                  <a:cubicBezTo>
                    <a:pt x="198" y="158"/>
                    <a:pt x="199" y="160"/>
                    <a:pt x="201" y="163"/>
                  </a:cubicBezTo>
                  <a:cubicBezTo>
                    <a:pt x="209" y="163"/>
                    <a:pt x="218" y="163"/>
                    <a:pt x="227" y="163"/>
                  </a:cubicBezTo>
                  <a:cubicBezTo>
                    <a:pt x="225" y="160"/>
                    <a:pt x="223" y="158"/>
                    <a:pt x="222" y="155"/>
                  </a:cubicBezTo>
                  <a:cubicBezTo>
                    <a:pt x="213" y="155"/>
                    <a:pt x="205" y="155"/>
                    <a:pt x="197" y="155"/>
                  </a:cubicBezTo>
                  <a:close/>
                  <a:moveTo>
                    <a:pt x="171" y="155"/>
                  </a:moveTo>
                  <a:cubicBezTo>
                    <a:pt x="172" y="158"/>
                    <a:pt x="173" y="160"/>
                    <a:pt x="174" y="163"/>
                  </a:cubicBezTo>
                  <a:cubicBezTo>
                    <a:pt x="180" y="163"/>
                    <a:pt x="187" y="163"/>
                    <a:pt x="194" y="163"/>
                  </a:cubicBezTo>
                  <a:cubicBezTo>
                    <a:pt x="193" y="160"/>
                    <a:pt x="192" y="158"/>
                    <a:pt x="191" y="155"/>
                  </a:cubicBezTo>
                  <a:cubicBezTo>
                    <a:pt x="184" y="155"/>
                    <a:pt x="178" y="155"/>
                    <a:pt x="171" y="155"/>
                  </a:cubicBezTo>
                  <a:close/>
                  <a:moveTo>
                    <a:pt x="146" y="155"/>
                  </a:moveTo>
                  <a:cubicBezTo>
                    <a:pt x="146" y="158"/>
                    <a:pt x="147" y="160"/>
                    <a:pt x="147" y="163"/>
                  </a:cubicBezTo>
                  <a:cubicBezTo>
                    <a:pt x="154" y="163"/>
                    <a:pt x="161" y="163"/>
                    <a:pt x="168" y="163"/>
                  </a:cubicBezTo>
                  <a:cubicBezTo>
                    <a:pt x="167" y="160"/>
                    <a:pt x="166" y="158"/>
                    <a:pt x="165" y="155"/>
                  </a:cubicBezTo>
                  <a:cubicBezTo>
                    <a:pt x="159" y="155"/>
                    <a:pt x="153" y="155"/>
                    <a:pt x="146" y="155"/>
                  </a:cubicBezTo>
                  <a:close/>
                  <a:moveTo>
                    <a:pt x="121" y="155"/>
                  </a:moveTo>
                  <a:cubicBezTo>
                    <a:pt x="121" y="158"/>
                    <a:pt x="121" y="160"/>
                    <a:pt x="120" y="163"/>
                  </a:cubicBezTo>
                  <a:cubicBezTo>
                    <a:pt x="127" y="163"/>
                    <a:pt x="134" y="163"/>
                    <a:pt x="141" y="163"/>
                  </a:cubicBezTo>
                  <a:cubicBezTo>
                    <a:pt x="141" y="160"/>
                    <a:pt x="141" y="158"/>
                    <a:pt x="140" y="155"/>
                  </a:cubicBezTo>
                  <a:cubicBezTo>
                    <a:pt x="134" y="155"/>
                    <a:pt x="127" y="155"/>
                    <a:pt x="121" y="155"/>
                  </a:cubicBezTo>
                  <a:close/>
                  <a:moveTo>
                    <a:pt x="95" y="155"/>
                  </a:moveTo>
                  <a:cubicBezTo>
                    <a:pt x="95" y="158"/>
                    <a:pt x="94" y="160"/>
                    <a:pt x="93" y="163"/>
                  </a:cubicBezTo>
                  <a:cubicBezTo>
                    <a:pt x="100" y="163"/>
                    <a:pt x="107" y="163"/>
                    <a:pt x="114" y="163"/>
                  </a:cubicBezTo>
                  <a:cubicBezTo>
                    <a:pt x="114" y="160"/>
                    <a:pt x="114" y="158"/>
                    <a:pt x="115" y="155"/>
                  </a:cubicBezTo>
                  <a:cubicBezTo>
                    <a:pt x="108" y="155"/>
                    <a:pt x="102" y="155"/>
                    <a:pt x="95" y="155"/>
                  </a:cubicBezTo>
                  <a:close/>
                  <a:moveTo>
                    <a:pt x="70" y="155"/>
                  </a:moveTo>
                  <a:cubicBezTo>
                    <a:pt x="69" y="158"/>
                    <a:pt x="68" y="160"/>
                    <a:pt x="67" y="163"/>
                  </a:cubicBezTo>
                  <a:cubicBezTo>
                    <a:pt x="74" y="163"/>
                    <a:pt x="81" y="163"/>
                    <a:pt x="87" y="163"/>
                  </a:cubicBezTo>
                  <a:cubicBezTo>
                    <a:pt x="88" y="160"/>
                    <a:pt x="89" y="158"/>
                    <a:pt x="90" y="155"/>
                  </a:cubicBezTo>
                  <a:cubicBezTo>
                    <a:pt x="83" y="155"/>
                    <a:pt x="77" y="155"/>
                    <a:pt x="70" y="155"/>
                  </a:cubicBezTo>
                  <a:close/>
                </a:path>
              </a:pathLst>
            </a:custGeom>
            <a:solidFill>
              <a:srgbClr val="FFFFFF"/>
            </a:solidFill>
            <a:ln>
              <a:noFill/>
            </a:ln>
          </p:spPr>
          <p:txBody>
            <a:bodyPr lIns="68580" tIns="34290" rIns="68580" bIns="540000" anchor="ctr">
              <a:scene3d>
                <a:camera prst="orthographicFront"/>
                <a:lightRig rig="threePt" dir="t"/>
              </a:scene3d>
              <a:sp3d contourW="12700">
                <a:contourClr>
                  <a:srgbClr val="FFFFFF"/>
                </a:contourClr>
              </a:sp3d>
            </a:bodyPr>
            <a:lstStyle/>
            <a:p>
              <a:pPr algn="ctr">
                <a:defRPr/>
              </a:pPr>
              <a:endParaRPr lang="zh-CN" altLang="en-US" dirty="0"/>
            </a:p>
          </p:txBody>
        </p:sp>
      </p:grpSp>
      <p:grpSp>
        <p:nvGrpSpPr>
          <p:cNvPr id="18" name="组合 17"/>
          <p:cNvGrpSpPr/>
          <p:nvPr/>
        </p:nvGrpSpPr>
        <p:grpSpPr>
          <a:xfrm>
            <a:off x="1713865" y="2642870"/>
            <a:ext cx="1981200" cy="711835"/>
            <a:chOff x="2408" y="3190"/>
            <a:chExt cx="3120" cy="1121"/>
          </a:xfrm>
        </p:grpSpPr>
        <p:sp>
          <p:nvSpPr>
            <p:cNvPr id="27"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rPr>
                <a:t>标题文本预设</a:t>
              </a:r>
              <a:endPar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endParaRPr>
            </a:p>
          </p:txBody>
        </p:sp>
        <p:sp>
          <p:nvSpPr>
            <p:cNvPr id="28"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此部分内容作为文字排版占位显示</a:t>
              </a:r>
              <a:b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b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（建议使用主题字体）</a:t>
              </a:r>
              <a:endPar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endParaRPr>
            </a:p>
          </p:txBody>
        </p:sp>
      </p:grpSp>
      <p:grpSp>
        <p:nvGrpSpPr>
          <p:cNvPr id="6" name="组合 5"/>
          <p:cNvGrpSpPr/>
          <p:nvPr/>
        </p:nvGrpSpPr>
        <p:grpSpPr>
          <a:xfrm>
            <a:off x="5628640" y="1168400"/>
            <a:ext cx="1981200" cy="711835"/>
            <a:chOff x="2408" y="3190"/>
            <a:chExt cx="3120" cy="1121"/>
          </a:xfrm>
        </p:grpSpPr>
        <p:sp>
          <p:nvSpPr>
            <p:cNvPr id="7"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rPr>
                <a:t>标题文本预设</a:t>
              </a:r>
              <a:endPar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endParaRPr>
            </a:p>
          </p:txBody>
        </p:sp>
        <p:sp>
          <p:nvSpPr>
            <p:cNvPr id="8"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此部分内容作为文字排版占位显示</a:t>
              </a:r>
              <a:b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b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（建议使用主题字体）</a:t>
              </a:r>
              <a:endPar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 presetClass="entr" presetSubtype="1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checkerboard(across)">
                                      <p:cBhvr>
                                        <p:cTn id="13" dur="500"/>
                                        <p:tgtEl>
                                          <p:spTgt spid="18"/>
                                        </p:tgtEl>
                                      </p:cBhvr>
                                    </p:animEffect>
                                  </p:childTnLst>
                                </p:cTn>
                              </p:par>
                            </p:childTnLst>
                          </p:cTn>
                        </p:par>
                        <p:par>
                          <p:cTn id="14" fill="hold">
                            <p:stCondLst>
                              <p:cond delay="1500"/>
                            </p:stCondLst>
                            <p:childTnLst>
                              <p:par>
                                <p:cTn id="15" presetID="5" presetClass="entr" presetSubtype="1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107315" y="-54610"/>
            <a:ext cx="2412365" cy="805413"/>
          </a:xfrm>
          <a:prstGeom prst="rect">
            <a:avLst/>
          </a:prstGeom>
        </p:spPr>
      </p:pic>
      <p:sp>
        <p:nvSpPr>
          <p:cNvPr id="4" name="文本框 3"/>
          <p:cNvSpPr txBox="1"/>
          <p:nvPr/>
        </p:nvSpPr>
        <p:spPr>
          <a:xfrm>
            <a:off x="3104515" y="448945"/>
            <a:ext cx="2935605" cy="368300"/>
          </a:xfrm>
          <a:prstGeom prst="rect">
            <a:avLst/>
          </a:prstGeom>
          <a:noFill/>
        </p:spPr>
        <p:txBody>
          <a:bodyPr wrap="square" rtlCol="0">
            <a:spAutoFit/>
          </a:bodyPr>
          <a:lstStyle/>
          <a:p>
            <a:pPr algn="dist"/>
            <a:r>
              <a:rPr lang="zh-CN" altLang="en-US" b="1">
                <a:solidFill>
                  <a:schemeClr val="tx1">
                    <a:lumMod val="75000"/>
                    <a:lumOff val="25000"/>
                  </a:schemeClr>
                </a:solidFill>
                <a:latin typeface="仿宋" panose="02010609060101010101" charset="-122"/>
                <a:ea typeface="仿宋" panose="02010609060101010101" charset="-122"/>
                <a:sym typeface="+mn-ea"/>
              </a:rPr>
              <a:t>关键技术与难点</a:t>
            </a:r>
            <a:endParaRPr lang="zh-CN" altLang="en-US" b="1" dirty="0">
              <a:solidFill>
                <a:schemeClr val="tx1">
                  <a:lumMod val="75000"/>
                  <a:lumOff val="25000"/>
                </a:schemeClr>
              </a:solidFill>
              <a:latin typeface="仿宋" panose="02010609060101010101" charset="-122"/>
              <a:ea typeface="仿宋" panose="02010609060101010101" charset="-122"/>
              <a:sym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6499860" y="3994150"/>
            <a:ext cx="2412365" cy="805413"/>
          </a:xfrm>
          <a:prstGeom prst="rect">
            <a:avLst/>
          </a:prstGeom>
        </p:spPr>
      </p:pic>
      <p:grpSp>
        <p:nvGrpSpPr>
          <p:cNvPr id="5" name="组合 4"/>
          <p:cNvGrpSpPr/>
          <p:nvPr/>
        </p:nvGrpSpPr>
        <p:grpSpPr>
          <a:xfrm>
            <a:off x="1145540" y="1130300"/>
            <a:ext cx="1058545" cy="3669030"/>
            <a:chOff x="4106786" y="1913206"/>
            <a:chExt cx="1284279" cy="4403189"/>
          </a:xfrm>
        </p:grpSpPr>
        <p:grpSp>
          <p:nvGrpSpPr>
            <p:cNvPr id="6" name="组合 5"/>
            <p:cNvGrpSpPr/>
            <p:nvPr/>
          </p:nvGrpSpPr>
          <p:grpSpPr>
            <a:xfrm>
              <a:off x="4106786" y="1913206"/>
              <a:ext cx="1284279" cy="1284279"/>
              <a:chOff x="1985479" y="2492896"/>
              <a:chExt cx="1872208" cy="1872208"/>
            </a:xfrm>
          </p:grpSpPr>
          <p:pic>
            <p:nvPicPr>
              <p:cNvPr id="7" name="图片 6" descr="祥云素材"/>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5561" t="51374" r="12922" b="6097"/>
              <a:stretch>
                <a:fillRect/>
              </a:stretch>
            </p:blipFill>
            <p:spPr bwMode="auto">
              <a:xfrm>
                <a:off x="1985479" y="2492896"/>
                <a:ext cx="1872208" cy="1872208"/>
              </a:xfrm>
              <a:custGeom>
                <a:avLst/>
                <a:gdLst>
                  <a:gd name="connsiteX0" fmla="*/ 1458357 w 2916714"/>
                  <a:gd name="connsiteY0" fmla="*/ 0 h 2916714"/>
                  <a:gd name="connsiteX1" fmla="*/ 2916714 w 2916714"/>
                  <a:gd name="connsiteY1" fmla="*/ 1458357 h 2916714"/>
                  <a:gd name="connsiteX2" fmla="*/ 1458357 w 2916714"/>
                  <a:gd name="connsiteY2" fmla="*/ 2916714 h 2916714"/>
                  <a:gd name="connsiteX3" fmla="*/ 0 w 2916714"/>
                  <a:gd name="connsiteY3" fmla="*/ 1458357 h 2916714"/>
                  <a:gd name="connsiteX4" fmla="*/ 1458357 w 2916714"/>
                  <a:gd name="connsiteY4" fmla="*/ 0 h 2916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6714" h="2916714">
                    <a:moveTo>
                      <a:pt x="1458357" y="0"/>
                    </a:moveTo>
                    <a:cubicBezTo>
                      <a:pt x="2263785" y="0"/>
                      <a:pt x="2916714" y="652929"/>
                      <a:pt x="2916714" y="1458357"/>
                    </a:cubicBezTo>
                    <a:cubicBezTo>
                      <a:pt x="2916714" y="2263785"/>
                      <a:pt x="2263785" y="2916714"/>
                      <a:pt x="1458357" y="2916714"/>
                    </a:cubicBezTo>
                    <a:cubicBezTo>
                      <a:pt x="652929" y="2916714"/>
                      <a:pt x="0" y="2263785"/>
                      <a:pt x="0" y="1458357"/>
                    </a:cubicBezTo>
                    <a:cubicBezTo>
                      <a:pt x="0" y="652929"/>
                      <a:pt x="652929" y="0"/>
                      <a:pt x="1458357" y="0"/>
                    </a:cubicBezTo>
                    <a:close/>
                  </a:path>
                </a:pathLst>
              </a:cu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2312339" y="2683573"/>
                <a:ext cx="1080120" cy="1236459"/>
              </a:xfrm>
              <a:prstGeom prst="rect">
                <a:avLst/>
              </a:prstGeom>
              <a:noFill/>
            </p:spPr>
            <p:txBody>
              <a:bodyPr wrap="square" rtlCol="0">
                <a:spAutoFit/>
              </a:bodyPr>
              <a:lstStyle/>
              <a:p>
                <a:r>
                  <a:rPr lang="zh-CN" altLang="en-US" sz="4000" dirty="0">
                    <a:latin typeface="仿宋" panose="02010609060101010101" charset="-122"/>
                    <a:ea typeface="仿宋" panose="02010609060101010101" charset="-122"/>
                  </a:rPr>
                  <a:t>壹</a:t>
                </a:r>
                <a:endParaRPr lang="zh-CN" altLang="en-US" sz="4000" dirty="0">
                  <a:latin typeface="仿宋" panose="02010609060101010101" charset="-122"/>
                  <a:ea typeface="仿宋" panose="02010609060101010101" charset="-122"/>
                </a:endParaRPr>
              </a:p>
            </p:txBody>
          </p:sp>
        </p:grpSp>
        <p:sp>
          <p:nvSpPr>
            <p:cNvPr id="9" name="Rectangle 8"/>
            <p:cNvSpPr/>
            <p:nvPr/>
          </p:nvSpPr>
          <p:spPr>
            <a:xfrm>
              <a:off x="4175961" y="3429001"/>
              <a:ext cx="669489" cy="2887394"/>
            </a:xfrm>
            <a:prstGeom prst="rect">
              <a:avLst/>
            </a:prstGeom>
            <a:noFill/>
            <a:ln w="9525">
              <a:noFill/>
            </a:ln>
          </p:spPr>
          <p:txBody>
            <a:bodyPr vert="eaVert"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800" b="1" dirty="0">
                  <a:latin typeface="仿宋" panose="02010609060101010101" charset="-122"/>
                  <a:ea typeface="仿宋" panose="02010609060101010101" charset="-122"/>
                  <a:sym typeface="Times New Roman" panose="02020603050405020304" pitchFamily="18" charset="0"/>
                </a:rPr>
                <a:t>单击此处添加文字内容单击此处添加文字内容内容单击此处添加文字内容内容</a:t>
              </a:r>
              <a:endParaRPr lang="zh-CN" altLang="en-US" sz="800" b="1" dirty="0">
                <a:latin typeface="仿宋" panose="02010609060101010101" charset="-122"/>
                <a:ea typeface="仿宋" panose="02010609060101010101" charset="-122"/>
                <a:sym typeface="Times New Roman" panose="02020603050405020304" pitchFamily="18" charset="0"/>
              </a:endParaRPr>
            </a:p>
          </p:txBody>
        </p:sp>
        <p:sp>
          <p:nvSpPr>
            <p:cNvPr id="10" name="Rectangle 8"/>
            <p:cNvSpPr/>
            <p:nvPr/>
          </p:nvSpPr>
          <p:spPr>
            <a:xfrm>
              <a:off x="4787631" y="3429000"/>
              <a:ext cx="557779" cy="2533990"/>
            </a:xfrm>
            <a:prstGeom prst="rect">
              <a:avLst/>
            </a:prstGeom>
            <a:noFill/>
            <a:ln w="9525">
              <a:noFill/>
            </a:ln>
          </p:spPr>
          <p:txBody>
            <a:bodyPr vert="eaVert"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仿宋" panose="02010609060101010101" charset="-122"/>
                  <a:ea typeface="仿宋" panose="02010609060101010101" charset="-122"/>
                  <a:sym typeface="Calibri" panose="020F0502020204030204" charset="0"/>
                </a:rPr>
                <a:t>点击添加标题</a:t>
              </a:r>
              <a:endParaRPr lang="zh-CN" altLang="en-US" b="1" dirty="0">
                <a:latin typeface="仿宋" panose="02010609060101010101" charset="-122"/>
                <a:ea typeface="仿宋" panose="02010609060101010101" charset="-122"/>
                <a:sym typeface="Calibri" panose="020F0502020204030204" charset="0"/>
              </a:endParaRPr>
            </a:p>
          </p:txBody>
        </p:sp>
      </p:grpSp>
      <p:grpSp>
        <p:nvGrpSpPr>
          <p:cNvPr id="11" name="组合 10"/>
          <p:cNvGrpSpPr/>
          <p:nvPr/>
        </p:nvGrpSpPr>
        <p:grpSpPr>
          <a:xfrm>
            <a:off x="3751580" y="1130300"/>
            <a:ext cx="1058545" cy="3669030"/>
            <a:chOff x="4106786" y="1913206"/>
            <a:chExt cx="1284279" cy="4403189"/>
          </a:xfrm>
        </p:grpSpPr>
        <p:grpSp>
          <p:nvGrpSpPr>
            <p:cNvPr id="12" name="组合 11"/>
            <p:cNvGrpSpPr/>
            <p:nvPr/>
          </p:nvGrpSpPr>
          <p:grpSpPr>
            <a:xfrm>
              <a:off x="4106786" y="1913206"/>
              <a:ext cx="1284279" cy="1284279"/>
              <a:chOff x="1985479" y="2492896"/>
              <a:chExt cx="1872208" cy="1872208"/>
            </a:xfrm>
          </p:grpSpPr>
          <p:pic>
            <p:nvPicPr>
              <p:cNvPr id="13" name="图片 12" descr="祥云素材"/>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5561" t="51374" r="12922" b="6097"/>
              <a:stretch>
                <a:fillRect/>
              </a:stretch>
            </p:blipFill>
            <p:spPr bwMode="auto">
              <a:xfrm>
                <a:off x="1985479" y="2492896"/>
                <a:ext cx="1872208" cy="1872208"/>
              </a:xfrm>
              <a:custGeom>
                <a:avLst/>
                <a:gdLst>
                  <a:gd name="connsiteX0" fmla="*/ 1458357 w 2916714"/>
                  <a:gd name="connsiteY0" fmla="*/ 0 h 2916714"/>
                  <a:gd name="connsiteX1" fmla="*/ 2916714 w 2916714"/>
                  <a:gd name="connsiteY1" fmla="*/ 1458357 h 2916714"/>
                  <a:gd name="connsiteX2" fmla="*/ 1458357 w 2916714"/>
                  <a:gd name="connsiteY2" fmla="*/ 2916714 h 2916714"/>
                  <a:gd name="connsiteX3" fmla="*/ 0 w 2916714"/>
                  <a:gd name="connsiteY3" fmla="*/ 1458357 h 2916714"/>
                  <a:gd name="connsiteX4" fmla="*/ 1458357 w 2916714"/>
                  <a:gd name="connsiteY4" fmla="*/ 0 h 2916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6714" h="2916714">
                    <a:moveTo>
                      <a:pt x="1458357" y="0"/>
                    </a:moveTo>
                    <a:cubicBezTo>
                      <a:pt x="2263785" y="0"/>
                      <a:pt x="2916714" y="652929"/>
                      <a:pt x="2916714" y="1458357"/>
                    </a:cubicBezTo>
                    <a:cubicBezTo>
                      <a:pt x="2916714" y="2263785"/>
                      <a:pt x="2263785" y="2916714"/>
                      <a:pt x="1458357" y="2916714"/>
                    </a:cubicBezTo>
                    <a:cubicBezTo>
                      <a:pt x="652929" y="2916714"/>
                      <a:pt x="0" y="2263785"/>
                      <a:pt x="0" y="1458357"/>
                    </a:cubicBezTo>
                    <a:cubicBezTo>
                      <a:pt x="0" y="652929"/>
                      <a:pt x="652929" y="0"/>
                      <a:pt x="1458357" y="0"/>
                    </a:cubicBezTo>
                    <a:close/>
                  </a:path>
                </a:pathLst>
              </a:custGeom>
              <a:noFill/>
              <a:ln>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2312339" y="2683573"/>
                <a:ext cx="1080120" cy="1236459"/>
              </a:xfrm>
              <a:prstGeom prst="rect">
                <a:avLst/>
              </a:prstGeom>
              <a:noFill/>
            </p:spPr>
            <p:txBody>
              <a:bodyPr wrap="square" rtlCol="0">
                <a:spAutoFit/>
              </a:bodyPr>
              <a:lstStyle/>
              <a:p>
                <a:r>
                  <a:rPr lang="zh-CN" altLang="en-US" sz="4000" dirty="0">
                    <a:latin typeface="仿宋" panose="02010609060101010101" charset="-122"/>
                    <a:ea typeface="仿宋" panose="02010609060101010101" charset="-122"/>
                  </a:rPr>
                  <a:t>贰</a:t>
                </a:r>
                <a:endParaRPr lang="zh-CN" altLang="en-US" sz="4000" dirty="0">
                  <a:latin typeface="仿宋" panose="02010609060101010101" charset="-122"/>
                  <a:ea typeface="仿宋" panose="02010609060101010101" charset="-122"/>
                </a:endParaRPr>
              </a:p>
            </p:txBody>
          </p:sp>
        </p:grpSp>
        <p:sp>
          <p:nvSpPr>
            <p:cNvPr id="15" name="Rectangle 8"/>
            <p:cNvSpPr/>
            <p:nvPr/>
          </p:nvSpPr>
          <p:spPr>
            <a:xfrm>
              <a:off x="4175961" y="3429001"/>
              <a:ext cx="669489" cy="2887394"/>
            </a:xfrm>
            <a:prstGeom prst="rect">
              <a:avLst/>
            </a:prstGeom>
            <a:noFill/>
            <a:ln w="9525">
              <a:noFill/>
            </a:ln>
          </p:spPr>
          <p:txBody>
            <a:bodyPr vert="eaVert"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800" b="1" dirty="0">
                  <a:latin typeface="仿宋" panose="02010609060101010101" charset="-122"/>
                  <a:ea typeface="仿宋" panose="02010609060101010101" charset="-122"/>
                  <a:sym typeface="Times New Roman" panose="02020603050405020304" pitchFamily="18" charset="0"/>
                </a:rPr>
                <a:t>单击此处添加文字内容单击此处添加文字内容内容单击此处添加文字内容内容</a:t>
              </a:r>
              <a:endParaRPr lang="zh-CN" altLang="en-US" sz="800" b="1" dirty="0">
                <a:latin typeface="仿宋" panose="02010609060101010101" charset="-122"/>
                <a:ea typeface="仿宋" panose="02010609060101010101" charset="-122"/>
                <a:sym typeface="Times New Roman" panose="02020603050405020304" pitchFamily="18" charset="0"/>
              </a:endParaRPr>
            </a:p>
          </p:txBody>
        </p:sp>
        <p:sp>
          <p:nvSpPr>
            <p:cNvPr id="16" name="Rectangle 8"/>
            <p:cNvSpPr/>
            <p:nvPr/>
          </p:nvSpPr>
          <p:spPr>
            <a:xfrm>
              <a:off x="4787631" y="3429000"/>
              <a:ext cx="557779" cy="2533990"/>
            </a:xfrm>
            <a:prstGeom prst="rect">
              <a:avLst/>
            </a:prstGeom>
            <a:noFill/>
            <a:ln w="9525">
              <a:noFill/>
            </a:ln>
          </p:spPr>
          <p:txBody>
            <a:bodyPr vert="eaVert"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仿宋" panose="02010609060101010101" charset="-122"/>
                  <a:ea typeface="仿宋" panose="02010609060101010101" charset="-122"/>
                  <a:sym typeface="Calibri" panose="020F0502020204030204" charset="0"/>
                </a:rPr>
                <a:t>点击添加标题</a:t>
              </a:r>
              <a:endParaRPr lang="zh-CN" altLang="en-US" b="1" dirty="0">
                <a:latin typeface="仿宋" panose="02010609060101010101" charset="-122"/>
                <a:ea typeface="仿宋" panose="02010609060101010101" charset="-122"/>
                <a:sym typeface="Calibri" panose="020F0502020204030204" charset="0"/>
              </a:endParaRPr>
            </a:p>
          </p:txBody>
        </p:sp>
      </p:grpSp>
      <p:grpSp>
        <p:nvGrpSpPr>
          <p:cNvPr id="17" name="组合 16"/>
          <p:cNvGrpSpPr/>
          <p:nvPr/>
        </p:nvGrpSpPr>
        <p:grpSpPr>
          <a:xfrm>
            <a:off x="6040120" y="1130300"/>
            <a:ext cx="1058545" cy="3669030"/>
            <a:chOff x="4106786" y="1913206"/>
            <a:chExt cx="1284279" cy="4403189"/>
          </a:xfrm>
        </p:grpSpPr>
        <p:grpSp>
          <p:nvGrpSpPr>
            <p:cNvPr id="18" name="组合 17"/>
            <p:cNvGrpSpPr/>
            <p:nvPr/>
          </p:nvGrpSpPr>
          <p:grpSpPr>
            <a:xfrm>
              <a:off x="4106786" y="1913206"/>
              <a:ext cx="1284279" cy="1284279"/>
              <a:chOff x="1985479" y="2492896"/>
              <a:chExt cx="1872208" cy="1872208"/>
            </a:xfrm>
          </p:grpSpPr>
          <p:pic>
            <p:nvPicPr>
              <p:cNvPr id="19" name="图片 18" descr="祥云素材"/>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5561" t="51374" r="12922" b="6097"/>
              <a:stretch>
                <a:fillRect/>
              </a:stretch>
            </p:blipFill>
            <p:spPr bwMode="auto">
              <a:xfrm>
                <a:off x="1985479" y="2492896"/>
                <a:ext cx="1872208" cy="1872208"/>
              </a:xfrm>
              <a:custGeom>
                <a:avLst/>
                <a:gdLst>
                  <a:gd name="connsiteX0" fmla="*/ 1458357 w 2916714"/>
                  <a:gd name="connsiteY0" fmla="*/ 0 h 2916714"/>
                  <a:gd name="connsiteX1" fmla="*/ 2916714 w 2916714"/>
                  <a:gd name="connsiteY1" fmla="*/ 1458357 h 2916714"/>
                  <a:gd name="connsiteX2" fmla="*/ 1458357 w 2916714"/>
                  <a:gd name="connsiteY2" fmla="*/ 2916714 h 2916714"/>
                  <a:gd name="connsiteX3" fmla="*/ 0 w 2916714"/>
                  <a:gd name="connsiteY3" fmla="*/ 1458357 h 2916714"/>
                  <a:gd name="connsiteX4" fmla="*/ 1458357 w 2916714"/>
                  <a:gd name="connsiteY4" fmla="*/ 0 h 2916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6714" h="2916714">
                    <a:moveTo>
                      <a:pt x="1458357" y="0"/>
                    </a:moveTo>
                    <a:cubicBezTo>
                      <a:pt x="2263785" y="0"/>
                      <a:pt x="2916714" y="652929"/>
                      <a:pt x="2916714" y="1458357"/>
                    </a:cubicBezTo>
                    <a:cubicBezTo>
                      <a:pt x="2916714" y="2263785"/>
                      <a:pt x="2263785" y="2916714"/>
                      <a:pt x="1458357" y="2916714"/>
                    </a:cubicBezTo>
                    <a:cubicBezTo>
                      <a:pt x="652929" y="2916714"/>
                      <a:pt x="0" y="2263785"/>
                      <a:pt x="0" y="1458357"/>
                    </a:cubicBezTo>
                    <a:cubicBezTo>
                      <a:pt x="0" y="652929"/>
                      <a:pt x="652929" y="0"/>
                      <a:pt x="1458357" y="0"/>
                    </a:cubicBezTo>
                    <a:close/>
                  </a:path>
                </a:pathLst>
              </a:cu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20" name="文本框 19"/>
              <p:cNvSpPr txBox="1"/>
              <p:nvPr/>
            </p:nvSpPr>
            <p:spPr>
              <a:xfrm>
                <a:off x="2312339" y="2683573"/>
                <a:ext cx="1080120" cy="1236459"/>
              </a:xfrm>
              <a:prstGeom prst="rect">
                <a:avLst/>
              </a:prstGeom>
              <a:noFill/>
            </p:spPr>
            <p:txBody>
              <a:bodyPr wrap="square" rtlCol="0">
                <a:spAutoFit/>
              </a:bodyPr>
              <a:lstStyle/>
              <a:p>
                <a:r>
                  <a:rPr lang="zh-CN" altLang="en-US" sz="4000" dirty="0">
                    <a:latin typeface="仿宋" panose="02010609060101010101" charset="-122"/>
                    <a:ea typeface="仿宋" panose="02010609060101010101" charset="-122"/>
                  </a:rPr>
                  <a:t>叁</a:t>
                </a:r>
                <a:endParaRPr lang="zh-CN" altLang="en-US" sz="4000" dirty="0">
                  <a:latin typeface="仿宋" panose="02010609060101010101" charset="-122"/>
                  <a:ea typeface="仿宋" panose="02010609060101010101" charset="-122"/>
                </a:endParaRPr>
              </a:p>
            </p:txBody>
          </p:sp>
        </p:grpSp>
        <p:sp>
          <p:nvSpPr>
            <p:cNvPr id="21" name="Rectangle 8"/>
            <p:cNvSpPr/>
            <p:nvPr/>
          </p:nvSpPr>
          <p:spPr>
            <a:xfrm>
              <a:off x="4175961" y="3429001"/>
              <a:ext cx="669489" cy="2887394"/>
            </a:xfrm>
            <a:prstGeom prst="rect">
              <a:avLst/>
            </a:prstGeom>
            <a:noFill/>
            <a:ln w="9525">
              <a:noFill/>
            </a:ln>
          </p:spPr>
          <p:txBody>
            <a:bodyPr vert="eaVert"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800" b="1" dirty="0">
                  <a:latin typeface="仿宋" panose="02010609060101010101" charset="-122"/>
                  <a:ea typeface="仿宋" panose="02010609060101010101" charset="-122"/>
                  <a:sym typeface="Times New Roman" panose="02020603050405020304" pitchFamily="18" charset="0"/>
                </a:rPr>
                <a:t>单击此处添加文字内容单击此处添加文字内容内容单击此处添加文字内容内容</a:t>
              </a:r>
              <a:endParaRPr lang="zh-CN" altLang="en-US" sz="800" b="1" dirty="0">
                <a:latin typeface="仿宋" panose="02010609060101010101" charset="-122"/>
                <a:ea typeface="仿宋" panose="02010609060101010101" charset="-122"/>
                <a:sym typeface="Times New Roman" panose="02020603050405020304" pitchFamily="18" charset="0"/>
              </a:endParaRPr>
            </a:p>
          </p:txBody>
        </p:sp>
        <p:sp>
          <p:nvSpPr>
            <p:cNvPr id="22" name="Rectangle 8"/>
            <p:cNvSpPr/>
            <p:nvPr/>
          </p:nvSpPr>
          <p:spPr>
            <a:xfrm>
              <a:off x="4787631" y="3429000"/>
              <a:ext cx="557779" cy="2533990"/>
            </a:xfrm>
            <a:prstGeom prst="rect">
              <a:avLst/>
            </a:prstGeom>
            <a:noFill/>
            <a:ln w="9525">
              <a:noFill/>
            </a:ln>
          </p:spPr>
          <p:txBody>
            <a:bodyPr vert="eaVert"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仿宋" panose="02010609060101010101" charset="-122"/>
                  <a:ea typeface="仿宋" panose="02010609060101010101" charset="-122"/>
                  <a:sym typeface="Calibri" panose="020F0502020204030204" charset="0"/>
                </a:rPr>
                <a:t>点击添加标题</a:t>
              </a:r>
              <a:endParaRPr lang="zh-CN" altLang="en-US" b="1" dirty="0">
                <a:latin typeface="仿宋" panose="02010609060101010101" charset="-122"/>
                <a:ea typeface="仿宋" panose="02010609060101010101" charset="-122"/>
                <a:sym typeface="Calibri" panose="020F050202020403020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7248" y="0"/>
            <a:ext cx="7988407" cy="5124501"/>
          </a:xfrm>
          <a:prstGeom prst="rect">
            <a:avLst/>
          </a:prstGeom>
        </p:spPr>
      </p:pic>
      <p:sp>
        <p:nvSpPr>
          <p:cNvPr id="2" name="任意多边形: 形状 68"/>
          <p:cNvSpPr/>
          <p:nvPr/>
        </p:nvSpPr>
        <p:spPr>
          <a:xfrm>
            <a:off x="1121743" y="-10795"/>
            <a:ext cx="7258328" cy="5145088"/>
          </a:xfrm>
          <a:custGeom>
            <a:avLst/>
            <a:gdLst>
              <a:gd name="connsiteX0" fmla="*/ 911198 w 6716360"/>
              <a:gd name="connsiteY0" fmla="*/ 0 h 4706243"/>
              <a:gd name="connsiteX1" fmla="*/ 5805163 w 6716360"/>
              <a:gd name="connsiteY1" fmla="*/ 0 h 4706243"/>
              <a:gd name="connsiteX2" fmla="*/ 5949515 w 6716360"/>
              <a:gd name="connsiteY2" fmla="*/ 164918 h 4706243"/>
              <a:gd name="connsiteX3" fmla="*/ 6716360 w 6716360"/>
              <a:gd name="connsiteY3" fmla="*/ 2382937 h 4706243"/>
              <a:gd name="connsiteX4" fmla="*/ 5949515 w 6716360"/>
              <a:gd name="connsiteY4" fmla="*/ 4600957 h 4706243"/>
              <a:gd name="connsiteX5" fmla="*/ 5857358 w 6716360"/>
              <a:gd name="connsiteY5" fmla="*/ 4706243 h 4706243"/>
              <a:gd name="connsiteX6" fmla="*/ 859003 w 6716360"/>
              <a:gd name="connsiteY6" fmla="*/ 4706243 h 4706243"/>
              <a:gd name="connsiteX7" fmla="*/ 766845 w 6716360"/>
              <a:gd name="connsiteY7" fmla="*/ 4600957 h 4706243"/>
              <a:gd name="connsiteX8" fmla="*/ 0 w 6716360"/>
              <a:gd name="connsiteY8" fmla="*/ 2382937 h 4706243"/>
              <a:gd name="connsiteX9" fmla="*/ 766845 w 6716360"/>
              <a:gd name="connsiteY9" fmla="*/ 164918 h 470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16360" h="4706243">
                <a:moveTo>
                  <a:pt x="911198" y="0"/>
                </a:moveTo>
                <a:lnTo>
                  <a:pt x="5805163" y="0"/>
                </a:lnTo>
                <a:lnTo>
                  <a:pt x="5949515" y="164918"/>
                </a:lnTo>
                <a:cubicBezTo>
                  <a:pt x="6428579" y="767667"/>
                  <a:pt x="6716360" y="1540406"/>
                  <a:pt x="6716360" y="2382937"/>
                </a:cubicBezTo>
                <a:cubicBezTo>
                  <a:pt x="6716360" y="3225468"/>
                  <a:pt x="6428579" y="3998207"/>
                  <a:pt x="5949515" y="4600957"/>
                </a:cubicBezTo>
                <a:lnTo>
                  <a:pt x="5857358" y="4706243"/>
                </a:lnTo>
                <a:lnTo>
                  <a:pt x="859003" y="4706243"/>
                </a:lnTo>
                <a:lnTo>
                  <a:pt x="766845" y="4600957"/>
                </a:lnTo>
                <a:cubicBezTo>
                  <a:pt x="287781" y="3998207"/>
                  <a:pt x="0" y="3225468"/>
                  <a:pt x="0" y="2382937"/>
                </a:cubicBezTo>
                <a:cubicBezTo>
                  <a:pt x="0" y="1540406"/>
                  <a:pt x="287781" y="767667"/>
                  <a:pt x="766845" y="164918"/>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4" name="组合 13"/>
          <p:cNvGrpSpPr/>
          <p:nvPr/>
        </p:nvGrpSpPr>
        <p:grpSpPr>
          <a:xfrm rot="5400000">
            <a:off x="4004208" y="-357697"/>
            <a:ext cx="1297392" cy="2235954"/>
            <a:chOff x="2675346" y="827314"/>
            <a:chExt cx="1553028" cy="3697129"/>
          </a:xfrm>
        </p:grpSpPr>
        <p:cxnSp>
          <p:nvCxnSpPr>
            <p:cNvPr id="9" name="直接连接符 8"/>
            <p:cNvCxnSpPr/>
            <p:nvPr/>
          </p:nvCxnSpPr>
          <p:spPr>
            <a:xfrm>
              <a:off x="2675346" y="827314"/>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728686" y="827314"/>
              <a:ext cx="0" cy="3685155"/>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675346" y="4524443"/>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rot="5400000" flipH="1">
            <a:off x="4007560" y="3104627"/>
            <a:ext cx="1297392" cy="2243218"/>
            <a:chOff x="2675346" y="827314"/>
            <a:chExt cx="1553028" cy="3697129"/>
          </a:xfrm>
        </p:grpSpPr>
        <p:cxnSp>
          <p:nvCxnSpPr>
            <p:cNvPr id="16" name="直接连接符 15"/>
            <p:cNvCxnSpPr/>
            <p:nvPr/>
          </p:nvCxnSpPr>
          <p:spPr>
            <a:xfrm>
              <a:off x="2675346" y="827314"/>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728686" y="827314"/>
              <a:ext cx="0" cy="3685155"/>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2675346" y="4524443"/>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4250457" y="1069495"/>
            <a:ext cx="792480" cy="3538220"/>
          </a:xfrm>
          <a:prstGeom prst="rect">
            <a:avLst/>
          </a:prstGeom>
          <a:noFill/>
        </p:spPr>
        <p:txBody>
          <a:bodyPr wrap="square" rtlCol="0">
            <a:spAutoFit/>
          </a:bodyPr>
          <a:lstStyle/>
          <a:p>
            <a:pPr algn="dist"/>
            <a:r>
              <a:rPr lang="zh-CN" altLang="en-US" sz="3200" b="1">
                <a:solidFill>
                  <a:schemeClr val="tx1">
                    <a:lumMod val="75000"/>
                    <a:lumOff val="25000"/>
                  </a:schemeClr>
                </a:solidFill>
                <a:latin typeface="仿宋" panose="02010609060101010101" charset="-122"/>
                <a:ea typeface="仿宋" panose="02010609060101010101" charset="-122"/>
                <a:sym typeface="+mn-ea"/>
              </a:rPr>
              <a:t>研究成果与展望</a:t>
            </a:r>
            <a:endParaRPr lang="zh-CN" altLang="en-US" sz="3200" b="1" dirty="0">
              <a:solidFill>
                <a:schemeClr val="tx1">
                  <a:lumMod val="75000"/>
                  <a:lumOff val="25000"/>
                </a:schemeClr>
              </a:solidFill>
              <a:latin typeface="仿宋" panose="02010609060101010101" charset="-122"/>
              <a:ea typeface="仿宋" panose="02010609060101010101" charset="-122"/>
              <a:sym typeface="+mn-ea"/>
            </a:endParaRPr>
          </a:p>
        </p:txBody>
      </p:sp>
      <p:cxnSp>
        <p:nvCxnSpPr>
          <p:cNvPr id="8" name="直接连接符 7"/>
          <p:cNvCxnSpPr/>
          <p:nvPr/>
        </p:nvCxnSpPr>
        <p:spPr>
          <a:xfrm flipH="1">
            <a:off x="1415415" y="2329815"/>
            <a:ext cx="1960880" cy="187515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609725" y="3461385"/>
            <a:ext cx="928370" cy="90551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928360" y="579120"/>
            <a:ext cx="1960880" cy="187515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6791960" y="386715"/>
            <a:ext cx="928370" cy="90551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p:nvPicPr>
        <p:blipFill rotWithShape="1">
          <a:blip r:embed="rId3">
            <a:extLst>
              <a:ext uri="{28A0092B-C50C-407E-A947-70E740481C1C}">
                <a14:useLocalDpi xmlns:a14="http://schemas.microsoft.com/office/drawing/2010/main" val="0"/>
              </a:ext>
            </a:extLst>
          </a:blip>
          <a:srcRect l="67029" t="23611" r="17034" b="49722"/>
          <a:stretch>
            <a:fillRect/>
          </a:stretch>
        </p:blipFill>
        <p:spPr>
          <a:xfrm>
            <a:off x="5777865" y="3552825"/>
            <a:ext cx="3005455" cy="1571625"/>
          </a:xfrm>
          <a:prstGeom prst="rect">
            <a:avLst/>
          </a:prstGeom>
        </p:spPr>
      </p:pic>
      <p:sp>
        <p:nvSpPr>
          <p:cNvPr id="28" name="椭圆 27"/>
          <p:cNvSpPr/>
          <p:nvPr/>
        </p:nvSpPr>
        <p:spPr>
          <a:xfrm>
            <a:off x="4395544" y="344815"/>
            <a:ext cx="528990" cy="528989"/>
          </a:xfrm>
          <a:prstGeom prst="ellipse">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350" dirty="0">
              <a:solidFill>
                <a:prstClr val="white"/>
              </a:solidFill>
              <a:latin typeface="仿宋" panose="02010609060101010101" charset="-122"/>
              <a:ea typeface="仿宋" panose="02010609060101010101" charset="-122"/>
            </a:endParaRPr>
          </a:p>
        </p:txBody>
      </p:sp>
      <p:sp>
        <p:nvSpPr>
          <p:cNvPr id="35" name="文本框 34"/>
          <p:cNvSpPr txBox="1"/>
          <p:nvPr/>
        </p:nvSpPr>
        <p:spPr>
          <a:xfrm>
            <a:off x="4340473" y="359447"/>
            <a:ext cx="613410" cy="487045"/>
          </a:xfrm>
          <a:prstGeom prst="rect">
            <a:avLst/>
          </a:prstGeom>
          <a:noFill/>
        </p:spPr>
        <p:txBody>
          <a:bodyPr vert="eaVert" wrap="none" rtlCol="0">
            <a:spAutoFit/>
          </a:bodyPr>
          <a:lstStyle/>
          <a:p>
            <a:pPr defTabSz="685165">
              <a:defRPr/>
            </a:pPr>
            <a:r>
              <a:rPr lang="zh-CN" altLang="en-US" sz="2800" b="1" spc="300" dirty="0">
                <a:solidFill>
                  <a:prstClr val="black">
                    <a:lumMod val="75000"/>
                    <a:lumOff val="25000"/>
                  </a:prstClr>
                </a:solidFill>
                <a:latin typeface="仿宋" panose="02010609060101010101" charset="-122"/>
                <a:ea typeface="仿宋" panose="02010609060101010101" charset="-122"/>
              </a:rPr>
              <a:t>肆</a:t>
            </a:r>
            <a:endParaRPr lang="zh-CN" altLang="en-US" sz="2800" b="1" spc="300" dirty="0">
              <a:solidFill>
                <a:prstClr val="black">
                  <a:lumMod val="75000"/>
                  <a:lumOff val="25000"/>
                </a:prstClr>
              </a:solidFill>
              <a:latin typeface="仿宋" panose="02010609060101010101" charset="-122"/>
              <a:ea typeface="仿宋" panose="02010609060101010101" charset="-122"/>
            </a:endParaRPr>
          </a:p>
        </p:txBody>
      </p:sp>
      <p:sp>
        <p:nvSpPr>
          <p:cNvPr id="36" name="椭圆 35"/>
          <p:cNvSpPr/>
          <p:nvPr/>
        </p:nvSpPr>
        <p:spPr>
          <a:xfrm>
            <a:off x="4349692" y="300757"/>
            <a:ext cx="620692" cy="617105"/>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350" dirty="0">
              <a:solidFill>
                <a:prstClr val="white"/>
              </a:solidFill>
              <a:latin typeface="仿宋" panose="02010609060101010101" charset="-122"/>
              <a:ea typeface="仿宋" panose="02010609060101010101" charset="-122"/>
            </a:endParaRP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67029" t="23611" r="17034" b="49722"/>
          <a:stretch>
            <a:fillRect/>
          </a:stretch>
        </p:blipFill>
        <p:spPr>
          <a:xfrm>
            <a:off x="-302895" y="-246380"/>
            <a:ext cx="3005455" cy="1571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1000"/>
                                        <p:tgtEl>
                                          <p:spTgt spid="8"/>
                                        </p:tgtEl>
                                      </p:cBhvr>
                                    </p:animEffect>
                                  </p:childTnLst>
                                </p:cTn>
                              </p:par>
                              <p:par>
                                <p:cTn id="11" presetID="5"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1000"/>
                                        <p:tgtEl>
                                          <p:spTgt spid="11"/>
                                        </p:tgtEl>
                                      </p:cBhvr>
                                    </p:animEffect>
                                  </p:childTnLst>
                                </p:cTn>
                              </p:par>
                              <p:par>
                                <p:cTn id="14" presetID="5"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heckerboard(across)">
                                      <p:cBhvr>
                                        <p:cTn id="16" dur="1000"/>
                                        <p:tgtEl>
                                          <p:spTgt spid="12"/>
                                        </p:tgtEl>
                                      </p:cBhvr>
                                    </p:animEffect>
                                  </p:childTnLst>
                                </p:cTn>
                              </p:par>
                              <p:par>
                                <p:cTn id="17" presetID="5" presetClass="entr" presetSubtype="1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checkerboard(across)">
                                      <p:cBhvr>
                                        <p:cTn id="19" dur="1000"/>
                                        <p:tgtEl>
                                          <p:spTgt spid="26"/>
                                        </p:tgtEl>
                                      </p:cBhvr>
                                    </p:animEffect>
                                  </p:childTnLst>
                                </p:cTn>
                              </p:par>
                            </p:childTnLst>
                          </p:cTn>
                        </p:par>
                        <p:par>
                          <p:cTn id="20" fill="hold">
                            <p:stCondLst>
                              <p:cond delay="1000"/>
                            </p:stCondLst>
                            <p:childTnLst>
                              <p:par>
                                <p:cTn id="21" presetID="55"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000" fill="hold"/>
                                        <p:tgtEl>
                                          <p:spTgt spid="14"/>
                                        </p:tgtEl>
                                        <p:attrNameLst>
                                          <p:attrName>ppt_w</p:attrName>
                                        </p:attrNameLst>
                                      </p:cBhvr>
                                      <p:tavLst>
                                        <p:tav tm="0">
                                          <p:val>
                                            <p:strVal val="#ppt_w*0.70"/>
                                          </p:val>
                                        </p:tav>
                                        <p:tav tm="100000">
                                          <p:val>
                                            <p:strVal val="#ppt_w"/>
                                          </p:val>
                                        </p:tav>
                                      </p:tavLst>
                                    </p:anim>
                                    <p:anim calcmode="lin" valueType="num">
                                      <p:cBhvr>
                                        <p:cTn id="24" dur="1000" fill="hold"/>
                                        <p:tgtEl>
                                          <p:spTgt spid="14"/>
                                        </p:tgtEl>
                                        <p:attrNameLst>
                                          <p:attrName>ppt_h</p:attrName>
                                        </p:attrNameLst>
                                      </p:cBhvr>
                                      <p:tavLst>
                                        <p:tav tm="0">
                                          <p:val>
                                            <p:strVal val="#ppt_h"/>
                                          </p:val>
                                        </p:tav>
                                        <p:tav tm="100000">
                                          <p:val>
                                            <p:strVal val="#ppt_h"/>
                                          </p:val>
                                        </p:tav>
                                      </p:tavLst>
                                    </p:anim>
                                    <p:animEffect transition="in" filter="fade">
                                      <p:cBhvr>
                                        <p:cTn id="25" dur="1000"/>
                                        <p:tgtEl>
                                          <p:spTgt spid="14"/>
                                        </p:tgtEl>
                                      </p:cBhvr>
                                    </p:animEffect>
                                  </p:childTnLst>
                                </p:cTn>
                              </p:par>
                              <p:par>
                                <p:cTn id="26" presetID="55"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1000" fill="hold"/>
                                        <p:tgtEl>
                                          <p:spTgt spid="15"/>
                                        </p:tgtEl>
                                        <p:attrNameLst>
                                          <p:attrName>ppt_w</p:attrName>
                                        </p:attrNameLst>
                                      </p:cBhvr>
                                      <p:tavLst>
                                        <p:tav tm="0">
                                          <p:val>
                                            <p:strVal val="#ppt_w*0.70"/>
                                          </p:val>
                                        </p:tav>
                                        <p:tav tm="100000">
                                          <p:val>
                                            <p:strVal val="#ppt_w"/>
                                          </p:val>
                                        </p:tav>
                                      </p:tavLst>
                                    </p:anim>
                                    <p:anim calcmode="lin" valueType="num">
                                      <p:cBhvr>
                                        <p:cTn id="29" dur="1000" fill="hold"/>
                                        <p:tgtEl>
                                          <p:spTgt spid="15"/>
                                        </p:tgtEl>
                                        <p:attrNameLst>
                                          <p:attrName>ppt_h</p:attrName>
                                        </p:attrNameLst>
                                      </p:cBhvr>
                                      <p:tavLst>
                                        <p:tav tm="0">
                                          <p:val>
                                            <p:strVal val="#ppt_h"/>
                                          </p:val>
                                        </p:tav>
                                        <p:tav tm="100000">
                                          <p:val>
                                            <p:strVal val="#ppt_h"/>
                                          </p:val>
                                        </p:tav>
                                      </p:tavLst>
                                    </p:anim>
                                    <p:animEffect transition="in" filter="fade">
                                      <p:cBhvr>
                                        <p:cTn id="30" dur="1000"/>
                                        <p:tgtEl>
                                          <p:spTgt spid="15"/>
                                        </p:tgtEl>
                                      </p:cBhvr>
                                    </p:animEffect>
                                  </p:childTnLst>
                                </p:cTn>
                              </p:par>
                            </p:childTnLst>
                          </p:cTn>
                        </p:par>
                        <p:par>
                          <p:cTn id="31" fill="hold">
                            <p:stCondLst>
                              <p:cond delay="2000"/>
                            </p:stCondLst>
                            <p:childTnLst>
                              <p:par>
                                <p:cTn id="32" presetID="42" presetClass="entr" presetSubtype="0"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55"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p:cTn id="40" dur="1000" fill="hold"/>
                                        <p:tgtEl>
                                          <p:spTgt spid="28"/>
                                        </p:tgtEl>
                                        <p:attrNameLst>
                                          <p:attrName>ppt_w</p:attrName>
                                        </p:attrNameLst>
                                      </p:cBhvr>
                                      <p:tavLst>
                                        <p:tav tm="0">
                                          <p:val>
                                            <p:strVal val="#ppt_w*0.70"/>
                                          </p:val>
                                        </p:tav>
                                        <p:tav tm="100000">
                                          <p:val>
                                            <p:strVal val="#ppt_w"/>
                                          </p:val>
                                        </p:tav>
                                      </p:tavLst>
                                    </p:anim>
                                    <p:anim calcmode="lin" valueType="num">
                                      <p:cBhvr>
                                        <p:cTn id="41" dur="1000" fill="hold"/>
                                        <p:tgtEl>
                                          <p:spTgt spid="28"/>
                                        </p:tgtEl>
                                        <p:attrNameLst>
                                          <p:attrName>ppt_h</p:attrName>
                                        </p:attrNameLst>
                                      </p:cBhvr>
                                      <p:tavLst>
                                        <p:tav tm="0">
                                          <p:val>
                                            <p:strVal val="#ppt_h"/>
                                          </p:val>
                                        </p:tav>
                                        <p:tav tm="100000">
                                          <p:val>
                                            <p:strVal val="#ppt_h"/>
                                          </p:val>
                                        </p:tav>
                                      </p:tavLst>
                                    </p:anim>
                                    <p:animEffect transition="in" filter="fade">
                                      <p:cBhvr>
                                        <p:cTn id="42" dur="1000"/>
                                        <p:tgtEl>
                                          <p:spTgt spid="28"/>
                                        </p:tgtEl>
                                      </p:cBhvr>
                                    </p:animEffect>
                                  </p:childTnLst>
                                </p:cTn>
                              </p:par>
                              <p:par>
                                <p:cTn id="43" presetID="55"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p:cTn id="45" dur="1000" fill="hold"/>
                                        <p:tgtEl>
                                          <p:spTgt spid="35"/>
                                        </p:tgtEl>
                                        <p:attrNameLst>
                                          <p:attrName>ppt_w</p:attrName>
                                        </p:attrNameLst>
                                      </p:cBhvr>
                                      <p:tavLst>
                                        <p:tav tm="0">
                                          <p:val>
                                            <p:strVal val="#ppt_w*0.70"/>
                                          </p:val>
                                        </p:tav>
                                        <p:tav tm="100000">
                                          <p:val>
                                            <p:strVal val="#ppt_w"/>
                                          </p:val>
                                        </p:tav>
                                      </p:tavLst>
                                    </p:anim>
                                    <p:anim calcmode="lin" valueType="num">
                                      <p:cBhvr>
                                        <p:cTn id="46" dur="1000" fill="hold"/>
                                        <p:tgtEl>
                                          <p:spTgt spid="35"/>
                                        </p:tgtEl>
                                        <p:attrNameLst>
                                          <p:attrName>ppt_h</p:attrName>
                                        </p:attrNameLst>
                                      </p:cBhvr>
                                      <p:tavLst>
                                        <p:tav tm="0">
                                          <p:val>
                                            <p:strVal val="#ppt_h"/>
                                          </p:val>
                                        </p:tav>
                                        <p:tav tm="100000">
                                          <p:val>
                                            <p:strVal val="#ppt_h"/>
                                          </p:val>
                                        </p:tav>
                                      </p:tavLst>
                                    </p:anim>
                                    <p:animEffect transition="in" filter="fade">
                                      <p:cBhvr>
                                        <p:cTn id="47" dur="1000"/>
                                        <p:tgtEl>
                                          <p:spTgt spid="35"/>
                                        </p:tgtEl>
                                      </p:cBhvr>
                                    </p:animEffect>
                                  </p:childTnLst>
                                </p:cTn>
                              </p:par>
                              <p:par>
                                <p:cTn id="48" presetID="55"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p:cTn id="50" dur="1000" fill="hold"/>
                                        <p:tgtEl>
                                          <p:spTgt spid="36"/>
                                        </p:tgtEl>
                                        <p:attrNameLst>
                                          <p:attrName>ppt_w</p:attrName>
                                        </p:attrNameLst>
                                      </p:cBhvr>
                                      <p:tavLst>
                                        <p:tav tm="0">
                                          <p:val>
                                            <p:strVal val="#ppt_w*0.70"/>
                                          </p:val>
                                        </p:tav>
                                        <p:tav tm="100000">
                                          <p:val>
                                            <p:strVal val="#ppt_w"/>
                                          </p:val>
                                        </p:tav>
                                      </p:tavLst>
                                    </p:anim>
                                    <p:anim calcmode="lin" valueType="num">
                                      <p:cBhvr>
                                        <p:cTn id="51" dur="1000" fill="hold"/>
                                        <p:tgtEl>
                                          <p:spTgt spid="36"/>
                                        </p:tgtEl>
                                        <p:attrNameLst>
                                          <p:attrName>ppt_h</p:attrName>
                                        </p:attrNameLst>
                                      </p:cBhvr>
                                      <p:tavLst>
                                        <p:tav tm="0">
                                          <p:val>
                                            <p:strVal val="#ppt_h"/>
                                          </p:val>
                                        </p:tav>
                                        <p:tav tm="100000">
                                          <p:val>
                                            <p:strVal val="#ppt_h"/>
                                          </p:val>
                                        </p:tav>
                                      </p:tavLst>
                                    </p:anim>
                                    <p:animEffect transition="in" filter="fade">
                                      <p:cBhvr>
                                        <p:cTn id="52"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p:bldP spid="28" grpId="0" bldLvl="0" animBg="1"/>
      <p:bldP spid="35" grpId="0"/>
      <p:bldP spid="36"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107315" y="-54610"/>
            <a:ext cx="2412365" cy="805413"/>
          </a:xfrm>
          <a:prstGeom prst="rect">
            <a:avLst/>
          </a:prstGeom>
        </p:spPr>
      </p:pic>
      <p:sp>
        <p:nvSpPr>
          <p:cNvPr id="4" name="文本框 3"/>
          <p:cNvSpPr txBox="1"/>
          <p:nvPr/>
        </p:nvSpPr>
        <p:spPr>
          <a:xfrm>
            <a:off x="3104515" y="448945"/>
            <a:ext cx="2935605" cy="368300"/>
          </a:xfrm>
          <a:prstGeom prst="rect">
            <a:avLst/>
          </a:prstGeom>
          <a:noFill/>
        </p:spPr>
        <p:txBody>
          <a:bodyPr wrap="square" rtlCol="0">
            <a:spAutoFit/>
          </a:bodyPr>
          <a:lstStyle/>
          <a:p>
            <a:pPr algn="dist"/>
            <a:r>
              <a:rPr lang="zh-CN" altLang="en-US" b="1">
                <a:solidFill>
                  <a:schemeClr val="tx1">
                    <a:lumMod val="75000"/>
                    <a:lumOff val="25000"/>
                  </a:schemeClr>
                </a:solidFill>
                <a:latin typeface="仿宋" panose="02010609060101010101" charset="-122"/>
                <a:ea typeface="仿宋" panose="02010609060101010101" charset="-122"/>
                <a:sym typeface="+mn-ea"/>
              </a:rPr>
              <a:t>研究成果与展望</a:t>
            </a:r>
            <a:endParaRPr lang="zh-CN" altLang="en-US" b="1" dirty="0">
              <a:solidFill>
                <a:schemeClr val="tx1">
                  <a:lumMod val="75000"/>
                  <a:lumOff val="25000"/>
                </a:schemeClr>
              </a:solidFill>
              <a:latin typeface="仿宋" panose="02010609060101010101" charset="-122"/>
              <a:ea typeface="仿宋" panose="02010609060101010101" charset="-122"/>
              <a:sym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6499860" y="3994150"/>
            <a:ext cx="2412365" cy="805413"/>
          </a:xfrm>
          <a:prstGeom prst="rect">
            <a:avLst/>
          </a:prstGeom>
        </p:spPr>
      </p:pic>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r="47040"/>
          <a:stretch>
            <a:fillRect/>
          </a:stretch>
        </p:blipFill>
        <p:spPr>
          <a:xfrm rot="6526139">
            <a:off x="4736465" y="213995"/>
            <a:ext cx="4551680" cy="3133090"/>
          </a:xfrm>
          <a:prstGeom prst="rect">
            <a:avLst/>
          </a:prstGeom>
        </p:spPr>
      </p:pic>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t="53710" r="66887"/>
          <a:stretch>
            <a:fillRect/>
          </a:stretch>
        </p:blipFill>
        <p:spPr>
          <a:xfrm flipH="1">
            <a:off x="6908448" y="3566811"/>
            <a:ext cx="994142" cy="747639"/>
          </a:xfrm>
          <a:prstGeom prst="rect">
            <a:avLst/>
          </a:prstGeom>
        </p:spPr>
      </p:pic>
      <p:sp>
        <p:nvSpPr>
          <p:cNvPr id="12" name="Freeform 654"/>
          <p:cNvSpPr>
            <a:spLocks noEditPoints="1"/>
          </p:cNvSpPr>
          <p:nvPr/>
        </p:nvSpPr>
        <p:spPr bwMode="auto">
          <a:xfrm>
            <a:off x="1535430" y="1395095"/>
            <a:ext cx="514350" cy="444500"/>
          </a:xfrm>
          <a:custGeom>
            <a:avLst/>
            <a:gdLst>
              <a:gd name="T0" fmla="*/ 0 w 42"/>
              <a:gd name="T1" fmla="*/ 2 h 42"/>
              <a:gd name="T2" fmla="*/ 5 w 42"/>
              <a:gd name="T3" fmla="*/ 38 h 42"/>
              <a:gd name="T4" fmla="*/ 8 w 42"/>
              <a:gd name="T5" fmla="*/ 40 h 42"/>
              <a:gd name="T6" fmla="*/ 34 w 42"/>
              <a:gd name="T7" fmla="*/ 40 h 42"/>
              <a:gd name="T8" fmla="*/ 37 w 42"/>
              <a:gd name="T9" fmla="*/ 38 h 42"/>
              <a:gd name="T10" fmla="*/ 42 w 42"/>
              <a:gd name="T11" fmla="*/ 2 h 42"/>
              <a:gd name="T12" fmla="*/ 39 w 42"/>
              <a:gd name="T13" fmla="*/ 35 h 42"/>
              <a:gd name="T14" fmla="*/ 39 w 42"/>
              <a:gd name="T15" fmla="*/ 3 h 42"/>
              <a:gd name="T16" fmla="*/ 27 w 42"/>
              <a:gd name="T17" fmla="*/ 24 h 42"/>
              <a:gd name="T18" fmla="*/ 32 w 42"/>
              <a:gd name="T19" fmla="*/ 19 h 42"/>
              <a:gd name="T20" fmla="*/ 30 w 42"/>
              <a:gd name="T21" fmla="*/ 16 h 42"/>
              <a:gd name="T22" fmla="*/ 22 w 42"/>
              <a:gd name="T23" fmla="*/ 19 h 42"/>
              <a:gd name="T24" fmla="*/ 25 w 42"/>
              <a:gd name="T25" fmla="*/ 17 h 42"/>
              <a:gd name="T26" fmla="*/ 29 w 42"/>
              <a:gd name="T27" fmla="*/ 17 h 42"/>
              <a:gd name="T28" fmla="*/ 29 w 42"/>
              <a:gd name="T29" fmla="*/ 21 h 42"/>
              <a:gd name="T30" fmla="*/ 25 w 42"/>
              <a:gd name="T31" fmla="*/ 21 h 42"/>
              <a:gd name="T32" fmla="*/ 21 w 42"/>
              <a:gd name="T33" fmla="*/ 25 h 42"/>
              <a:gd name="T34" fmla="*/ 27 w 42"/>
              <a:gd name="T35" fmla="*/ 27 h 42"/>
              <a:gd name="T36" fmla="*/ 33 w 42"/>
              <a:gd name="T37" fmla="*/ 13 h 42"/>
              <a:gd name="T38" fmla="*/ 21 w 42"/>
              <a:gd name="T39" fmla="*/ 13 h 42"/>
              <a:gd name="T40" fmla="*/ 21 w 42"/>
              <a:gd name="T41" fmla="*/ 25 h 42"/>
              <a:gd name="T42" fmla="*/ 23 w 42"/>
              <a:gd name="T43" fmla="*/ 15 h 42"/>
              <a:gd name="T44" fmla="*/ 33 w 42"/>
              <a:gd name="T45" fmla="*/ 19 h 42"/>
              <a:gd name="T46" fmla="*/ 23 w 42"/>
              <a:gd name="T47" fmla="*/ 24 h 42"/>
              <a:gd name="T48" fmla="*/ 23 w 42"/>
              <a:gd name="T49" fmla="*/ 15 h 42"/>
              <a:gd name="T50" fmla="*/ 8 w 42"/>
              <a:gd name="T51" fmla="*/ 27 h 42"/>
              <a:gd name="T52" fmla="*/ 8 w 42"/>
              <a:gd name="T53" fmla="*/ 32 h 42"/>
              <a:gd name="T54" fmla="*/ 12 w 42"/>
              <a:gd name="T55" fmla="*/ 32 h 42"/>
              <a:gd name="T56" fmla="*/ 12 w 42"/>
              <a:gd name="T57" fmla="*/ 27 h 42"/>
              <a:gd name="T58" fmla="*/ 11 w 42"/>
              <a:gd name="T59" fmla="*/ 11 h 42"/>
              <a:gd name="T60" fmla="*/ 13 w 42"/>
              <a:gd name="T61" fmla="*/ 8 h 42"/>
              <a:gd name="T62" fmla="*/ 10 w 42"/>
              <a:gd name="T63" fmla="*/ 5 h 42"/>
              <a:gd name="T64" fmla="*/ 7 w 42"/>
              <a:gd name="T65" fmla="*/ 8 h 42"/>
              <a:gd name="T66" fmla="*/ 9 w 42"/>
              <a:gd name="T67" fmla="*/ 11 h 42"/>
              <a:gd name="T68" fmla="*/ 9 w 42"/>
              <a:gd name="T69" fmla="*/ 8 h 42"/>
              <a:gd name="T70" fmla="*/ 9 w 42"/>
              <a:gd name="T71" fmla="*/ 7 h 42"/>
              <a:gd name="T72" fmla="*/ 11 w 42"/>
              <a:gd name="T73" fmla="*/ 7 h 42"/>
              <a:gd name="T74" fmla="*/ 11 w 42"/>
              <a:gd name="T75" fmla="*/ 9 h 42"/>
              <a:gd name="T76" fmla="*/ 9 w 42"/>
              <a:gd name="T77" fmla="*/ 9 h 42"/>
              <a:gd name="T78" fmla="*/ 9 w 42"/>
              <a:gd name="T79" fmla="*/ 29 h 42"/>
              <a:gd name="T80" fmla="*/ 10 w 42"/>
              <a:gd name="T81" fmla="*/ 29 h 42"/>
              <a:gd name="T82" fmla="*/ 11 w 42"/>
              <a:gd name="T83" fmla="*/ 30 h 42"/>
              <a:gd name="T84" fmla="*/ 11 w 42"/>
              <a:gd name="T85" fmla="*/ 30 h 42"/>
              <a:gd name="T86" fmla="*/ 9 w 42"/>
              <a:gd name="T87"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 h="42">
                <a:moveTo>
                  <a:pt x="40" y="0"/>
                </a:moveTo>
                <a:cubicBezTo>
                  <a:pt x="2" y="0"/>
                  <a:pt x="2" y="0"/>
                  <a:pt x="2" y="0"/>
                </a:cubicBezTo>
                <a:cubicBezTo>
                  <a:pt x="1" y="0"/>
                  <a:pt x="0" y="1"/>
                  <a:pt x="0" y="2"/>
                </a:cubicBezTo>
                <a:cubicBezTo>
                  <a:pt x="0" y="37"/>
                  <a:pt x="0" y="37"/>
                  <a:pt x="0" y="37"/>
                </a:cubicBezTo>
                <a:cubicBezTo>
                  <a:pt x="0" y="38"/>
                  <a:pt x="1" y="38"/>
                  <a:pt x="2" y="38"/>
                </a:cubicBezTo>
                <a:cubicBezTo>
                  <a:pt x="5" y="38"/>
                  <a:pt x="5" y="38"/>
                  <a:pt x="5" y="38"/>
                </a:cubicBezTo>
                <a:cubicBezTo>
                  <a:pt x="5" y="40"/>
                  <a:pt x="5" y="40"/>
                  <a:pt x="5" y="40"/>
                </a:cubicBezTo>
                <a:cubicBezTo>
                  <a:pt x="5" y="41"/>
                  <a:pt x="6" y="42"/>
                  <a:pt x="7" y="42"/>
                </a:cubicBezTo>
                <a:cubicBezTo>
                  <a:pt x="8" y="42"/>
                  <a:pt x="8" y="41"/>
                  <a:pt x="8" y="40"/>
                </a:cubicBezTo>
                <a:cubicBezTo>
                  <a:pt x="8" y="38"/>
                  <a:pt x="8" y="38"/>
                  <a:pt x="8" y="38"/>
                </a:cubicBezTo>
                <a:cubicBezTo>
                  <a:pt x="34" y="38"/>
                  <a:pt x="34" y="38"/>
                  <a:pt x="34" y="38"/>
                </a:cubicBezTo>
                <a:cubicBezTo>
                  <a:pt x="34" y="40"/>
                  <a:pt x="34" y="40"/>
                  <a:pt x="34" y="40"/>
                </a:cubicBezTo>
                <a:cubicBezTo>
                  <a:pt x="34" y="41"/>
                  <a:pt x="35" y="42"/>
                  <a:pt x="36" y="42"/>
                </a:cubicBezTo>
                <a:cubicBezTo>
                  <a:pt x="37" y="42"/>
                  <a:pt x="37" y="41"/>
                  <a:pt x="37" y="40"/>
                </a:cubicBezTo>
                <a:cubicBezTo>
                  <a:pt x="37" y="38"/>
                  <a:pt x="37" y="38"/>
                  <a:pt x="37" y="38"/>
                </a:cubicBezTo>
                <a:cubicBezTo>
                  <a:pt x="40" y="38"/>
                  <a:pt x="40" y="38"/>
                  <a:pt x="40" y="38"/>
                </a:cubicBezTo>
                <a:cubicBezTo>
                  <a:pt x="41" y="38"/>
                  <a:pt x="42" y="38"/>
                  <a:pt x="42" y="37"/>
                </a:cubicBezTo>
                <a:cubicBezTo>
                  <a:pt x="42" y="2"/>
                  <a:pt x="42" y="2"/>
                  <a:pt x="42" y="2"/>
                </a:cubicBezTo>
                <a:cubicBezTo>
                  <a:pt x="42" y="1"/>
                  <a:pt x="41" y="0"/>
                  <a:pt x="40" y="0"/>
                </a:cubicBezTo>
                <a:close/>
                <a:moveTo>
                  <a:pt x="39" y="35"/>
                </a:moveTo>
                <a:cubicBezTo>
                  <a:pt x="39" y="35"/>
                  <a:pt x="39" y="35"/>
                  <a:pt x="39" y="35"/>
                </a:cubicBezTo>
                <a:cubicBezTo>
                  <a:pt x="3" y="35"/>
                  <a:pt x="3" y="35"/>
                  <a:pt x="3" y="35"/>
                </a:cubicBezTo>
                <a:cubicBezTo>
                  <a:pt x="3" y="3"/>
                  <a:pt x="3" y="3"/>
                  <a:pt x="3" y="3"/>
                </a:cubicBezTo>
                <a:cubicBezTo>
                  <a:pt x="39" y="3"/>
                  <a:pt x="39" y="3"/>
                  <a:pt x="39" y="3"/>
                </a:cubicBezTo>
                <a:cubicBezTo>
                  <a:pt x="39" y="35"/>
                  <a:pt x="39" y="35"/>
                  <a:pt x="39" y="35"/>
                </a:cubicBezTo>
                <a:close/>
                <a:moveTo>
                  <a:pt x="27" y="24"/>
                </a:moveTo>
                <a:cubicBezTo>
                  <a:pt x="27" y="24"/>
                  <a:pt x="27" y="24"/>
                  <a:pt x="27" y="24"/>
                </a:cubicBezTo>
                <a:cubicBezTo>
                  <a:pt x="28" y="24"/>
                  <a:pt x="29" y="23"/>
                  <a:pt x="30" y="23"/>
                </a:cubicBezTo>
                <a:cubicBezTo>
                  <a:pt x="30" y="23"/>
                  <a:pt x="30" y="23"/>
                  <a:pt x="30" y="23"/>
                </a:cubicBezTo>
                <a:cubicBezTo>
                  <a:pt x="31" y="22"/>
                  <a:pt x="32" y="21"/>
                  <a:pt x="32" y="19"/>
                </a:cubicBezTo>
                <a:cubicBezTo>
                  <a:pt x="32" y="18"/>
                  <a:pt x="31" y="17"/>
                  <a:pt x="30" y="16"/>
                </a:cubicBezTo>
                <a:cubicBezTo>
                  <a:pt x="30" y="16"/>
                  <a:pt x="30" y="16"/>
                  <a:pt x="30" y="16"/>
                </a:cubicBezTo>
                <a:cubicBezTo>
                  <a:pt x="30" y="16"/>
                  <a:pt x="30" y="16"/>
                  <a:pt x="30" y="16"/>
                </a:cubicBezTo>
                <a:cubicBezTo>
                  <a:pt x="29" y="15"/>
                  <a:pt x="28" y="14"/>
                  <a:pt x="27" y="14"/>
                </a:cubicBezTo>
                <a:cubicBezTo>
                  <a:pt x="26" y="14"/>
                  <a:pt x="24" y="15"/>
                  <a:pt x="24" y="16"/>
                </a:cubicBezTo>
                <a:cubicBezTo>
                  <a:pt x="23" y="17"/>
                  <a:pt x="22" y="18"/>
                  <a:pt x="22" y="19"/>
                </a:cubicBezTo>
                <a:cubicBezTo>
                  <a:pt x="22" y="21"/>
                  <a:pt x="23" y="22"/>
                  <a:pt x="24" y="23"/>
                </a:cubicBezTo>
                <a:cubicBezTo>
                  <a:pt x="24" y="23"/>
                  <a:pt x="26" y="24"/>
                  <a:pt x="27" y="24"/>
                </a:cubicBezTo>
                <a:close/>
                <a:moveTo>
                  <a:pt x="25" y="17"/>
                </a:moveTo>
                <a:cubicBezTo>
                  <a:pt x="25" y="17"/>
                  <a:pt x="25" y="17"/>
                  <a:pt x="25" y="17"/>
                </a:cubicBezTo>
                <a:cubicBezTo>
                  <a:pt x="25" y="17"/>
                  <a:pt x="26" y="16"/>
                  <a:pt x="27" y="16"/>
                </a:cubicBezTo>
                <a:cubicBezTo>
                  <a:pt x="28" y="16"/>
                  <a:pt x="28" y="17"/>
                  <a:pt x="29" y="17"/>
                </a:cubicBezTo>
                <a:cubicBezTo>
                  <a:pt x="29" y="17"/>
                  <a:pt x="29" y="17"/>
                  <a:pt x="29" y="17"/>
                </a:cubicBezTo>
                <a:cubicBezTo>
                  <a:pt x="29" y="18"/>
                  <a:pt x="30" y="18"/>
                  <a:pt x="30" y="19"/>
                </a:cubicBezTo>
                <a:cubicBezTo>
                  <a:pt x="30" y="20"/>
                  <a:pt x="29" y="21"/>
                  <a:pt x="29" y="21"/>
                </a:cubicBezTo>
                <a:cubicBezTo>
                  <a:pt x="29" y="21"/>
                  <a:pt x="29" y="21"/>
                  <a:pt x="29" y="21"/>
                </a:cubicBezTo>
                <a:cubicBezTo>
                  <a:pt x="28" y="22"/>
                  <a:pt x="28" y="22"/>
                  <a:pt x="27" y="22"/>
                </a:cubicBezTo>
                <a:cubicBezTo>
                  <a:pt x="26" y="22"/>
                  <a:pt x="25" y="22"/>
                  <a:pt x="25" y="21"/>
                </a:cubicBezTo>
                <a:cubicBezTo>
                  <a:pt x="24" y="21"/>
                  <a:pt x="24" y="20"/>
                  <a:pt x="24" y="19"/>
                </a:cubicBezTo>
                <a:cubicBezTo>
                  <a:pt x="24" y="18"/>
                  <a:pt x="24" y="18"/>
                  <a:pt x="25" y="17"/>
                </a:cubicBezTo>
                <a:close/>
                <a:moveTo>
                  <a:pt x="21" y="25"/>
                </a:moveTo>
                <a:cubicBezTo>
                  <a:pt x="21" y="25"/>
                  <a:pt x="21" y="25"/>
                  <a:pt x="21" y="25"/>
                </a:cubicBezTo>
                <a:cubicBezTo>
                  <a:pt x="21" y="25"/>
                  <a:pt x="21" y="25"/>
                  <a:pt x="21" y="25"/>
                </a:cubicBezTo>
                <a:cubicBezTo>
                  <a:pt x="23" y="26"/>
                  <a:pt x="25" y="27"/>
                  <a:pt x="27" y="27"/>
                </a:cubicBezTo>
                <a:cubicBezTo>
                  <a:pt x="29" y="27"/>
                  <a:pt x="31" y="26"/>
                  <a:pt x="33" y="25"/>
                </a:cubicBezTo>
                <a:cubicBezTo>
                  <a:pt x="34" y="23"/>
                  <a:pt x="35" y="21"/>
                  <a:pt x="35" y="19"/>
                </a:cubicBezTo>
                <a:cubicBezTo>
                  <a:pt x="35" y="17"/>
                  <a:pt x="34" y="15"/>
                  <a:pt x="33" y="13"/>
                </a:cubicBezTo>
                <a:cubicBezTo>
                  <a:pt x="31" y="12"/>
                  <a:pt x="29" y="11"/>
                  <a:pt x="27" y="11"/>
                </a:cubicBezTo>
                <a:cubicBezTo>
                  <a:pt x="25" y="11"/>
                  <a:pt x="23" y="12"/>
                  <a:pt x="21" y="13"/>
                </a:cubicBezTo>
                <a:cubicBezTo>
                  <a:pt x="21" y="13"/>
                  <a:pt x="21" y="13"/>
                  <a:pt x="21" y="13"/>
                </a:cubicBezTo>
                <a:cubicBezTo>
                  <a:pt x="20" y="15"/>
                  <a:pt x="19" y="17"/>
                  <a:pt x="19" y="19"/>
                </a:cubicBezTo>
                <a:cubicBezTo>
                  <a:pt x="19" y="21"/>
                  <a:pt x="20" y="23"/>
                  <a:pt x="21" y="25"/>
                </a:cubicBezTo>
                <a:cubicBezTo>
                  <a:pt x="21" y="25"/>
                  <a:pt x="21" y="25"/>
                  <a:pt x="21" y="25"/>
                </a:cubicBezTo>
                <a:close/>
                <a:moveTo>
                  <a:pt x="23" y="15"/>
                </a:moveTo>
                <a:cubicBezTo>
                  <a:pt x="23" y="15"/>
                  <a:pt x="23" y="15"/>
                  <a:pt x="23" y="15"/>
                </a:cubicBezTo>
                <a:cubicBezTo>
                  <a:pt x="23" y="15"/>
                  <a:pt x="23" y="15"/>
                  <a:pt x="23" y="15"/>
                </a:cubicBezTo>
                <a:cubicBezTo>
                  <a:pt x="24" y="14"/>
                  <a:pt x="25" y="13"/>
                  <a:pt x="27" y="13"/>
                </a:cubicBezTo>
                <a:cubicBezTo>
                  <a:pt x="29" y="13"/>
                  <a:pt x="30" y="14"/>
                  <a:pt x="31" y="15"/>
                </a:cubicBezTo>
                <a:cubicBezTo>
                  <a:pt x="32" y="16"/>
                  <a:pt x="33" y="18"/>
                  <a:pt x="33" y="19"/>
                </a:cubicBezTo>
                <a:cubicBezTo>
                  <a:pt x="33" y="21"/>
                  <a:pt x="32" y="22"/>
                  <a:pt x="31" y="24"/>
                </a:cubicBezTo>
                <a:cubicBezTo>
                  <a:pt x="30" y="25"/>
                  <a:pt x="29" y="25"/>
                  <a:pt x="27" y="25"/>
                </a:cubicBezTo>
                <a:cubicBezTo>
                  <a:pt x="25" y="25"/>
                  <a:pt x="24" y="25"/>
                  <a:pt x="23" y="24"/>
                </a:cubicBezTo>
                <a:cubicBezTo>
                  <a:pt x="23" y="24"/>
                  <a:pt x="23" y="24"/>
                  <a:pt x="23" y="24"/>
                </a:cubicBezTo>
                <a:cubicBezTo>
                  <a:pt x="21" y="22"/>
                  <a:pt x="21" y="21"/>
                  <a:pt x="21" y="19"/>
                </a:cubicBezTo>
                <a:cubicBezTo>
                  <a:pt x="21" y="18"/>
                  <a:pt x="21" y="16"/>
                  <a:pt x="23" y="15"/>
                </a:cubicBezTo>
                <a:close/>
                <a:moveTo>
                  <a:pt x="8" y="27"/>
                </a:moveTo>
                <a:cubicBezTo>
                  <a:pt x="8" y="27"/>
                  <a:pt x="8" y="27"/>
                  <a:pt x="8" y="27"/>
                </a:cubicBezTo>
                <a:cubicBezTo>
                  <a:pt x="8" y="27"/>
                  <a:pt x="8" y="27"/>
                  <a:pt x="8" y="27"/>
                </a:cubicBezTo>
                <a:cubicBezTo>
                  <a:pt x="7" y="28"/>
                  <a:pt x="7" y="29"/>
                  <a:pt x="7" y="30"/>
                </a:cubicBezTo>
                <a:cubicBezTo>
                  <a:pt x="7" y="31"/>
                  <a:pt x="7" y="31"/>
                  <a:pt x="8" y="32"/>
                </a:cubicBezTo>
                <a:cubicBezTo>
                  <a:pt x="8" y="32"/>
                  <a:pt x="8" y="32"/>
                  <a:pt x="8" y="32"/>
                </a:cubicBezTo>
                <a:cubicBezTo>
                  <a:pt x="8" y="32"/>
                  <a:pt x="8" y="32"/>
                  <a:pt x="8" y="32"/>
                </a:cubicBezTo>
                <a:cubicBezTo>
                  <a:pt x="8" y="32"/>
                  <a:pt x="9" y="33"/>
                  <a:pt x="10" y="33"/>
                </a:cubicBezTo>
                <a:cubicBezTo>
                  <a:pt x="11" y="33"/>
                  <a:pt x="11" y="32"/>
                  <a:pt x="12" y="32"/>
                </a:cubicBezTo>
                <a:cubicBezTo>
                  <a:pt x="12" y="32"/>
                  <a:pt x="12" y="32"/>
                  <a:pt x="12" y="32"/>
                </a:cubicBezTo>
                <a:cubicBezTo>
                  <a:pt x="13" y="31"/>
                  <a:pt x="13" y="31"/>
                  <a:pt x="13" y="30"/>
                </a:cubicBezTo>
                <a:cubicBezTo>
                  <a:pt x="13" y="29"/>
                  <a:pt x="13" y="28"/>
                  <a:pt x="12" y="27"/>
                </a:cubicBezTo>
                <a:cubicBezTo>
                  <a:pt x="12" y="27"/>
                  <a:pt x="12" y="27"/>
                  <a:pt x="12" y="27"/>
                </a:cubicBezTo>
                <a:cubicBezTo>
                  <a:pt x="12" y="27"/>
                  <a:pt x="11" y="27"/>
                  <a:pt x="11" y="27"/>
                </a:cubicBezTo>
                <a:cubicBezTo>
                  <a:pt x="11" y="11"/>
                  <a:pt x="11" y="11"/>
                  <a:pt x="11" y="11"/>
                </a:cubicBezTo>
                <a:cubicBezTo>
                  <a:pt x="11" y="11"/>
                  <a:pt x="12" y="11"/>
                  <a:pt x="12" y="10"/>
                </a:cubicBezTo>
                <a:cubicBezTo>
                  <a:pt x="12" y="10"/>
                  <a:pt x="12" y="10"/>
                  <a:pt x="12" y="10"/>
                </a:cubicBezTo>
                <a:cubicBezTo>
                  <a:pt x="13" y="10"/>
                  <a:pt x="13" y="9"/>
                  <a:pt x="13" y="8"/>
                </a:cubicBezTo>
                <a:cubicBezTo>
                  <a:pt x="13" y="7"/>
                  <a:pt x="13" y="6"/>
                  <a:pt x="12" y="6"/>
                </a:cubicBezTo>
                <a:cubicBezTo>
                  <a:pt x="12" y="6"/>
                  <a:pt x="12" y="6"/>
                  <a:pt x="12" y="6"/>
                </a:cubicBezTo>
                <a:cubicBezTo>
                  <a:pt x="11" y="5"/>
                  <a:pt x="11" y="5"/>
                  <a:pt x="10" y="5"/>
                </a:cubicBezTo>
                <a:cubicBezTo>
                  <a:pt x="9" y="5"/>
                  <a:pt x="8" y="5"/>
                  <a:pt x="8" y="6"/>
                </a:cubicBezTo>
                <a:cubicBezTo>
                  <a:pt x="8" y="6"/>
                  <a:pt x="8" y="6"/>
                  <a:pt x="8" y="6"/>
                </a:cubicBezTo>
                <a:cubicBezTo>
                  <a:pt x="7" y="6"/>
                  <a:pt x="7" y="7"/>
                  <a:pt x="7" y="8"/>
                </a:cubicBezTo>
                <a:cubicBezTo>
                  <a:pt x="7" y="9"/>
                  <a:pt x="7" y="10"/>
                  <a:pt x="8" y="10"/>
                </a:cubicBezTo>
                <a:cubicBezTo>
                  <a:pt x="8" y="10"/>
                  <a:pt x="8" y="10"/>
                  <a:pt x="8" y="10"/>
                </a:cubicBezTo>
                <a:cubicBezTo>
                  <a:pt x="8" y="11"/>
                  <a:pt x="8" y="11"/>
                  <a:pt x="9" y="11"/>
                </a:cubicBezTo>
                <a:cubicBezTo>
                  <a:pt x="9" y="27"/>
                  <a:pt x="9" y="27"/>
                  <a:pt x="9" y="27"/>
                </a:cubicBezTo>
                <a:cubicBezTo>
                  <a:pt x="8" y="27"/>
                  <a:pt x="8" y="27"/>
                  <a:pt x="8" y="27"/>
                </a:cubicBezTo>
                <a:close/>
                <a:moveTo>
                  <a:pt x="9" y="8"/>
                </a:moveTo>
                <a:cubicBezTo>
                  <a:pt x="9" y="8"/>
                  <a:pt x="9" y="8"/>
                  <a:pt x="9" y="8"/>
                </a:cubicBezTo>
                <a:cubicBezTo>
                  <a:pt x="9" y="8"/>
                  <a:pt x="9" y="8"/>
                  <a:pt x="9" y="7"/>
                </a:cubicBezTo>
                <a:cubicBezTo>
                  <a:pt x="9" y="7"/>
                  <a:pt x="9" y="7"/>
                  <a:pt x="9" y="7"/>
                </a:cubicBezTo>
                <a:cubicBezTo>
                  <a:pt x="9" y="7"/>
                  <a:pt x="9" y="7"/>
                  <a:pt x="10" y="7"/>
                </a:cubicBezTo>
                <a:cubicBezTo>
                  <a:pt x="10" y="7"/>
                  <a:pt x="10" y="7"/>
                  <a:pt x="11" y="7"/>
                </a:cubicBezTo>
                <a:cubicBezTo>
                  <a:pt x="11" y="7"/>
                  <a:pt x="11" y="7"/>
                  <a:pt x="11" y="7"/>
                </a:cubicBezTo>
                <a:cubicBezTo>
                  <a:pt x="11" y="8"/>
                  <a:pt x="11" y="8"/>
                  <a:pt x="11" y="8"/>
                </a:cubicBezTo>
                <a:cubicBezTo>
                  <a:pt x="11" y="8"/>
                  <a:pt x="11" y="9"/>
                  <a:pt x="11" y="9"/>
                </a:cubicBezTo>
                <a:cubicBezTo>
                  <a:pt x="11" y="9"/>
                  <a:pt x="11" y="9"/>
                  <a:pt x="11" y="9"/>
                </a:cubicBezTo>
                <a:cubicBezTo>
                  <a:pt x="10" y="9"/>
                  <a:pt x="10" y="9"/>
                  <a:pt x="10" y="9"/>
                </a:cubicBezTo>
                <a:cubicBezTo>
                  <a:pt x="9" y="9"/>
                  <a:pt x="9" y="9"/>
                  <a:pt x="9" y="9"/>
                </a:cubicBezTo>
                <a:cubicBezTo>
                  <a:pt x="9" y="9"/>
                  <a:pt x="9" y="9"/>
                  <a:pt x="9" y="9"/>
                </a:cubicBezTo>
                <a:cubicBezTo>
                  <a:pt x="9" y="9"/>
                  <a:pt x="9" y="8"/>
                  <a:pt x="9" y="8"/>
                </a:cubicBezTo>
                <a:close/>
                <a:moveTo>
                  <a:pt x="9" y="29"/>
                </a:moveTo>
                <a:cubicBezTo>
                  <a:pt x="9" y="29"/>
                  <a:pt x="9" y="29"/>
                  <a:pt x="9" y="29"/>
                </a:cubicBezTo>
                <a:cubicBezTo>
                  <a:pt x="9" y="29"/>
                  <a:pt x="9" y="29"/>
                  <a:pt x="9" y="29"/>
                </a:cubicBezTo>
                <a:cubicBezTo>
                  <a:pt x="9" y="29"/>
                  <a:pt x="9" y="29"/>
                  <a:pt x="10" y="29"/>
                </a:cubicBezTo>
                <a:cubicBezTo>
                  <a:pt x="10" y="29"/>
                  <a:pt x="10" y="29"/>
                  <a:pt x="10" y="29"/>
                </a:cubicBezTo>
                <a:cubicBezTo>
                  <a:pt x="10" y="29"/>
                  <a:pt x="10" y="29"/>
                  <a:pt x="11" y="29"/>
                </a:cubicBezTo>
                <a:cubicBezTo>
                  <a:pt x="11" y="29"/>
                  <a:pt x="11" y="29"/>
                  <a:pt x="11" y="29"/>
                </a:cubicBezTo>
                <a:cubicBezTo>
                  <a:pt x="11" y="29"/>
                  <a:pt x="11" y="29"/>
                  <a:pt x="11" y="30"/>
                </a:cubicBezTo>
                <a:cubicBezTo>
                  <a:pt x="11" y="30"/>
                  <a:pt x="11" y="30"/>
                  <a:pt x="11" y="30"/>
                </a:cubicBezTo>
                <a:cubicBezTo>
                  <a:pt x="11" y="30"/>
                  <a:pt x="11" y="30"/>
                  <a:pt x="11" y="30"/>
                </a:cubicBezTo>
                <a:cubicBezTo>
                  <a:pt x="11" y="30"/>
                  <a:pt x="11" y="30"/>
                  <a:pt x="11" y="30"/>
                </a:cubicBezTo>
                <a:cubicBezTo>
                  <a:pt x="10" y="31"/>
                  <a:pt x="10" y="31"/>
                  <a:pt x="10" y="31"/>
                </a:cubicBezTo>
                <a:cubicBezTo>
                  <a:pt x="9" y="31"/>
                  <a:pt x="9" y="31"/>
                  <a:pt x="9" y="30"/>
                </a:cubicBezTo>
                <a:cubicBezTo>
                  <a:pt x="9" y="30"/>
                  <a:pt x="9" y="30"/>
                  <a:pt x="9" y="30"/>
                </a:cubicBezTo>
                <a:cubicBezTo>
                  <a:pt x="9" y="29"/>
                  <a:pt x="9" y="29"/>
                  <a:pt x="9" y="29"/>
                </a:cubicBezTo>
                <a:close/>
              </a:path>
            </a:pathLst>
          </a:custGeom>
          <a:solidFill>
            <a:schemeClr val="accent4">
              <a:lumMod val="60000"/>
              <a:lumOff val="40000"/>
            </a:schemeClr>
          </a:solidFill>
          <a:ln w="3175">
            <a:noFill/>
            <a:round/>
          </a:ln>
        </p:spPr>
        <p:txBody>
          <a:bodyPr vert="horz" wrap="square" lIns="76200" tIns="38100" rIns="76200" bIns="38100" numCol="1" anchor="t" anchorCtr="0" compatLnSpc="1"/>
          <a:lstStyle/>
          <a:p>
            <a:endParaRPr lang="zh-CN" altLang="en-US" sz="1200" b="1">
              <a:solidFill>
                <a:schemeClr val="tx1">
                  <a:lumMod val="65000"/>
                  <a:lumOff val="35000"/>
                </a:schemeClr>
              </a:solidFill>
              <a:latin typeface="仿宋" panose="02010609060101010101" charset="-122"/>
              <a:ea typeface="仿宋" panose="02010609060101010101" charset="-122"/>
            </a:endParaRPr>
          </a:p>
        </p:txBody>
      </p:sp>
      <p:sp>
        <p:nvSpPr>
          <p:cNvPr id="13" name="Freeform 648"/>
          <p:cNvSpPr>
            <a:spLocks noEditPoints="1"/>
          </p:cNvSpPr>
          <p:nvPr/>
        </p:nvSpPr>
        <p:spPr bwMode="auto">
          <a:xfrm>
            <a:off x="1535430" y="2471420"/>
            <a:ext cx="514350" cy="479425"/>
          </a:xfrm>
          <a:custGeom>
            <a:avLst/>
            <a:gdLst>
              <a:gd name="T0" fmla="*/ 26 w 43"/>
              <a:gd name="T1" fmla="*/ 0 h 41"/>
              <a:gd name="T2" fmla="*/ 31 w 43"/>
              <a:gd name="T3" fmla="*/ 5 h 41"/>
              <a:gd name="T4" fmla="*/ 35 w 43"/>
              <a:gd name="T5" fmla="*/ 6 h 41"/>
              <a:gd name="T6" fmla="*/ 43 w 43"/>
              <a:gd name="T7" fmla="*/ 15 h 41"/>
              <a:gd name="T8" fmla="*/ 41 w 43"/>
              <a:gd name="T9" fmla="*/ 38 h 41"/>
              <a:gd name="T10" fmla="*/ 9 w 43"/>
              <a:gd name="T11" fmla="*/ 41 h 41"/>
              <a:gd name="T12" fmla="*/ 3 w 43"/>
              <a:gd name="T13" fmla="*/ 38 h 41"/>
              <a:gd name="T14" fmla="*/ 0 w 43"/>
              <a:gd name="T15" fmla="*/ 15 h 41"/>
              <a:gd name="T16" fmla="*/ 3 w 43"/>
              <a:gd name="T17" fmla="*/ 9 h 41"/>
              <a:gd name="T18" fmla="*/ 9 w 43"/>
              <a:gd name="T19" fmla="*/ 6 h 41"/>
              <a:gd name="T20" fmla="*/ 12 w 43"/>
              <a:gd name="T21" fmla="*/ 5 h 41"/>
              <a:gd name="T22" fmla="*/ 17 w 43"/>
              <a:gd name="T23" fmla="*/ 0 h 41"/>
              <a:gd name="T24" fmla="*/ 30 w 43"/>
              <a:gd name="T25" fmla="*/ 9 h 41"/>
              <a:gd name="T26" fmla="*/ 30 w 43"/>
              <a:gd name="T27" fmla="*/ 9 h 41"/>
              <a:gd name="T28" fmla="*/ 13 w 43"/>
              <a:gd name="T29" fmla="*/ 9 h 41"/>
              <a:gd name="T30" fmla="*/ 5 w 43"/>
              <a:gd name="T31" fmla="*/ 11 h 41"/>
              <a:gd name="T32" fmla="*/ 3 w 43"/>
              <a:gd name="T33" fmla="*/ 15 h 41"/>
              <a:gd name="T34" fmla="*/ 8 w 43"/>
              <a:gd name="T35" fmla="*/ 22 h 41"/>
              <a:gd name="T36" fmla="*/ 9 w 43"/>
              <a:gd name="T37" fmla="*/ 19 h 41"/>
              <a:gd name="T38" fmla="*/ 16 w 43"/>
              <a:gd name="T39" fmla="*/ 19 h 41"/>
              <a:gd name="T40" fmla="*/ 17 w 43"/>
              <a:gd name="T41" fmla="*/ 20 h 41"/>
              <a:gd name="T42" fmla="*/ 26 w 43"/>
              <a:gd name="T43" fmla="*/ 22 h 41"/>
              <a:gd name="T44" fmla="*/ 27 w 43"/>
              <a:gd name="T45" fmla="*/ 19 h 41"/>
              <a:gd name="T46" fmla="*/ 34 w 43"/>
              <a:gd name="T47" fmla="*/ 19 h 41"/>
              <a:gd name="T48" fmla="*/ 35 w 43"/>
              <a:gd name="T49" fmla="*/ 20 h 41"/>
              <a:gd name="T50" fmla="*/ 40 w 43"/>
              <a:gd name="T51" fmla="*/ 22 h 41"/>
              <a:gd name="T52" fmla="*/ 38 w 43"/>
              <a:gd name="T53" fmla="*/ 11 h 41"/>
              <a:gd name="T54" fmla="*/ 30 w 43"/>
              <a:gd name="T55" fmla="*/ 9 h 41"/>
              <a:gd name="T56" fmla="*/ 14 w 43"/>
              <a:gd name="T57" fmla="*/ 6 h 41"/>
              <a:gd name="T58" fmla="*/ 29 w 43"/>
              <a:gd name="T59" fmla="*/ 5 h 41"/>
              <a:gd name="T60" fmla="*/ 26 w 43"/>
              <a:gd name="T61" fmla="*/ 2 h 41"/>
              <a:gd name="T62" fmla="*/ 15 w 43"/>
              <a:gd name="T63" fmla="*/ 3 h 41"/>
              <a:gd name="T64" fmla="*/ 14 w 43"/>
              <a:gd name="T65" fmla="*/ 6 h 41"/>
              <a:gd name="T66" fmla="*/ 3 w 43"/>
              <a:gd name="T67" fmla="*/ 24 h 41"/>
              <a:gd name="T68" fmla="*/ 5 w 43"/>
              <a:gd name="T69" fmla="*/ 36 h 41"/>
              <a:gd name="T70" fmla="*/ 9 w 43"/>
              <a:gd name="T71" fmla="*/ 38 h 41"/>
              <a:gd name="T72" fmla="*/ 38 w 43"/>
              <a:gd name="T73" fmla="*/ 36 h 41"/>
              <a:gd name="T74" fmla="*/ 40 w 43"/>
              <a:gd name="T75" fmla="*/ 24 h 41"/>
              <a:gd name="T76" fmla="*/ 35 w 43"/>
              <a:gd name="T77" fmla="*/ 27 h 41"/>
              <a:gd name="T78" fmla="*/ 34 w 43"/>
              <a:gd name="T79" fmla="*/ 28 h 41"/>
              <a:gd name="T80" fmla="*/ 26 w 43"/>
              <a:gd name="T81" fmla="*/ 27 h 41"/>
              <a:gd name="T82" fmla="*/ 26 w 43"/>
              <a:gd name="T83" fmla="*/ 24 h 41"/>
              <a:gd name="T84" fmla="*/ 17 w 43"/>
              <a:gd name="T85" fmla="*/ 27 h 41"/>
              <a:gd name="T86" fmla="*/ 16 w 43"/>
              <a:gd name="T87" fmla="*/ 28 h 41"/>
              <a:gd name="T88" fmla="*/ 8 w 43"/>
              <a:gd name="T89" fmla="*/ 27 h 41"/>
              <a:gd name="T90" fmla="*/ 8 w 43"/>
              <a:gd name="T91" fmla="*/ 24 h 41"/>
              <a:gd name="T92" fmla="*/ 15 w 43"/>
              <a:gd name="T93" fmla="*/ 21 h 41"/>
              <a:gd name="T94" fmla="*/ 10 w 43"/>
              <a:gd name="T95" fmla="*/ 21 h 41"/>
              <a:gd name="T96" fmla="*/ 10 w 43"/>
              <a:gd name="T97" fmla="*/ 23 h 41"/>
              <a:gd name="T98" fmla="*/ 10 w 43"/>
              <a:gd name="T99" fmla="*/ 26 h 41"/>
              <a:gd name="T100" fmla="*/ 15 w 43"/>
              <a:gd name="T101" fmla="*/ 23 h 41"/>
              <a:gd name="T102" fmla="*/ 15 w 43"/>
              <a:gd name="T103" fmla="*/ 23 h 41"/>
              <a:gd name="T104" fmla="*/ 33 w 43"/>
              <a:gd name="T105" fmla="*/ 21 h 41"/>
              <a:gd name="T106" fmla="*/ 28 w 43"/>
              <a:gd name="T107" fmla="*/ 21 h 41"/>
              <a:gd name="T108" fmla="*/ 28 w 43"/>
              <a:gd name="T109" fmla="*/ 23 h 41"/>
              <a:gd name="T110" fmla="*/ 28 w 43"/>
              <a:gd name="T111" fmla="*/ 26 h 41"/>
              <a:gd name="T112" fmla="*/ 33 w 43"/>
              <a:gd name="T113" fmla="*/ 23 h 41"/>
              <a:gd name="T114" fmla="*/ 33 w 43"/>
              <a:gd name="T115"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 h="41">
                <a:moveTo>
                  <a:pt x="17" y="0"/>
                </a:moveTo>
                <a:cubicBezTo>
                  <a:pt x="26" y="0"/>
                  <a:pt x="26" y="0"/>
                  <a:pt x="26" y="0"/>
                </a:cubicBezTo>
                <a:cubicBezTo>
                  <a:pt x="27" y="0"/>
                  <a:pt x="29" y="0"/>
                  <a:pt x="30" y="1"/>
                </a:cubicBezTo>
                <a:cubicBezTo>
                  <a:pt x="30" y="2"/>
                  <a:pt x="31" y="3"/>
                  <a:pt x="31" y="5"/>
                </a:cubicBezTo>
                <a:cubicBezTo>
                  <a:pt x="31" y="6"/>
                  <a:pt x="31" y="6"/>
                  <a:pt x="31" y="6"/>
                </a:cubicBezTo>
                <a:cubicBezTo>
                  <a:pt x="35" y="6"/>
                  <a:pt x="35" y="6"/>
                  <a:pt x="35" y="6"/>
                </a:cubicBezTo>
                <a:cubicBezTo>
                  <a:pt x="37" y="6"/>
                  <a:pt x="39" y="7"/>
                  <a:pt x="41" y="9"/>
                </a:cubicBezTo>
                <a:cubicBezTo>
                  <a:pt x="42" y="10"/>
                  <a:pt x="43" y="12"/>
                  <a:pt x="43" y="15"/>
                </a:cubicBezTo>
                <a:cubicBezTo>
                  <a:pt x="43" y="32"/>
                  <a:pt x="43" y="32"/>
                  <a:pt x="43" y="32"/>
                </a:cubicBezTo>
                <a:cubicBezTo>
                  <a:pt x="43" y="35"/>
                  <a:pt x="42" y="37"/>
                  <a:pt x="41" y="38"/>
                </a:cubicBezTo>
                <a:cubicBezTo>
                  <a:pt x="39" y="40"/>
                  <a:pt x="37" y="41"/>
                  <a:pt x="35" y="41"/>
                </a:cubicBezTo>
                <a:cubicBezTo>
                  <a:pt x="9" y="41"/>
                  <a:pt x="9" y="41"/>
                  <a:pt x="9" y="41"/>
                </a:cubicBezTo>
                <a:cubicBezTo>
                  <a:pt x="6" y="41"/>
                  <a:pt x="4" y="40"/>
                  <a:pt x="3" y="38"/>
                </a:cubicBezTo>
                <a:cubicBezTo>
                  <a:pt x="3" y="38"/>
                  <a:pt x="3" y="38"/>
                  <a:pt x="3" y="38"/>
                </a:cubicBezTo>
                <a:cubicBezTo>
                  <a:pt x="1" y="37"/>
                  <a:pt x="0" y="35"/>
                  <a:pt x="0" y="32"/>
                </a:cubicBezTo>
                <a:cubicBezTo>
                  <a:pt x="0" y="15"/>
                  <a:pt x="0" y="15"/>
                  <a:pt x="0" y="15"/>
                </a:cubicBezTo>
                <a:cubicBezTo>
                  <a:pt x="0" y="12"/>
                  <a:pt x="1" y="10"/>
                  <a:pt x="3" y="9"/>
                </a:cubicBezTo>
                <a:cubicBezTo>
                  <a:pt x="3" y="9"/>
                  <a:pt x="3" y="9"/>
                  <a:pt x="3" y="9"/>
                </a:cubicBezTo>
                <a:cubicBezTo>
                  <a:pt x="3" y="9"/>
                  <a:pt x="3" y="9"/>
                  <a:pt x="3" y="9"/>
                </a:cubicBezTo>
                <a:cubicBezTo>
                  <a:pt x="4" y="7"/>
                  <a:pt x="6" y="6"/>
                  <a:pt x="9" y="6"/>
                </a:cubicBezTo>
                <a:cubicBezTo>
                  <a:pt x="12" y="6"/>
                  <a:pt x="12" y="6"/>
                  <a:pt x="12" y="6"/>
                </a:cubicBezTo>
                <a:cubicBezTo>
                  <a:pt x="12" y="5"/>
                  <a:pt x="12" y="5"/>
                  <a:pt x="12" y="5"/>
                </a:cubicBezTo>
                <a:cubicBezTo>
                  <a:pt x="12" y="3"/>
                  <a:pt x="13" y="2"/>
                  <a:pt x="14" y="1"/>
                </a:cubicBezTo>
                <a:cubicBezTo>
                  <a:pt x="14" y="0"/>
                  <a:pt x="16" y="0"/>
                  <a:pt x="17" y="0"/>
                </a:cubicBezTo>
                <a:close/>
                <a:moveTo>
                  <a:pt x="30" y="9"/>
                </a:moveTo>
                <a:cubicBezTo>
                  <a:pt x="30" y="9"/>
                  <a:pt x="30" y="9"/>
                  <a:pt x="30" y="9"/>
                </a:cubicBezTo>
                <a:cubicBezTo>
                  <a:pt x="30" y="9"/>
                  <a:pt x="30" y="9"/>
                  <a:pt x="30" y="9"/>
                </a:cubicBezTo>
                <a:cubicBezTo>
                  <a:pt x="30" y="9"/>
                  <a:pt x="30" y="9"/>
                  <a:pt x="30" y="9"/>
                </a:cubicBezTo>
                <a:cubicBezTo>
                  <a:pt x="13" y="9"/>
                  <a:pt x="13" y="9"/>
                  <a:pt x="13" y="9"/>
                </a:cubicBezTo>
                <a:cubicBezTo>
                  <a:pt x="13" y="9"/>
                  <a:pt x="13" y="9"/>
                  <a:pt x="13" y="9"/>
                </a:cubicBezTo>
                <a:cubicBezTo>
                  <a:pt x="9" y="9"/>
                  <a:pt x="9" y="9"/>
                  <a:pt x="9" y="9"/>
                </a:cubicBezTo>
                <a:cubicBezTo>
                  <a:pt x="7" y="9"/>
                  <a:pt x="6" y="10"/>
                  <a:pt x="5" y="11"/>
                </a:cubicBezTo>
                <a:cubicBezTo>
                  <a:pt x="5" y="11"/>
                  <a:pt x="5" y="11"/>
                  <a:pt x="5" y="11"/>
                </a:cubicBezTo>
                <a:cubicBezTo>
                  <a:pt x="4" y="12"/>
                  <a:pt x="3" y="13"/>
                  <a:pt x="3" y="15"/>
                </a:cubicBezTo>
                <a:cubicBezTo>
                  <a:pt x="3" y="22"/>
                  <a:pt x="3" y="22"/>
                  <a:pt x="3" y="22"/>
                </a:cubicBezTo>
                <a:cubicBezTo>
                  <a:pt x="8" y="22"/>
                  <a:pt x="8" y="22"/>
                  <a:pt x="8" y="22"/>
                </a:cubicBezTo>
                <a:cubicBezTo>
                  <a:pt x="8" y="20"/>
                  <a:pt x="8" y="20"/>
                  <a:pt x="8" y="20"/>
                </a:cubicBezTo>
                <a:cubicBezTo>
                  <a:pt x="8" y="19"/>
                  <a:pt x="9" y="19"/>
                  <a:pt x="9" y="19"/>
                </a:cubicBezTo>
                <a:cubicBezTo>
                  <a:pt x="9" y="19"/>
                  <a:pt x="9" y="19"/>
                  <a:pt x="9" y="19"/>
                </a:cubicBezTo>
                <a:cubicBezTo>
                  <a:pt x="16" y="19"/>
                  <a:pt x="16" y="19"/>
                  <a:pt x="16" y="19"/>
                </a:cubicBezTo>
                <a:cubicBezTo>
                  <a:pt x="17" y="19"/>
                  <a:pt x="17" y="19"/>
                  <a:pt x="17" y="20"/>
                </a:cubicBezTo>
                <a:cubicBezTo>
                  <a:pt x="17" y="20"/>
                  <a:pt x="17" y="20"/>
                  <a:pt x="17" y="20"/>
                </a:cubicBezTo>
                <a:cubicBezTo>
                  <a:pt x="17" y="22"/>
                  <a:pt x="17" y="22"/>
                  <a:pt x="17" y="22"/>
                </a:cubicBezTo>
                <a:cubicBezTo>
                  <a:pt x="26" y="22"/>
                  <a:pt x="26" y="22"/>
                  <a:pt x="26" y="22"/>
                </a:cubicBezTo>
                <a:cubicBezTo>
                  <a:pt x="26" y="20"/>
                  <a:pt x="26" y="20"/>
                  <a:pt x="26" y="20"/>
                </a:cubicBezTo>
                <a:cubicBezTo>
                  <a:pt x="26" y="19"/>
                  <a:pt x="26" y="19"/>
                  <a:pt x="27" y="19"/>
                </a:cubicBezTo>
                <a:cubicBezTo>
                  <a:pt x="27" y="19"/>
                  <a:pt x="27" y="19"/>
                  <a:pt x="27" y="19"/>
                </a:cubicBezTo>
                <a:cubicBezTo>
                  <a:pt x="34" y="19"/>
                  <a:pt x="34" y="19"/>
                  <a:pt x="34" y="19"/>
                </a:cubicBezTo>
                <a:cubicBezTo>
                  <a:pt x="35" y="19"/>
                  <a:pt x="35" y="19"/>
                  <a:pt x="35" y="20"/>
                </a:cubicBezTo>
                <a:cubicBezTo>
                  <a:pt x="35" y="20"/>
                  <a:pt x="35" y="20"/>
                  <a:pt x="35" y="20"/>
                </a:cubicBezTo>
                <a:cubicBezTo>
                  <a:pt x="35" y="22"/>
                  <a:pt x="35" y="22"/>
                  <a:pt x="35" y="22"/>
                </a:cubicBezTo>
                <a:cubicBezTo>
                  <a:pt x="40" y="22"/>
                  <a:pt x="40" y="22"/>
                  <a:pt x="40" y="22"/>
                </a:cubicBezTo>
                <a:cubicBezTo>
                  <a:pt x="40" y="15"/>
                  <a:pt x="40" y="15"/>
                  <a:pt x="40" y="15"/>
                </a:cubicBezTo>
                <a:cubicBezTo>
                  <a:pt x="40" y="13"/>
                  <a:pt x="39" y="12"/>
                  <a:pt x="38" y="11"/>
                </a:cubicBezTo>
                <a:cubicBezTo>
                  <a:pt x="37" y="10"/>
                  <a:pt x="36" y="9"/>
                  <a:pt x="35" y="9"/>
                </a:cubicBezTo>
                <a:cubicBezTo>
                  <a:pt x="30" y="9"/>
                  <a:pt x="30" y="9"/>
                  <a:pt x="30" y="9"/>
                </a:cubicBezTo>
                <a:close/>
                <a:moveTo>
                  <a:pt x="14" y="6"/>
                </a:moveTo>
                <a:cubicBezTo>
                  <a:pt x="14" y="6"/>
                  <a:pt x="14" y="6"/>
                  <a:pt x="14" y="6"/>
                </a:cubicBezTo>
                <a:cubicBezTo>
                  <a:pt x="29" y="6"/>
                  <a:pt x="29" y="6"/>
                  <a:pt x="29" y="6"/>
                </a:cubicBezTo>
                <a:cubicBezTo>
                  <a:pt x="29" y="5"/>
                  <a:pt x="29" y="5"/>
                  <a:pt x="29" y="5"/>
                </a:cubicBezTo>
                <a:cubicBezTo>
                  <a:pt x="29" y="4"/>
                  <a:pt x="29" y="3"/>
                  <a:pt x="28" y="3"/>
                </a:cubicBezTo>
                <a:cubicBezTo>
                  <a:pt x="28" y="2"/>
                  <a:pt x="27" y="2"/>
                  <a:pt x="26" y="2"/>
                </a:cubicBezTo>
                <a:cubicBezTo>
                  <a:pt x="17" y="2"/>
                  <a:pt x="17" y="2"/>
                  <a:pt x="17" y="2"/>
                </a:cubicBezTo>
                <a:cubicBezTo>
                  <a:pt x="16" y="2"/>
                  <a:pt x="16" y="2"/>
                  <a:pt x="15" y="3"/>
                </a:cubicBezTo>
                <a:cubicBezTo>
                  <a:pt x="15" y="3"/>
                  <a:pt x="14" y="4"/>
                  <a:pt x="14" y="5"/>
                </a:cubicBezTo>
                <a:cubicBezTo>
                  <a:pt x="14" y="6"/>
                  <a:pt x="14" y="6"/>
                  <a:pt x="14" y="6"/>
                </a:cubicBezTo>
                <a:close/>
                <a:moveTo>
                  <a:pt x="3" y="24"/>
                </a:moveTo>
                <a:cubicBezTo>
                  <a:pt x="3" y="24"/>
                  <a:pt x="3" y="24"/>
                  <a:pt x="3" y="24"/>
                </a:cubicBezTo>
                <a:cubicBezTo>
                  <a:pt x="3" y="32"/>
                  <a:pt x="3" y="32"/>
                  <a:pt x="3" y="32"/>
                </a:cubicBezTo>
                <a:cubicBezTo>
                  <a:pt x="3" y="34"/>
                  <a:pt x="4" y="35"/>
                  <a:pt x="5" y="36"/>
                </a:cubicBezTo>
                <a:cubicBezTo>
                  <a:pt x="5" y="36"/>
                  <a:pt x="5" y="36"/>
                  <a:pt x="5" y="36"/>
                </a:cubicBezTo>
                <a:cubicBezTo>
                  <a:pt x="6" y="37"/>
                  <a:pt x="7" y="38"/>
                  <a:pt x="9" y="38"/>
                </a:cubicBezTo>
                <a:cubicBezTo>
                  <a:pt x="35" y="38"/>
                  <a:pt x="35" y="38"/>
                  <a:pt x="35" y="38"/>
                </a:cubicBezTo>
                <a:cubicBezTo>
                  <a:pt x="36" y="38"/>
                  <a:pt x="37" y="37"/>
                  <a:pt x="38" y="36"/>
                </a:cubicBezTo>
                <a:cubicBezTo>
                  <a:pt x="39" y="35"/>
                  <a:pt x="40" y="34"/>
                  <a:pt x="40" y="32"/>
                </a:cubicBezTo>
                <a:cubicBezTo>
                  <a:pt x="40" y="24"/>
                  <a:pt x="40" y="24"/>
                  <a:pt x="40" y="24"/>
                </a:cubicBezTo>
                <a:cubicBezTo>
                  <a:pt x="35" y="24"/>
                  <a:pt x="35" y="24"/>
                  <a:pt x="35" y="24"/>
                </a:cubicBezTo>
                <a:cubicBezTo>
                  <a:pt x="35" y="27"/>
                  <a:pt x="35" y="27"/>
                  <a:pt x="35" y="27"/>
                </a:cubicBezTo>
                <a:cubicBezTo>
                  <a:pt x="35" y="28"/>
                  <a:pt x="35" y="28"/>
                  <a:pt x="34" y="28"/>
                </a:cubicBezTo>
                <a:cubicBezTo>
                  <a:pt x="34" y="28"/>
                  <a:pt x="34" y="28"/>
                  <a:pt x="34" y="28"/>
                </a:cubicBezTo>
                <a:cubicBezTo>
                  <a:pt x="27" y="28"/>
                  <a:pt x="27" y="28"/>
                  <a:pt x="27" y="28"/>
                </a:cubicBezTo>
                <a:cubicBezTo>
                  <a:pt x="26" y="28"/>
                  <a:pt x="26" y="28"/>
                  <a:pt x="26" y="27"/>
                </a:cubicBezTo>
                <a:cubicBezTo>
                  <a:pt x="26" y="27"/>
                  <a:pt x="26" y="27"/>
                  <a:pt x="26" y="27"/>
                </a:cubicBezTo>
                <a:cubicBezTo>
                  <a:pt x="26" y="24"/>
                  <a:pt x="26" y="24"/>
                  <a:pt x="26" y="24"/>
                </a:cubicBezTo>
                <a:cubicBezTo>
                  <a:pt x="17" y="24"/>
                  <a:pt x="17" y="24"/>
                  <a:pt x="17" y="24"/>
                </a:cubicBezTo>
                <a:cubicBezTo>
                  <a:pt x="17" y="27"/>
                  <a:pt x="17" y="27"/>
                  <a:pt x="17" y="27"/>
                </a:cubicBezTo>
                <a:cubicBezTo>
                  <a:pt x="17" y="28"/>
                  <a:pt x="17" y="28"/>
                  <a:pt x="16" y="28"/>
                </a:cubicBezTo>
                <a:cubicBezTo>
                  <a:pt x="16" y="28"/>
                  <a:pt x="16" y="28"/>
                  <a:pt x="16" y="28"/>
                </a:cubicBezTo>
                <a:cubicBezTo>
                  <a:pt x="9" y="28"/>
                  <a:pt x="9" y="28"/>
                  <a:pt x="9" y="28"/>
                </a:cubicBezTo>
                <a:cubicBezTo>
                  <a:pt x="9" y="28"/>
                  <a:pt x="8" y="28"/>
                  <a:pt x="8" y="27"/>
                </a:cubicBezTo>
                <a:cubicBezTo>
                  <a:pt x="8" y="27"/>
                  <a:pt x="8" y="27"/>
                  <a:pt x="8" y="27"/>
                </a:cubicBezTo>
                <a:cubicBezTo>
                  <a:pt x="8" y="24"/>
                  <a:pt x="8" y="24"/>
                  <a:pt x="8" y="24"/>
                </a:cubicBezTo>
                <a:cubicBezTo>
                  <a:pt x="3" y="24"/>
                  <a:pt x="3" y="24"/>
                  <a:pt x="3" y="24"/>
                </a:cubicBezTo>
                <a:close/>
                <a:moveTo>
                  <a:pt x="15" y="21"/>
                </a:moveTo>
                <a:cubicBezTo>
                  <a:pt x="15" y="21"/>
                  <a:pt x="15" y="21"/>
                  <a:pt x="15" y="21"/>
                </a:cubicBezTo>
                <a:cubicBezTo>
                  <a:pt x="10" y="21"/>
                  <a:pt x="10" y="21"/>
                  <a:pt x="10" y="21"/>
                </a:cubicBezTo>
                <a:cubicBezTo>
                  <a:pt x="10" y="23"/>
                  <a:pt x="10" y="23"/>
                  <a:pt x="10" y="23"/>
                </a:cubicBezTo>
                <a:cubicBezTo>
                  <a:pt x="10" y="23"/>
                  <a:pt x="10" y="23"/>
                  <a:pt x="10" y="23"/>
                </a:cubicBezTo>
                <a:cubicBezTo>
                  <a:pt x="10" y="23"/>
                  <a:pt x="10" y="23"/>
                  <a:pt x="10" y="23"/>
                </a:cubicBezTo>
                <a:cubicBezTo>
                  <a:pt x="10" y="26"/>
                  <a:pt x="10" y="26"/>
                  <a:pt x="10" y="26"/>
                </a:cubicBezTo>
                <a:cubicBezTo>
                  <a:pt x="15" y="26"/>
                  <a:pt x="15" y="26"/>
                  <a:pt x="15" y="26"/>
                </a:cubicBezTo>
                <a:cubicBezTo>
                  <a:pt x="15" y="23"/>
                  <a:pt x="15" y="23"/>
                  <a:pt x="15" y="23"/>
                </a:cubicBezTo>
                <a:cubicBezTo>
                  <a:pt x="15" y="23"/>
                  <a:pt x="15" y="23"/>
                  <a:pt x="15" y="23"/>
                </a:cubicBezTo>
                <a:cubicBezTo>
                  <a:pt x="15" y="23"/>
                  <a:pt x="15" y="23"/>
                  <a:pt x="15" y="23"/>
                </a:cubicBezTo>
                <a:cubicBezTo>
                  <a:pt x="15" y="21"/>
                  <a:pt x="15" y="21"/>
                  <a:pt x="15" y="21"/>
                </a:cubicBezTo>
                <a:close/>
                <a:moveTo>
                  <a:pt x="33" y="21"/>
                </a:moveTo>
                <a:cubicBezTo>
                  <a:pt x="33" y="21"/>
                  <a:pt x="33" y="21"/>
                  <a:pt x="33" y="21"/>
                </a:cubicBezTo>
                <a:cubicBezTo>
                  <a:pt x="28" y="21"/>
                  <a:pt x="28" y="21"/>
                  <a:pt x="28" y="21"/>
                </a:cubicBezTo>
                <a:cubicBezTo>
                  <a:pt x="28" y="23"/>
                  <a:pt x="28" y="23"/>
                  <a:pt x="28" y="23"/>
                </a:cubicBezTo>
                <a:cubicBezTo>
                  <a:pt x="28" y="23"/>
                  <a:pt x="28" y="23"/>
                  <a:pt x="28" y="23"/>
                </a:cubicBezTo>
                <a:cubicBezTo>
                  <a:pt x="28" y="23"/>
                  <a:pt x="28" y="23"/>
                  <a:pt x="28" y="23"/>
                </a:cubicBezTo>
                <a:cubicBezTo>
                  <a:pt x="28" y="26"/>
                  <a:pt x="28" y="26"/>
                  <a:pt x="28" y="26"/>
                </a:cubicBezTo>
                <a:cubicBezTo>
                  <a:pt x="33" y="26"/>
                  <a:pt x="33" y="26"/>
                  <a:pt x="33" y="26"/>
                </a:cubicBezTo>
                <a:cubicBezTo>
                  <a:pt x="33" y="23"/>
                  <a:pt x="33" y="23"/>
                  <a:pt x="33" y="23"/>
                </a:cubicBezTo>
                <a:cubicBezTo>
                  <a:pt x="33" y="23"/>
                  <a:pt x="33" y="23"/>
                  <a:pt x="33" y="23"/>
                </a:cubicBezTo>
                <a:cubicBezTo>
                  <a:pt x="33" y="23"/>
                  <a:pt x="33" y="23"/>
                  <a:pt x="33" y="23"/>
                </a:cubicBezTo>
                <a:cubicBezTo>
                  <a:pt x="33" y="21"/>
                  <a:pt x="33" y="21"/>
                  <a:pt x="33" y="21"/>
                </a:cubicBezTo>
                <a:close/>
              </a:path>
            </a:pathLst>
          </a:custGeom>
          <a:solidFill>
            <a:schemeClr val="accent4">
              <a:lumMod val="60000"/>
              <a:lumOff val="40000"/>
            </a:schemeClr>
          </a:solidFill>
          <a:ln w="3175">
            <a:noFill/>
            <a:round/>
          </a:ln>
        </p:spPr>
        <p:txBody>
          <a:bodyPr vert="horz" wrap="square" lIns="76200" tIns="38100" rIns="76200" bIns="38100" numCol="1" anchor="t" anchorCtr="0" compatLnSpc="1"/>
          <a:lstStyle/>
          <a:p>
            <a:endParaRPr lang="zh-CN" altLang="en-US" sz="1200" b="1">
              <a:solidFill>
                <a:schemeClr val="tx1">
                  <a:lumMod val="65000"/>
                  <a:lumOff val="35000"/>
                </a:schemeClr>
              </a:solidFill>
              <a:latin typeface="仿宋" panose="02010609060101010101" charset="-122"/>
              <a:ea typeface="仿宋" panose="02010609060101010101" charset="-122"/>
            </a:endParaRPr>
          </a:p>
        </p:txBody>
      </p:sp>
      <p:sp>
        <p:nvSpPr>
          <p:cNvPr id="14" name="Freeform 611"/>
          <p:cNvSpPr>
            <a:spLocks noEditPoints="1"/>
          </p:cNvSpPr>
          <p:nvPr/>
        </p:nvSpPr>
        <p:spPr bwMode="auto">
          <a:xfrm>
            <a:off x="1535430" y="3585210"/>
            <a:ext cx="514350" cy="441325"/>
          </a:xfrm>
          <a:custGeom>
            <a:avLst/>
            <a:gdLst>
              <a:gd name="T0" fmla="*/ 31 w 45"/>
              <a:gd name="T1" fmla="*/ 11 h 37"/>
              <a:gd name="T2" fmla="*/ 3 w 45"/>
              <a:gd name="T3" fmla="*/ 29 h 37"/>
              <a:gd name="T4" fmla="*/ 35 w 45"/>
              <a:gd name="T5" fmla="*/ 23 h 37"/>
              <a:gd name="T6" fmla="*/ 35 w 45"/>
              <a:gd name="T7" fmla="*/ 23 h 37"/>
              <a:gd name="T8" fmla="*/ 33 w 45"/>
              <a:gd name="T9" fmla="*/ 32 h 37"/>
              <a:gd name="T10" fmla="*/ 28 w 45"/>
              <a:gd name="T11" fmla="*/ 32 h 37"/>
              <a:gd name="T12" fmla="*/ 42 w 45"/>
              <a:gd name="T13" fmla="*/ 33 h 37"/>
              <a:gd name="T14" fmla="*/ 28 w 45"/>
              <a:gd name="T15" fmla="*/ 3 h 37"/>
              <a:gd name="T16" fmla="*/ 33 w 45"/>
              <a:gd name="T17" fmla="*/ 8 h 37"/>
              <a:gd name="T18" fmla="*/ 35 w 45"/>
              <a:gd name="T19" fmla="*/ 10 h 37"/>
              <a:gd name="T20" fmla="*/ 35 w 45"/>
              <a:gd name="T21" fmla="*/ 10 h 37"/>
              <a:gd name="T22" fmla="*/ 41 w 45"/>
              <a:gd name="T23" fmla="*/ 11 h 37"/>
              <a:gd name="T24" fmla="*/ 35 w 45"/>
              <a:gd name="T25" fmla="*/ 12 h 37"/>
              <a:gd name="T26" fmla="*/ 35 w 45"/>
              <a:gd name="T27" fmla="*/ 15 h 37"/>
              <a:gd name="T28" fmla="*/ 40 w 45"/>
              <a:gd name="T29" fmla="*/ 15 h 37"/>
              <a:gd name="T30" fmla="*/ 40 w 45"/>
              <a:gd name="T31" fmla="*/ 17 h 37"/>
              <a:gd name="T32" fmla="*/ 35 w 45"/>
              <a:gd name="T33" fmla="*/ 17 h 37"/>
              <a:gd name="T34" fmla="*/ 35 w 45"/>
              <a:gd name="T35" fmla="*/ 21 h 37"/>
              <a:gd name="T36" fmla="*/ 41 w 45"/>
              <a:gd name="T37" fmla="*/ 22 h 37"/>
              <a:gd name="T38" fmla="*/ 35 w 45"/>
              <a:gd name="T39" fmla="*/ 23 h 37"/>
              <a:gd name="T40" fmla="*/ 12 w 45"/>
              <a:gd name="T41" fmla="*/ 37 h 37"/>
              <a:gd name="T42" fmla="*/ 12 w 45"/>
              <a:gd name="T43" fmla="*/ 35 h 37"/>
              <a:gd name="T44" fmla="*/ 16 w 45"/>
              <a:gd name="T45" fmla="*/ 32 h 37"/>
              <a:gd name="T46" fmla="*/ 0 w 45"/>
              <a:gd name="T47" fmla="*/ 30 h 37"/>
              <a:gd name="T48" fmla="*/ 0 w 45"/>
              <a:gd name="T49" fmla="*/ 9 h 37"/>
              <a:gd name="T50" fmla="*/ 2 w 45"/>
              <a:gd name="T51" fmla="*/ 8 h 37"/>
              <a:gd name="T52" fmla="*/ 25 w 45"/>
              <a:gd name="T53" fmla="*/ 2 h 37"/>
              <a:gd name="T54" fmla="*/ 27 w 45"/>
              <a:gd name="T55" fmla="*/ 0 h 37"/>
              <a:gd name="T56" fmla="*/ 45 w 45"/>
              <a:gd name="T57" fmla="*/ 2 h 37"/>
              <a:gd name="T58" fmla="*/ 45 w 45"/>
              <a:gd name="T59" fmla="*/ 35 h 37"/>
              <a:gd name="T60" fmla="*/ 43 w 45"/>
              <a:gd name="T61" fmla="*/ 37 h 37"/>
              <a:gd name="T62" fmla="*/ 25 w 45"/>
              <a:gd name="T63" fmla="*/ 35 h 37"/>
              <a:gd name="T64" fmla="*/ 25 w 45"/>
              <a:gd name="T65" fmla="*/ 32 h 37"/>
              <a:gd name="T66" fmla="*/ 19 w 45"/>
              <a:gd name="T67" fmla="*/ 35 h 37"/>
              <a:gd name="T68" fmla="*/ 24 w 45"/>
              <a:gd name="T69" fmla="*/ 36 h 37"/>
              <a:gd name="T70" fmla="*/ 12 w 45"/>
              <a:gd name="T7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 h="37">
                <a:moveTo>
                  <a:pt x="31" y="29"/>
                </a:moveTo>
                <a:cubicBezTo>
                  <a:pt x="31" y="11"/>
                  <a:pt x="31" y="11"/>
                  <a:pt x="31" y="11"/>
                </a:cubicBezTo>
                <a:cubicBezTo>
                  <a:pt x="3" y="11"/>
                  <a:pt x="3" y="11"/>
                  <a:pt x="3" y="11"/>
                </a:cubicBezTo>
                <a:cubicBezTo>
                  <a:pt x="3" y="29"/>
                  <a:pt x="3" y="29"/>
                  <a:pt x="3" y="29"/>
                </a:cubicBezTo>
                <a:cubicBezTo>
                  <a:pt x="13" y="29"/>
                  <a:pt x="22" y="29"/>
                  <a:pt x="31" y="29"/>
                </a:cubicBezTo>
                <a:close/>
                <a:moveTo>
                  <a:pt x="35" y="23"/>
                </a:moveTo>
                <a:cubicBezTo>
                  <a:pt x="35" y="23"/>
                  <a:pt x="35" y="23"/>
                  <a:pt x="35" y="23"/>
                </a:cubicBezTo>
                <a:cubicBezTo>
                  <a:pt x="35" y="23"/>
                  <a:pt x="35" y="23"/>
                  <a:pt x="35" y="23"/>
                </a:cubicBezTo>
                <a:cubicBezTo>
                  <a:pt x="35" y="30"/>
                  <a:pt x="35" y="30"/>
                  <a:pt x="35" y="30"/>
                </a:cubicBezTo>
                <a:cubicBezTo>
                  <a:pt x="35" y="31"/>
                  <a:pt x="34" y="32"/>
                  <a:pt x="33" y="32"/>
                </a:cubicBezTo>
                <a:cubicBezTo>
                  <a:pt x="33" y="32"/>
                  <a:pt x="33" y="32"/>
                  <a:pt x="33" y="32"/>
                </a:cubicBezTo>
                <a:cubicBezTo>
                  <a:pt x="28" y="32"/>
                  <a:pt x="28" y="32"/>
                  <a:pt x="28" y="32"/>
                </a:cubicBezTo>
                <a:cubicBezTo>
                  <a:pt x="28" y="33"/>
                  <a:pt x="28" y="33"/>
                  <a:pt x="28" y="33"/>
                </a:cubicBezTo>
                <a:cubicBezTo>
                  <a:pt x="42" y="33"/>
                  <a:pt x="42" y="33"/>
                  <a:pt x="42" y="33"/>
                </a:cubicBezTo>
                <a:cubicBezTo>
                  <a:pt x="42" y="3"/>
                  <a:pt x="42" y="3"/>
                  <a:pt x="42" y="3"/>
                </a:cubicBezTo>
                <a:cubicBezTo>
                  <a:pt x="28" y="3"/>
                  <a:pt x="28" y="3"/>
                  <a:pt x="28" y="3"/>
                </a:cubicBezTo>
                <a:cubicBezTo>
                  <a:pt x="28" y="8"/>
                  <a:pt x="28" y="8"/>
                  <a:pt x="28" y="8"/>
                </a:cubicBezTo>
                <a:cubicBezTo>
                  <a:pt x="33" y="8"/>
                  <a:pt x="33" y="8"/>
                  <a:pt x="33" y="8"/>
                </a:cubicBezTo>
                <a:cubicBezTo>
                  <a:pt x="34" y="8"/>
                  <a:pt x="35" y="9"/>
                  <a:pt x="35" y="9"/>
                </a:cubicBezTo>
                <a:cubicBezTo>
                  <a:pt x="35" y="10"/>
                  <a:pt x="35" y="10"/>
                  <a:pt x="35" y="10"/>
                </a:cubicBezTo>
                <a:cubicBezTo>
                  <a:pt x="35" y="10"/>
                  <a:pt x="35" y="10"/>
                  <a:pt x="35" y="10"/>
                </a:cubicBezTo>
                <a:cubicBezTo>
                  <a:pt x="35" y="10"/>
                  <a:pt x="35" y="10"/>
                  <a:pt x="35" y="10"/>
                </a:cubicBezTo>
                <a:cubicBezTo>
                  <a:pt x="40" y="10"/>
                  <a:pt x="40" y="10"/>
                  <a:pt x="40" y="10"/>
                </a:cubicBezTo>
                <a:cubicBezTo>
                  <a:pt x="40" y="10"/>
                  <a:pt x="41" y="10"/>
                  <a:pt x="41" y="11"/>
                </a:cubicBezTo>
                <a:cubicBezTo>
                  <a:pt x="41" y="12"/>
                  <a:pt x="40" y="12"/>
                  <a:pt x="40" y="12"/>
                </a:cubicBezTo>
                <a:cubicBezTo>
                  <a:pt x="35" y="12"/>
                  <a:pt x="35" y="12"/>
                  <a:pt x="35" y="12"/>
                </a:cubicBezTo>
                <a:cubicBezTo>
                  <a:pt x="35" y="12"/>
                  <a:pt x="35" y="12"/>
                  <a:pt x="35" y="12"/>
                </a:cubicBezTo>
                <a:cubicBezTo>
                  <a:pt x="35" y="15"/>
                  <a:pt x="35" y="15"/>
                  <a:pt x="35" y="15"/>
                </a:cubicBezTo>
                <a:cubicBezTo>
                  <a:pt x="35" y="15"/>
                  <a:pt x="35" y="15"/>
                  <a:pt x="35" y="15"/>
                </a:cubicBezTo>
                <a:cubicBezTo>
                  <a:pt x="40" y="15"/>
                  <a:pt x="40" y="15"/>
                  <a:pt x="40" y="15"/>
                </a:cubicBezTo>
                <a:cubicBezTo>
                  <a:pt x="40" y="15"/>
                  <a:pt x="41" y="16"/>
                  <a:pt x="41" y="16"/>
                </a:cubicBezTo>
                <a:cubicBezTo>
                  <a:pt x="41" y="17"/>
                  <a:pt x="40" y="17"/>
                  <a:pt x="40" y="17"/>
                </a:cubicBezTo>
                <a:cubicBezTo>
                  <a:pt x="35" y="17"/>
                  <a:pt x="35" y="17"/>
                  <a:pt x="35" y="17"/>
                </a:cubicBezTo>
                <a:cubicBezTo>
                  <a:pt x="35" y="17"/>
                  <a:pt x="35" y="17"/>
                  <a:pt x="35" y="17"/>
                </a:cubicBezTo>
                <a:cubicBezTo>
                  <a:pt x="35" y="21"/>
                  <a:pt x="35" y="21"/>
                  <a:pt x="35" y="21"/>
                </a:cubicBezTo>
                <a:cubicBezTo>
                  <a:pt x="35" y="21"/>
                  <a:pt x="35" y="21"/>
                  <a:pt x="35" y="21"/>
                </a:cubicBezTo>
                <a:cubicBezTo>
                  <a:pt x="40" y="21"/>
                  <a:pt x="40" y="21"/>
                  <a:pt x="40" y="21"/>
                </a:cubicBezTo>
                <a:cubicBezTo>
                  <a:pt x="40" y="21"/>
                  <a:pt x="41" y="21"/>
                  <a:pt x="41" y="22"/>
                </a:cubicBezTo>
                <a:cubicBezTo>
                  <a:pt x="41" y="22"/>
                  <a:pt x="40" y="23"/>
                  <a:pt x="40" y="23"/>
                </a:cubicBezTo>
                <a:cubicBezTo>
                  <a:pt x="35" y="23"/>
                  <a:pt x="35" y="23"/>
                  <a:pt x="35" y="23"/>
                </a:cubicBezTo>
                <a:close/>
                <a:moveTo>
                  <a:pt x="12" y="37"/>
                </a:moveTo>
                <a:cubicBezTo>
                  <a:pt x="12" y="37"/>
                  <a:pt x="12" y="37"/>
                  <a:pt x="12" y="37"/>
                </a:cubicBezTo>
                <a:cubicBezTo>
                  <a:pt x="11" y="37"/>
                  <a:pt x="11" y="36"/>
                  <a:pt x="11" y="36"/>
                </a:cubicBezTo>
                <a:cubicBezTo>
                  <a:pt x="11" y="35"/>
                  <a:pt x="11" y="35"/>
                  <a:pt x="12" y="35"/>
                </a:cubicBezTo>
                <a:cubicBezTo>
                  <a:pt x="16" y="35"/>
                  <a:pt x="16" y="35"/>
                  <a:pt x="16" y="35"/>
                </a:cubicBezTo>
                <a:cubicBezTo>
                  <a:pt x="16" y="32"/>
                  <a:pt x="16" y="32"/>
                  <a:pt x="16" y="32"/>
                </a:cubicBezTo>
                <a:cubicBezTo>
                  <a:pt x="2" y="32"/>
                  <a:pt x="2" y="32"/>
                  <a:pt x="2" y="32"/>
                </a:cubicBezTo>
                <a:cubicBezTo>
                  <a:pt x="1" y="32"/>
                  <a:pt x="0" y="31"/>
                  <a:pt x="0" y="30"/>
                </a:cubicBezTo>
                <a:cubicBezTo>
                  <a:pt x="0" y="30"/>
                  <a:pt x="0" y="30"/>
                  <a:pt x="0" y="30"/>
                </a:cubicBezTo>
                <a:cubicBezTo>
                  <a:pt x="0" y="9"/>
                  <a:pt x="0" y="9"/>
                  <a:pt x="0" y="9"/>
                </a:cubicBezTo>
                <a:cubicBezTo>
                  <a:pt x="0" y="9"/>
                  <a:pt x="1" y="8"/>
                  <a:pt x="2" y="8"/>
                </a:cubicBezTo>
                <a:cubicBezTo>
                  <a:pt x="2" y="8"/>
                  <a:pt x="2" y="8"/>
                  <a:pt x="2" y="8"/>
                </a:cubicBezTo>
                <a:cubicBezTo>
                  <a:pt x="25" y="8"/>
                  <a:pt x="25" y="8"/>
                  <a:pt x="25" y="8"/>
                </a:cubicBezTo>
                <a:cubicBezTo>
                  <a:pt x="25" y="2"/>
                  <a:pt x="25" y="2"/>
                  <a:pt x="25" y="2"/>
                </a:cubicBezTo>
                <a:cubicBezTo>
                  <a:pt x="25" y="1"/>
                  <a:pt x="26" y="0"/>
                  <a:pt x="27" y="0"/>
                </a:cubicBezTo>
                <a:cubicBezTo>
                  <a:pt x="27" y="0"/>
                  <a:pt x="27" y="0"/>
                  <a:pt x="27" y="0"/>
                </a:cubicBezTo>
                <a:cubicBezTo>
                  <a:pt x="44" y="0"/>
                  <a:pt x="44" y="0"/>
                  <a:pt x="44" y="0"/>
                </a:cubicBezTo>
                <a:cubicBezTo>
                  <a:pt x="44" y="0"/>
                  <a:pt x="45" y="1"/>
                  <a:pt x="45" y="2"/>
                </a:cubicBezTo>
                <a:cubicBezTo>
                  <a:pt x="45" y="2"/>
                  <a:pt x="45" y="2"/>
                  <a:pt x="45" y="2"/>
                </a:cubicBezTo>
                <a:cubicBezTo>
                  <a:pt x="45" y="35"/>
                  <a:pt x="45" y="35"/>
                  <a:pt x="45" y="35"/>
                </a:cubicBezTo>
                <a:cubicBezTo>
                  <a:pt x="45" y="36"/>
                  <a:pt x="44" y="37"/>
                  <a:pt x="44" y="37"/>
                </a:cubicBezTo>
                <a:cubicBezTo>
                  <a:pt x="43" y="37"/>
                  <a:pt x="43" y="37"/>
                  <a:pt x="43" y="37"/>
                </a:cubicBezTo>
                <a:cubicBezTo>
                  <a:pt x="27" y="37"/>
                  <a:pt x="27" y="37"/>
                  <a:pt x="27" y="37"/>
                </a:cubicBezTo>
                <a:cubicBezTo>
                  <a:pt x="26" y="37"/>
                  <a:pt x="25" y="36"/>
                  <a:pt x="25" y="35"/>
                </a:cubicBezTo>
                <a:cubicBezTo>
                  <a:pt x="25" y="35"/>
                  <a:pt x="25" y="35"/>
                  <a:pt x="25" y="35"/>
                </a:cubicBezTo>
                <a:cubicBezTo>
                  <a:pt x="25" y="32"/>
                  <a:pt x="25" y="32"/>
                  <a:pt x="25" y="32"/>
                </a:cubicBezTo>
                <a:cubicBezTo>
                  <a:pt x="19" y="32"/>
                  <a:pt x="19" y="32"/>
                  <a:pt x="19" y="32"/>
                </a:cubicBezTo>
                <a:cubicBezTo>
                  <a:pt x="19" y="35"/>
                  <a:pt x="19" y="35"/>
                  <a:pt x="19" y="35"/>
                </a:cubicBezTo>
                <a:cubicBezTo>
                  <a:pt x="23" y="35"/>
                  <a:pt x="23" y="35"/>
                  <a:pt x="23" y="35"/>
                </a:cubicBezTo>
                <a:cubicBezTo>
                  <a:pt x="23" y="35"/>
                  <a:pt x="24" y="35"/>
                  <a:pt x="24" y="36"/>
                </a:cubicBezTo>
                <a:cubicBezTo>
                  <a:pt x="24" y="36"/>
                  <a:pt x="23" y="37"/>
                  <a:pt x="23" y="37"/>
                </a:cubicBezTo>
                <a:cubicBezTo>
                  <a:pt x="19" y="37"/>
                  <a:pt x="15" y="37"/>
                  <a:pt x="12" y="37"/>
                </a:cubicBezTo>
                <a:close/>
              </a:path>
            </a:pathLst>
          </a:custGeom>
          <a:solidFill>
            <a:schemeClr val="accent4">
              <a:lumMod val="60000"/>
              <a:lumOff val="40000"/>
            </a:schemeClr>
          </a:solidFill>
          <a:ln w="3175">
            <a:noFill/>
            <a:round/>
          </a:ln>
        </p:spPr>
        <p:txBody>
          <a:bodyPr vert="horz" wrap="square" lIns="76200" tIns="38100" rIns="76200" bIns="38100" numCol="1" anchor="t" anchorCtr="0" compatLnSpc="1"/>
          <a:lstStyle/>
          <a:p>
            <a:endParaRPr lang="zh-CN" altLang="en-US" sz="1200" b="1">
              <a:solidFill>
                <a:schemeClr val="tx1">
                  <a:lumMod val="65000"/>
                  <a:lumOff val="35000"/>
                </a:schemeClr>
              </a:solidFill>
              <a:latin typeface="仿宋" panose="02010609060101010101" charset="-122"/>
              <a:ea typeface="仿宋" panose="02010609060101010101" charset="-122"/>
            </a:endParaRPr>
          </a:p>
        </p:txBody>
      </p:sp>
      <p:sp>
        <p:nvSpPr>
          <p:cNvPr id="15" name="文本框 14"/>
          <p:cNvSpPr txBox="1"/>
          <p:nvPr/>
        </p:nvSpPr>
        <p:spPr>
          <a:xfrm>
            <a:off x="2161540" y="1346835"/>
            <a:ext cx="3441065" cy="570865"/>
          </a:xfrm>
          <a:prstGeom prst="rect">
            <a:avLst/>
          </a:prstGeom>
          <a:noFill/>
        </p:spPr>
        <p:txBody>
          <a:bodyPr wrap="square" rtlCol="0">
            <a:spAutoFit/>
          </a:bodyPr>
          <a:lstStyle/>
          <a:p>
            <a:pPr>
              <a:lnSpc>
                <a:spcPct val="130000"/>
              </a:lnSpc>
            </a:pPr>
            <a:r>
              <a:rPr lang="zh-CN" altLang="en-US" sz="1200" b="1" dirty="0">
                <a:solidFill>
                  <a:schemeClr val="tx1">
                    <a:lumMod val="65000"/>
                    <a:lumOff val="35000"/>
                  </a:schemeClr>
                </a:solidFill>
                <a:latin typeface="仿宋" panose="02010609060101010101" charset="-122"/>
                <a:ea typeface="仿宋" panose="02010609060101010101" charset="-122"/>
              </a:rPr>
              <a:t>请在此添加文字说明，编辑文字。请在此添加文字说明，编辑文字。</a:t>
            </a:r>
            <a:endParaRPr lang="zh-CN" altLang="en-US" sz="1200" b="1" dirty="0">
              <a:solidFill>
                <a:schemeClr val="tx1">
                  <a:lumMod val="65000"/>
                  <a:lumOff val="35000"/>
                </a:schemeClr>
              </a:solidFill>
              <a:latin typeface="仿宋" panose="02010609060101010101" charset="-122"/>
              <a:ea typeface="仿宋" panose="02010609060101010101" charset="-122"/>
            </a:endParaRPr>
          </a:p>
        </p:txBody>
      </p:sp>
      <p:sp>
        <p:nvSpPr>
          <p:cNvPr id="16" name="文本框 15"/>
          <p:cNvSpPr txBox="1"/>
          <p:nvPr/>
        </p:nvSpPr>
        <p:spPr>
          <a:xfrm>
            <a:off x="2161540" y="2441575"/>
            <a:ext cx="3441065" cy="570865"/>
          </a:xfrm>
          <a:prstGeom prst="rect">
            <a:avLst/>
          </a:prstGeom>
          <a:noFill/>
        </p:spPr>
        <p:txBody>
          <a:bodyPr wrap="square" rtlCol="0">
            <a:spAutoFit/>
          </a:bodyPr>
          <a:lstStyle/>
          <a:p>
            <a:pPr>
              <a:lnSpc>
                <a:spcPct val="130000"/>
              </a:lnSpc>
            </a:pPr>
            <a:r>
              <a:rPr lang="zh-CN" altLang="en-US" sz="1200" b="1" dirty="0">
                <a:solidFill>
                  <a:schemeClr val="tx1">
                    <a:lumMod val="65000"/>
                    <a:lumOff val="35000"/>
                  </a:schemeClr>
                </a:solidFill>
                <a:latin typeface="仿宋" panose="02010609060101010101" charset="-122"/>
                <a:ea typeface="仿宋" panose="02010609060101010101" charset="-122"/>
              </a:rPr>
              <a:t>请在此添加文字说明，编辑文字。请在此添加文字说明，编辑文字。</a:t>
            </a:r>
            <a:endParaRPr lang="zh-CN" altLang="en-US" sz="1200" b="1" dirty="0">
              <a:solidFill>
                <a:schemeClr val="tx1">
                  <a:lumMod val="65000"/>
                  <a:lumOff val="35000"/>
                </a:schemeClr>
              </a:solidFill>
              <a:latin typeface="仿宋" panose="02010609060101010101" charset="-122"/>
              <a:ea typeface="仿宋" panose="02010609060101010101" charset="-122"/>
            </a:endParaRPr>
          </a:p>
        </p:txBody>
      </p:sp>
      <p:sp>
        <p:nvSpPr>
          <p:cNvPr id="17" name="文本框 16"/>
          <p:cNvSpPr txBox="1"/>
          <p:nvPr/>
        </p:nvSpPr>
        <p:spPr>
          <a:xfrm>
            <a:off x="2161540" y="3536315"/>
            <a:ext cx="3441065" cy="570865"/>
          </a:xfrm>
          <a:prstGeom prst="rect">
            <a:avLst/>
          </a:prstGeom>
          <a:noFill/>
        </p:spPr>
        <p:txBody>
          <a:bodyPr wrap="square" rtlCol="0">
            <a:spAutoFit/>
          </a:bodyPr>
          <a:lstStyle/>
          <a:p>
            <a:pPr>
              <a:lnSpc>
                <a:spcPct val="130000"/>
              </a:lnSpc>
            </a:pPr>
            <a:r>
              <a:rPr lang="zh-CN" altLang="en-US" sz="1200" b="1" dirty="0">
                <a:solidFill>
                  <a:schemeClr val="tx1">
                    <a:lumMod val="65000"/>
                    <a:lumOff val="35000"/>
                  </a:schemeClr>
                </a:solidFill>
                <a:latin typeface="仿宋" panose="02010609060101010101" charset="-122"/>
                <a:ea typeface="仿宋" panose="02010609060101010101" charset="-122"/>
              </a:rPr>
              <a:t>请在此添加文字说明，编辑文字。请在此添加文字说明，编辑文字。</a:t>
            </a:r>
            <a:endParaRPr lang="zh-CN" altLang="en-US" sz="1200" b="1" dirty="0">
              <a:solidFill>
                <a:schemeClr val="tx1">
                  <a:lumMod val="65000"/>
                  <a:lumOff val="35000"/>
                </a:schemeClr>
              </a:solidFill>
              <a:latin typeface="仿宋" panose="02010609060101010101" charset="-122"/>
              <a:ea typeface="仿宋"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2000"/>
                                        <p:tgtEl>
                                          <p:spTgt spid="1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ox(in)">
                                      <p:cBhvr>
                                        <p:cTn id="10" dur="2000"/>
                                        <p:tgtEl>
                                          <p:spTgt spid="13"/>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ox(in)">
                                      <p:cBhvr>
                                        <p:cTn id="13" dur="2000"/>
                                        <p:tgtEl>
                                          <p:spTgt spid="14"/>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ox(in)">
                                      <p:cBhvr>
                                        <p:cTn id="16" dur="2000"/>
                                        <p:tgtEl>
                                          <p:spTgt spid="15"/>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ox(in)">
                                      <p:cBhvr>
                                        <p:cTn id="19" dur="2000"/>
                                        <p:tgtEl>
                                          <p:spTgt spid="16"/>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ox(in)">
                                      <p:cBhvr>
                                        <p:cTn id="22"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P spid="15"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107315" y="-54610"/>
            <a:ext cx="2412365" cy="805413"/>
          </a:xfrm>
          <a:prstGeom prst="rect">
            <a:avLst/>
          </a:prstGeom>
        </p:spPr>
      </p:pic>
      <p:sp>
        <p:nvSpPr>
          <p:cNvPr id="4" name="文本框 3"/>
          <p:cNvSpPr txBox="1"/>
          <p:nvPr/>
        </p:nvSpPr>
        <p:spPr>
          <a:xfrm>
            <a:off x="3104515" y="448945"/>
            <a:ext cx="2935605" cy="368300"/>
          </a:xfrm>
          <a:prstGeom prst="rect">
            <a:avLst/>
          </a:prstGeom>
          <a:noFill/>
        </p:spPr>
        <p:txBody>
          <a:bodyPr wrap="square" rtlCol="0">
            <a:spAutoFit/>
          </a:bodyPr>
          <a:lstStyle/>
          <a:p>
            <a:pPr algn="dist"/>
            <a:r>
              <a:rPr lang="zh-CN" altLang="en-US" b="1">
                <a:solidFill>
                  <a:schemeClr val="tx1">
                    <a:lumMod val="75000"/>
                    <a:lumOff val="25000"/>
                  </a:schemeClr>
                </a:solidFill>
                <a:latin typeface="仿宋" panose="02010609060101010101" charset="-122"/>
                <a:ea typeface="仿宋" panose="02010609060101010101" charset="-122"/>
                <a:sym typeface="+mn-ea"/>
              </a:rPr>
              <a:t>研究成果与展望</a:t>
            </a:r>
            <a:endParaRPr lang="zh-CN" altLang="en-US" b="1" dirty="0">
              <a:solidFill>
                <a:schemeClr val="tx1">
                  <a:lumMod val="75000"/>
                  <a:lumOff val="25000"/>
                </a:schemeClr>
              </a:solidFill>
              <a:latin typeface="仿宋" panose="02010609060101010101" charset="-122"/>
              <a:ea typeface="仿宋" panose="02010609060101010101" charset="-122"/>
              <a:sym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6499860" y="3994150"/>
            <a:ext cx="2412365" cy="805413"/>
          </a:xfrm>
          <a:prstGeom prst="rect">
            <a:avLst/>
          </a:prstGeom>
        </p:spPr>
      </p:pic>
      <p:grpSp>
        <p:nvGrpSpPr>
          <p:cNvPr id="5" name="组合 4"/>
          <p:cNvGrpSpPr/>
          <p:nvPr/>
        </p:nvGrpSpPr>
        <p:grpSpPr>
          <a:xfrm>
            <a:off x="3177088" y="1174059"/>
            <a:ext cx="2789824" cy="2795333"/>
            <a:chOff x="2788731" y="879520"/>
            <a:chExt cx="3566538" cy="3573581"/>
          </a:xfrm>
          <a:solidFill>
            <a:schemeClr val="accent2">
              <a:lumMod val="75000"/>
              <a:alpha val="79000"/>
            </a:schemeClr>
          </a:solidFill>
        </p:grpSpPr>
        <p:sp>
          <p:nvSpPr>
            <p:cNvPr id="14" name="Freeform 1175"/>
            <p:cNvSpPr>
              <a:spLocks noEditPoints="1"/>
            </p:cNvSpPr>
            <p:nvPr/>
          </p:nvSpPr>
          <p:spPr bwMode="auto">
            <a:xfrm>
              <a:off x="3364706" y="1458224"/>
              <a:ext cx="2411413" cy="2416175"/>
            </a:xfrm>
            <a:custGeom>
              <a:avLst/>
              <a:gdLst>
                <a:gd name="T0" fmla="*/ 321 w 760"/>
                <a:gd name="T1" fmla="*/ 733 h 761"/>
                <a:gd name="T2" fmla="*/ 229 w 760"/>
                <a:gd name="T3" fmla="*/ 667 h 761"/>
                <a:gd name="T4" fmla="*/ 111 w 760"/>
                <a:gd name="T5" fmla="*/ 649 h 761"/>
                <a:gd name="T6" fmla="*/ 93 w 760"/>
                <a:gd name="T7" fmla="*/ 532 h 761"/>
                <a:gd name="T8" fmla="*/ 28 w 760"/>
                <a:gd name="T9" fmla="*/ 440 h 761"/>
                <a:gd name="T10" fmla="*/ 28 w 760"/>
                <a:gd name="T11" fmla="*/ 321 h 761"/>
                <a:gd name="T12" fmla="*/ 93 w 760"/>
                <a:gd name="T13" fmla="*/ 229 h 761"/>
                <a:gd name="T14" fmla="*/ 111 w 760"/>
                <a:gd name="T15" fmla="*/ 112 h 761"/>
                <a:gd name="T16" fmla="*/ 229 w 760"/>
                <a:gd name="T17" fmla="*/ 93 h 761"/>
                <a:gd name="T18" fmla="*/ 321 w 760"/>
                <a:gd name="T19" fmla="*/ 28 h 761"/>
                <a:gd name="T20" fmla="*/ 440 w 760"/>
                <a:gd name="T21" fmla="*/ 28 h 761"/>
                <a:gd name="T22" fmla="*/ 532 w 760"/>
                <a:gd name="T23" fmla="*/ 93 h 761"/>
                <a:gd name="T24" fmla="*/ 649 w 760"/>
                <a:gd name="T25" fmla="*/ 112 h 761"/>
                <a:gd name="T26" fmla="*/ 667 w 760"/>
                <a:gd name="T27" fmla="*/ 229 h 761"/>
                <a:gd name="T28" fmla="*/ 733 w 760"/>
                <a:gd name="T29" fmla="*/ 321 h 761"/>
                <a:gd name="T30" fmla="*/ 733 w 760"/>
                <a:gd name="T31" fmla="*/ 440 h 761"/>
                <a:gd name="T32" fmla="*/ 667 w 760"/>
                <a:gd name="T33" fmla="*/ 532 h 761"/>
                <a:gd name="T34" fmla="*/ 649 w 760"/>
                <a:gd name="T35" fmla="*/ 649 h 761"/>
                <a:gd name="T36" fmla="*/ 532 w 760"/>
                <a:gd name="T37" fmla="*/ 667 h 761"/>
                <a:gd name="T38" fmla="*/ 440 w 760"/>
                <a:gd name="T39" fmla="*/ 733 h 761"/>
                <a:gd name="T40" fmla="*/ 234 w 760"/>
                <a:gd name="T41" fmla="*/ 655 h 761"/>
                <a:gd name="T42" fmla="*/ 330 w 760"/>
                <a:gd name="T43" fmla="*/ 725 h 761"/>
                <a:gd name="T44" fmla="*/ 431 w 760"/>
                <a:gd name="T45" fmla="*/ 725 h 761"/>
                <a:gd name="T46" fmla="*/ 533 w 760"/>
                <a:gd name="T47" fmla="*/ 655 h 761"/>
                <a:gd name="T48" fmla="*/ 641 w 760"/>
                <a:gd name="T49" fmla="*/ 641 h 761"/>
                <a:gd name="T50" fmla="*/ 655 w 760"/>
                <a:gd name="T51" fmla="*/ 533 h 761"/>
                <a:gd name="T52" fmla="*/ 725 w 760"/>
                <a:gd name="T53" fmla="*/ 431 h 761"/>
                <a:gd name="T54" fmla="*/ 725 w 760"/>
                <a:gd name="T55" fmla="*/ 330 h 761"/>
                <a:gd name="T56" fmla="*/ 655 w 760"/>
                <a:gd name="T57" fmla="*/ 228 h 761"/>
                <a:gd name="T58" fmla="*/ 641 w 760"/>
                <a:gd name="T59" fmla="*/ 120 h 761"/>
                <a:gd name="T60" fmla="*/ 533 w 760"/>
                <a:gd name="T61" fmla="*/ 105 h 761"/>
                <a:gd name="T62" fmla="*/ 431 w 760"/>
                <a:gd name="T63" fmla="*/ 36 h 761"/>
                <a:gd name="T64" fmla="*/ 330 w 760"/>
                <a:gd name="T65" fmla="*/ 36 h 761"/>
                <a:gd name="T66" fmla="*/ 228 w 760"/>
                <a:gd name="T67" fmla="*/ 105 h 761"/>
                <a:gd name="T68" fmla="*/ 120 w 760"/>
                <a:gd name="T69" fmla="*/ 120 h 761"/>
                <a:gd name="T70" fmla="*/ 105 w 760"/>
                <a:gd name="T71" fmla="*/ 228 h 761"/>
                <a:gd name="T72" fmla="*/ 36 w 760"/>
                <a:gd name="T73" fmla="*/ 330 h 761"/>
                <a:gd name="T74" fmla="*/ 36 w 760"/>
                <a:gd name="T75" fmla="*/ 431 h 761"/>
                <a:gd name="T76" fmla="*/ 105 w 760"/>
                <a:gd name="T77" fmla="*/ 533 h 761"/>
                <a:gd name="T78" fmla="*/ 120 w 760"/>
                <a:gd name="T79" fmla="*/ 641 h 761"/>
                <a:gd name="T80" fmla="*/ 228 w 760"/>
                <a:gd name="T81" fmla="*/ 655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0" h="761">
                  <a:moveTo>
                    <a:pt x="380" y="761"/>
                  </a:moveTo>
                  <a:cubicBezTo>
                    <a:pt x="357" y="761"/>
                    <a:pt x="335" y="751"/>
                    <a:pt x="321" y="733"/>
                  </a:cubicBezTo>
                  <a:cubicBezTo>
                    <a:pt x="285" y="691"/>
                    <a:pt x="285" y="691"/>
                    <a:pt x="285" y="691"/>
                  </a:cubicBezTo>
                  <a:cubicBezTo>
                    <a:pt x="271" y="674"/>
                    <a:pt x="250" y="666"/>
                    <a:pt x="229" y="667"/>
                  </a:cubicBezTo>
                  <a:cubicBezTo>
                    <a:pt x="173" y="672"/>
                    <a:pt x="173" y="672"/>
                    <a:pt x="173" y="672"/>
                  </a:cubicBezTo>
                  <a:cubicBezTo>
                    <a:pt x="150" y="674"/>
                    <a:pt x="128" y="666"/>
                    <a:pt x="111" y="649"/>
                  </a:cubicBezTo>
                  <a:cubicBezTo>
                    <a:pt x="95" y="633"/>
                    <a:pt x="87" y="610"/>
                    <a:pt x="89" y="587"/>
                  </a:cubicBezTo>
                  <a:cubicBezTo>
                    <a:pt x="93" y="532"/>
                    <a:pt x="93" y="532"/>
                    <a:pt x="93" y="532"/>
                  </a:cubicBezTo>
                  <a:cubicBezTo>
                    <a:pt x="95" y="511"/>
                    <a:pt x="86" y="490"/>
                    <a:pt x="70" y="476"/>
                  </a:cubicBezTo>
                  <a:cubicBezTo>
                    <a:pt x="28" y="440"/>
                    <a:pt x="28" y="440"/>
                    <a:pt x="28" y="440"/>
                  </a:cubicBezTo>
                  <a:cubicBezTo>
                    <a:pt x="10" y="425"/>
                    <a:pt x="0" y="403"/>
                    <a:pt x="0" y="380"/>
                  </a:cubicBezTo>
                  <a:cubicBezTo>
                    <a:pt x="0" y="357"/>
                    <a:pt x="10" y="336"/>
                    <a:pt x="28" y="321"/>
                  </a:cubicBezTo>
                  <a:cubicBezTo>
                    <a:pt x="70" y="285"/>
                    <a:pt x="70" y="285"/>
                    <a:pt x="70" y="285"/>
                  </a:cubicBezTo>
                  <a:cubicBezTo>
                    <a:pt x="86" y="271"/>
                    <a:pt x="95" y="250"/>
                    <a:pt x="93" y="229"/>
                  </a:cubicBezTo>
                  <a:cubicBezTo>
                    <a:pt x="89" y="173"/>
                    <a:pt x="89" y="173"/>
                    <a:pt x="89" y="173"/>
                  </a:cubicBezTo>
                  <a:cubicBezTo>
                    <a:pt x="87" y="150"/>
                    <a:pt x="95" y="128"/>
                    <a:pt x="111" y="112"/>
                  </a:cubicBezTo>
                  <a:cubicBezTo>
                    <a:pt x="128" y="95"/>
                    <a:pt x="150" y="87"/>
                    <a:pt x="173" y="89"/>
                  </a:cubicBezTo>
                  <a:cubicBezTo>
                    <a:pt x="229" y="93"/>
                    <a:pt x="229" y="93"/>
                    <a:pt x="229" y="93"/>
                  </a:cubicBezTo>
                  <a:cubicBezTo>
                    <a:pt x="250" y="95"/>
                    <a:pt x="271" y="87"/>
                    <a:pt x="285" y="70"/>
                  </a:cubicBezTo>
                  <a:cubicBezTo>
                    <a:pt x="321" y="28"/>
                    <a:pt x="321" y="28"/>
                    <a:pt x="321" y="28"/>
                  </a:cubicBezTo>
                  <a:cubicBezTo>
                    <a:pt x="335" y="10"/>
                    <a:pt x="357" y="0"/>
                    <a:pt x="380" y="0"/>
                  </a:cubicBezTo>
                  <a:cubicBezTo>
                    <a:pt x="403" y="0"/>
                    <a:pt x="425" y="10"/>
                    <a:pt x="440" y="28"/>
                  </a:cubicBezTo>
                  <a:cubicBezTo>
                    <a:pt x="476" y="70"/>
                    <a:pt x="476" y="70"/>
                    <a:pt x="476" y="70"/>
                  </a:cubicBezTo>
                  <a:cubicBezTo>
                    <a:pt x="490" y="87"/>
                    <a:pt x="511" y="95"/>
                    <a:pt x="532" y="93"/>
                  </a:cubicBezTo>
                  <a:cubicBezTo>
                    <a:pt x="587" y="89"/>
                    <a:pt x="587" y="89"/>
                    <a:pt x="587" y="89"/>
                  </a:cubicBezTo>
                  <a:cubicBezTo>
                    <a:pt x="610" y="87"/>
                    <a:pt x="633" y="95"/>
                    <a:pt x="649" y="112"/>
                  </a:cubicBezTo>
                  <a:cubicBezTo>
                    <a:pt x="665" y="128"/>
                    <a:pt x="674" y="150"/>
                    <a:pt x="672" y="173"/>
                  </a:cubicBezTo>
                  <a:cubicBezTo>
                    <a:pt x="667" y="229"/>
                    <a:pt x="667" y="229"/>
                    <a:pt x="667" y="229"/>
                  </a:cubicBezTo>
                  <a:cubicBezTo>
                    <a:pt x="665" y="250"/>
                    <a:pt x="674" y="271"/>
                    <a:pt x="690" y="285"/>
                  </a:cubicBezTo>
                  <a:cubicBezTo>
                    <a:pt x="733" y="321"/>
                    <a:pt x="733" y="321"/>
                    <a:pt x="733" y="321"/>
                  </a:cubicBezTo>
                  <a:cubicBezTo>
                    <a:pt x="750" y="336"/>
                    <a:pt x="760" y="357"/>
                    <a:pt x="760" y="380"/>
                  </a:cubicBezTo>
                  <a:cubicBezTo>
                    <a:pt x="760" y="403"/>
                    <a:pt x="750" y="425"/>
                    <a:pt x="733" y="440"/>
                  </a:cubicBezTo>
                  <a:cubicBezTo>
                    <a:pt x="690" y="476"/>
                    <a:pt x="690" y="476"/>
                    <a:pt x="690" y="476"/>
                  </a:cubicBezTo>
                  <a:cubicBezTo>
                    <a:pt x="674" y="490"/>
                    <a:pt x="665" y="511"/>
                    <a:pt x="667" y="532"/>
                  </a:cubicBezTo>
                  <a:cubicBezTo>
                    <a:pt x="672" y="587"/>
                    <a:pt x="672" y="587"/>
                    <a:pt x="672" y="587"/>
                  </a:cubicBezTo>
                  <a:cubicBezTo>
                    <a:pt x="674" y="610"/>
                    <a:pt x="665" y="633"/>
                    <a:pt x="649" y="649"/>
                  </a:cubicBezTo>
                  <a:cubicBezTo>
                    <a:pt x="633" y="666"/>
                    <a:pt x="610" y="674"/>
                    <a:pt x="587" y="672"/>
                  </a:cubicBezTo>
                  <a:cubicBezTo>
                    <a:pt x="532" y="667"/>
                    <a:pt x="532" y="667"/>
                    <a:pt x="532" y="667"/>
                  </a:cubicBezTo>
                  <a:cubicBezTo>
                    <a:pt x="510" y="666"/>
                    <a:pt x="490" y="674"/>
                    <a:pt x="476" y="691"/>
                  </a:cubicBezTo>
                  <a:cubicBezTo>
                    <a:pt x="440" y="733"/>
                    <a:pt x="440" y="733"/>
                    <a:pt x="440" y="733"/>
                  </a:cubicBezTo>
                  <a:cubicBezTo>
                    <a:pt x="425" y="751"/>
                    <a:pt x="403" y="761"/>
                    <a:pt x="380" y="761"/>
                  </a:cubicBezTo>
                  <a:close/>
                  <a:moveTo>
                    <a:pt x="234" y="655"/>
                  </a:moveTo>
                  <a:cubicBezTo>
                    <a:pt x="257" y="655"/>
                    <a:pt x="279" y="665"/>
                    <a:pt x="294" y="683"/>
                  </a:cubicBezTo>
                  <a:cubicBezTo>
                    <a:pt x="330" y="725"/>
                    <a:pt x="330" y="725"/>
                    <a:pt x="330" y="725"/>
                  </a:cubicBezTo>
                  <a:cubicBezTo>
                    <a:pt x="342" y="740"/>
                    <a:pt x="361" y="749"/>
                    <a:pt x="380" y="749"/>
                  </a:cubicBezTo>
                  <a:cubicBezTo>
                    <a:pt x="400" y="749"/>
                    <a:pt x="418" y="740"/>
                    <a:pt x="431" y="725"/>
                  </a:cubicBezTo>
                  <a:cubicBezTo>
                    <a:pt x="467" y="683"/>
                    <a:pt x="467" y="683"/>
                    <a:pt x="467" y="683"/>
                  </a:cubicBezTo>
                  <a:cubicBezTo>
                    <a:pt x="483" y="664"/>
                    <a:pt x="508" y="653"/>
                    <a:pt x="533" y="655"/>
                  </a:cubicBezTo>
                  <a:cubicBezTo>
                    <a:pt x="588" y="660"/>
                    <a:pt x="588" y="660"/>
                    <a:pt x="588" y="660"/>
                  </a:cubicBezTo>
                  <a:cubicBezTo>
                    <a:pt x="608" y="662"/>
                    <a:pt x="627" y="655"/>
                    <a:pt x="641" y="641"/>
                  </a:cubicBezTo>
                  <a:cubicBezTo>
                    <a:pt x="654" y="627"/>
                    <a:pt x="661" y="608"/>
                    <a:pt x="660" y="588"/>
                  </a:cubicBezTo>
                  <a:cubicBezTo>
                    <a:pt x="655" y="533"/>
                    <a:pt x="655" y="533"/>
                    <a:pt x="655" y="533"/>
                  </a:cubicBezTo>
                  <a:cubicBezTo>
                    <a:pt x="653" y="508"/>
                    <a:pt x="663" y="483"/>
                    <a:pt x="683" y="467"/>
                  </a:cubicBezTo>
                  <a:cubicBezTo>
                    <a:pt x="725" y="431"/>
                    <a:pt x="725" y="431"/>
                    <a:pt x="725" y="431"/>
                  </a:cubicBezTo>
                  <a:cubicBezTo>
                    <a:pt x="740" y="418"/>
                    <a:pt x="748" y="400"/>
                    <a:pt x="748" y="380"/>
                  </a:cubicBezTo>
                  <a:cubicBezTo>
                    <a:pt x="748" y="361"/>
                    <a:pt x="740" y="343"/>
                    <a:pt x="725" y="330"/>
                  </a:cubicBezTo>
                  <a:cubicBezTo>
                    <a:pt x="683" y="294"/>
                    <a:pt x="683" y="294"/>
                    <a:pt x="683" y="294"/>
                  </a:cubicBezTo>
                  <a:cubicBezTo>
                    <a:pt x="663" y="278"/>
                    <a:pt x="653" y="253"/>
                    <a:pt x="655" y="228"/>
                  </a:cubicBezTo>
                  <a:cubicBezTo>
                    <a:pt x="660" y="172"/>
                    <a:pt x="660" y="172"/>
                    <a:pt x="660" y="172"/>
                  </a:cubicBezTo>
                  <a:cubicBezTo>
                    <a:pt x="661" y="153"/>
                    <a:pt x="654" y="134"/>
                    <a:pt x="641" y="120"/>
                  </a:cubicBezTo>
                  <a:cubicBezTo>
                    <a:pt x="627" y="106"/>
                    <a:pt x="608" y="99"/>
                    <a:pt x="588" y="101"/>
                  </a:cubicBezTo>
                  <a:cubicBezTo>
                    <a:pt x="533" y="105"/>
                    <a:pt x="533" y="105"/>
                    <a:pt x="533" y="105"/>
                  </a:cubicBezTo>
                  <a:cubicBezTo>
                    <a:pt x="508" y="108"/>
                    <a:pt x="483" y="97"/>
                    <a:pt x="467" y="78"/>
                  </a:cubicBezTo>
                  <a:cubicBezTo>
                    <a:pt x="431" y="36"/>
                    <a:pt x="431" y="36"/>
                    <a:pt x="431" y="36"/>
                  </a:cubicBezTo>
                  <a:cubicBezTo>
                    <a:pt x="418" y="21"/>
                    <a:pt x="400" y="12"/>
                    <a:pt x="380" y="12"/>
                  </a:cubicBezTo>
                  <a:cubicBezTo>
                    <a:pt x="361" y="12"/>
                    <a:pt x="342" y="21"/>
                    <a:pt x="330" y="36"/>
                  </a:cubicBezTo>
                  <a:cubicBezTo>
                    <a:pt x="294" y="78"/>
                    <a:pt x="294" y="78"/>
                    <a:pt x="294" y="78"/>
                  </a:cubicBezTo>
                  <a:cubicBezTo>
                    <a:pt x="277" y="97"/>
                    <a:pt x="253" y="108"/>
                    <a:pt x="228" y="105"/>
                  </a:cubicBezTo>
                  <a:cubicBezTo>
                    <a:pt x="172" y="101"/>
                    <a:pt x="172" y="101"/>
                    <a:pt x="172" y="101"/>
                  </a:cubicBezTo>
                  <a:cubicBezTo>
                    <a:pt x="153" y="99"/>
                    <a:pt x="134" y="106"/>
                    <a:pt x="120" y="120"/>
                  </a:cubicBezTo>
                  <a:cubicBezTo>
                    <a:pt x="106" y="134"/>
                    <a:pt x="99" y="153"/>
                    <a:pt x="101" y="172"/>
                  </a:cubicBezTo>
                  <a:cubicBezTo>
                    <a:pt x="105" y="228"/>
                    <a:pt x="105" y="228"/>
                    <a:pt x="105" y="228"/>
                  </a:cubicBezTo>
                  <a:cubicBezTo>
                    <a:pt x="107" y="253"/>
                    <a:pt x="97" y="278"/>
                    <a:pt x="78" y="294"/>
                  </a:cubicBezTo>
                  <a:cubicBezTo>
                    <a:pt x="36" y="330"/>
                    <a:pt x="36" y="330"/>
                    <a:pt x="36" y="330"/>
                  </a:cubicBezTo>
                  <a:cubicBezTo>
                    <a:pt x="21" y="343"/>
                    <a:pt x="12" y="361"/>
                    <a:pt x="12" y="380"/>
                  </a:cubicBezTo>
                  <a:cubicBezTo>
                    <a:pt x="12" y="400"/>
                    <a:pt x="21" y="418"/>
                    <a:pt x="36" y="431"/>
                  </a:cubicBezTo>
                  <a:cubicBezTo>
                    <a:pt x="78" y="467"/>
                    <a:pt x="78" y="467"/>
                    <a:pt x="78" y="467"/>
                  </a:cubicBezTo>
                  <a:cubicBezTo>
                    <a:pt x="97" y="483"/>
                    <a:pt x="107" y="508"/>
                    <a:pt x="105" y="533"/>
                  </a:cubicBezTo>
                  <a:cubicBezTo>
                    <a:pt x="101" y="588"/>
                    <a:pt x="101" y="588"/>
                    <a:pt x="101" y="588"/>
                  </a:cubicBezTo>
                  <a:cubicBezTo>
                    <a:pt x="99" y="608"/>
                    <a:pt x="106" y="627"/>
                    <a:pt x="120" y="641"/>
                  </a:cubicBezTo>
                  <a:cubicBezTo>
                    <a:pt x="134" y="655"/>
                    <a:pt x="153" y="662"/>
                    <a:pt x="172" y="660"/>
                  </a:cubicBezTo>
                  <a:cubicBezTo>
                    <a:pt x="228" y="655"/>
                    <a:pt x="228" y="655"/>
                    <a:pt x="228" y="655"/>
                  </a:cubicBezTo>
                  <a:cubicBezTo>
                    <a:pt x="230" y="655"/>
                    <a:pt x="232" y="655"/>
                    <a:pt x="234" y="655"/>
                  </a:cubicBezTo>
                  <a:close/>
                </a:path>
              </a:pathLst>
            </a:custGeom>
            <a:grpFill/>
            <a:ln>
              <a:noFill/>
            </a:ln>
          </p:spPr>
          <p:txBody>
            <a:bodyPr vert="horz" wrap="square" lIns="91440" tIns="45720" rIns="91440" bIns="45720" numCol="1" anchor="t" anchorCtr="0" compatLnSpc="1"/>
            <a:lstStyle/>
            <a:p>
              <a:endParaRPr lang="en-US"/>
            </a:p>
          </p:txBody>
        </p:sp>
        <p:sp>
          <p:nvSpPr>
            <p:cNvPr id="15" name="Freeform 1176"/>
            <p:cNvSpPr>
              <a:spLocks noEditPoints="1"/>
            </p:cNvSpPr>
            <p:nvPr/>
          </p:nvSpPr>
          <p:spPr bwMode="auto">
            <a:xfrm>
              <a:off x="3659981" y="1753499"/>
              <a:ext cx="1824038" cy="1825625"/>
            </a:xfrm>
            <a:custGeom>
              <a:avLst/>
              <a:gdLst>
                <a:gd name="T0" fmla="*/ 242 w 575"/>
                <a:gd name="T1" fmla="*/ 554 h 575"/>
                <a:gd name="T2" fmla="*/ 172 w 575"/>
                <a:gd name="T3" fmla="*/ 504 h 575"/>
                <a:gd name="T4" fmla="*/ 84 w 575"/>
                <a:gd name="T5" fmla="*/ 491 h 575"/>
                <a:gd name="T6" fmla="*/ 70 w 575"/>
                <a:gd name="T7" fmla="*/ 402 h 575"/>
                <a:gd name="T8" fmla="*/ 21 w 575"/>
                <a:gd name="T9" fmla="*/ 332 h 575"/>
                <a:gd name="T10" fmla="*/ 21 w 575"/>
                <a:gd name="T11" fmla="*/ 243 h 575"/>
                <a:gd name="T12" fmla="*/ 70 w 575"/>
                <a:gd name="T13" fmla="*/ 173 h 575"/>
                <a:gd name="T14" fmla="*/ 84 w 575"/>
                <a:gd name="T15" fmla="*/ 84 h 575"/>
                <a:gd name="T16" fmla="*/ 172 w 575"/>
                <a:gd name="T17" fmla="*/ 71 h 575"/>
                <a:gd name="T18" fmla="*/ 242 w 575"/>
                <a:gd name="T19" fmla="*/ 21 h 575"/>
                <a:gd name="T20" fmla="*/ 332 w 575"/>
                <a:gd name="T21" fmla="*/ 21 h 575"/>
                <a:gd name="T22" fmla="*/ 402 w 575"/>
                <a:gd name="T23" fmla="*/ 71 h 575"/>
                <a:gd name="T24" fmla="*/ 491 w 575"/>
                <a:gd name="T25" fmla="*/ 84 h 575"/>
                <a:gd name="T26" fmla="*/ 504 w 575"/>
                <a:gd name="T27" fmla="*/ 173 h 575"/>
                <a:gd name="T28" fmla="*/ 554 w 575"/>
                <a:gd name="T29" fmla="*/ 243 h 575"/>
                <a:gd name="T30" fmla="*/ 554 w 575"/>
                <a:gd name="T31" fmla="*/ 332 h 575"/>
                <a:gd name="T32" fmla="*/ 504 w 575"/>
                <a:gd name="T33" fmla="*/ 402 h 575"/>
                <a:gd name="T34" fmla="*/ 491 w 575"/>
                <a:gd name="T35" fmla="*/ 491 h 575"/>
                <a:gd name="T36" fmla="*/ 402 w 575"/>
                <a:gd name="T37" fmla="*/ 504 h 575"/>
                <a:gd name="T38" fmla="*/ 332 w 575"/>
                <a:gd name="T39" fmla="*/ 554 h 575"/>
                <a:gd name="T40" fmla="*/ 176 w 575"/>
                <a:gd name="T41" fmla="*/ 496 h 575"/>
                <a:gd name="T42" fmla="*/ 249 w 575"/>
                <a:gd name="T43" fmla="*/ 549 h 575"/>
                <a:gd name="T44" fmla="*/ 326 w 575"/>
                <a:gd name="T45" fmla="*/ 549 h 575"/>
                <a:gd name="T46" fmla="*/ 403 w 575"/>
                <a:gd name="T47" fmla="*/ 496 h 575"/>
                <a:gd name="T48" fmla="*/ 485 w 575"/>
                <a:gd name="T49" fmla="*/ 485 h 575"/>
                <a:gd name="T50" fmla="*/ 496 w 575"/>
                <a:gd name="T51" fmla="*/ 403 h 575"/>
                <a:gd name="T52" fmla="*/ 549 w 575"/>
                <a:gd name="T53" fmla="*/ 326 h 575"/>
                <a:gd name="T54" fmla="*/ 549 w 575"/>
                <a:gd name="T55" fmla="*/ 249 h 575"/>
                <a:gd name="T56" fmla="*/ 496 w 575"/>
                <a:gd name="T57" fmla="*/ 172 h 575"/>
                <a:gd name="T58" fmla="*/ 485 w 575"/>
                <a:gd name="T59" fmla="*/ 90 h 575"/>
                <a:gd name="T60" fmla="*/ 403 w 575"/>
                <a:gd name="T61" fmla="*/ 79 h 575"/>
                <a:gd name="T62" fmla="*/ 326 w 575"/>
                <a:gd name="T63" fmla="*/ 26 h 575"/>
                <a:gd name="T64" fmla="*/ 249 w 575"/>
                <a:gd name="T65" fmla="*/ 26 h 575"/>
                <a:gd name="T66" fmla="*/ 172 w 575"/>
                <a:gd name="T67" fmla="*/ 79 h 575"/>
                <a:gd name="T68" fmla="*/ 90 w 575"/>
                <a:gd name="T69" fmla="*/ 90 h 575"/>
                <a:gd name="T70" fmla="*/ 78 w 575"/>
                <a:gd name="T71" fmla="*/ 172 h 575"/>
                <a:gd name="T72" fmla="*/ 26 w 575"/>
                <a:gd name="T73" fmla="*/ 249 h 575"/>
                <a:gd name="T74" fmla="*/ 26 w 575"/>
                <a:gd name="T75" fmla="*/ 326 h 575"/>
                <a:gd name="T76" fmla="*/ 78 w 575"/>
                <a:gd name="T77" fmla="*/ 403 h 575"/>
                <a:gd name="T78" fmla="*/ 90 w 575"/>
                <a:gd name="T79" fmla="*/ 485 h 575"/>
                <a:gd name="T80" fmla="*/ 172 w 575"/>
                <a:gd name="T81" fmla="*/ 496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5" h="575">
                  <a:moveTo>
                    <a:pt x="287" y="575"/>
                  </a:moveTo>
                  <a:cubicBezTo>
                    <a:pt x="270" y="575"/>
                    <a:pt x="254" y="567"/>
                    <a:pt x="242" y="554"/>
                  </a:cubicBezTo>
                  <a:cubicBezTo>
                    <a:pt x="215" y="522"/>
                    <a:pt x="215" y="522"/>
                    <a:pt x="215" y="522"/>
                  </a:cubicBezTo>
                  <a:cubicBezTo>
                    <a:pt x="205" y="510"/>
                    <a:pt x="189" y="503"/>
                    <a:pt x="172" y="504"/>
                  </a:cubicBezTo>
                  <a:cubicBezTo>
                    <a:pt x="130" y="508"/>
                    <a:pt x="130" y="508"/>
                    <a:pt x="130" y="508"/>
                  </a:cubicBezTo>
                  <a:cubicBezTo>
                    <a:pt x="113" y="509"/>
                    <a:pt x="96" y="503"/>
                    <a:pt x="84" y="491"/>
                  </a:cubicBezTo>
                  <a:cubicBezTo>
                    <a:pt x="72" y="478"/>
                    <a:pt x="66" y="462"/>
                    <a:pt x="67" y="444"/>
                  </a:cubicBezTo>
                  <a:cubicBezTo>
                    <a:pt x="70" y="402"/>
                    <a:pt x="70" y="402"/>
                    <a:pt x="70" y="402"/>
                  </a:cubicBezTo>
                  <a:cubicBezTo>
                    <a:pt x="72" y="386"/>
                    <a:pt x="65" y="370"/>
                    <a:pt x="53" y="360"/>
                  </a:cubicBezTo>
                  <a:cubicBezTo>
                    <a:pt x="21" y="332"/>
                    <a:pt x="21" y="332"/>
                    <a:pt x="21" y="332"/>
                  </a:cubicBezTo>
                  <a:cubicBezTo>
                    <a:pt x="7" y="321"/>
                    <a:pt x="0" y="305"/>
                    <a:pt x="0" y="287"/>
                  </a:cubicBezTo>
                  <a:cubicBezTo>
                    <a:pt x="0" y="270"/>
                    <a:pt x="7" y="254"/>
                    <a:pt x="21" y="243"/>
                  </a:cubicBezTo>
                  <a:cubicBezTo>
                    <a:pt x="53" y="215"/>
                    <a:pt x="53" y="215"/>
                    <a:pt x="53" y="215"/>
                  </a:cubicBezTo>
                  <a:cubicBezTo>
                    <a:pt x="65" y="205"/>
                    <a:pt x="72" y="189"/>
                    <a:pt x="70" y="173"/>
                  </a:cubicBezTo>
                  <a:cubicBezTo>
                    <a:pt x="67" y="131"/>
                    <a:pt x="67" y="131"/>
                    <a:pt x="67" y="131"/>
                  </a:cubicBezTo>
                  <a:cubicBezTo>
                    <a:pt x="66" y="113"/>
                    <a:pt x="72" y="96"/>
                    <a:pt x="84" y="84"/>
                  </a:cubicBezTo>
                  <a:cubicBezTo>
                    <a:pt x="96" y="72"/>
                    <a:pt x="113" y="66"/>
                    <a:pt x="130" y="67"/>
                  </a:cubicBezTo>
                  <a:cubicBezTo>
                    <a:pt x="172" y="71"/>
                    <a:pt x="172" y="71"/>
                    <a:pt x="172" y="71"/>
                  </a:cubicBezTo>
                  <a:cubicBezTo>
                    <a:pt x="189" y="72"/>
                    <a:pt x="205" y="65"/>
                    <a:pt x="215" y="53"/>
                  </a:cubicBezTo>
                  <a:cubicBezTo>
                    <a:pt x="242" y="21"/>
                    <a:pt x="242" y="21"/>
                    <a:pt x="242" y="21"/>
                  </a:cubicBezTo>
                  <a:cubicBezTo>
                    <a:pt x="254" y="8"/>
                    <a:pt x="270" y="0"/>
                    <a:pt x="287" y="0"/>
                  </a:cubicBezTo>
                  <a:cubicBezTo>
                    <a:pt x="305" y="0"/>
                    <a:pt x="321" y="8"/>
                    <a:pt x="332" y="21"/>
                  </a:cubicBezTo>
                  <a:cubicBezTo>
                    <a:pt x="359" y="53"/>
                    <a:pt x="359" y="53"/>
                    <a:pt x="359" y="53"/>
                  </a:cubicBezTo>
                  <a:cubicBezTo>
                    <a:pt x="370" y="65"/>
                    <a:pt x="386" y="72"/>
                    <a:pt x="402" y="71"/>
                  </a:cubicBezTo>
                  <a:cubicBezTo>
                    <a:pt x="444" y="67"/>
                    <a:pt x="444" y="67"/>
                    <a:pt x="444" y="67"/>
                  </a:cubicBezTo>
                  <a:cubicBezTo>
                    <a:pt x="462" y="66"/>
                    <a:pt x="478" y="72"/>
                    <a:pt x="491" y="84"/>
                  </a:cubicBezTo>
                  <a:cubicBezTo>
                    <a:pt x="503" y="96"/>
                    <a:pt x="509" y="113"/>
                    <a:pt x="508" y="131"/>
                  </a:cubicBezTo>
                  <a:cubicBezTo>
                    <a:pt x="504" y="173"/>
                    <a:pt x="504" y="173"/>
                    <a:pt x="504" y="173"/>
                  </a:cubicBezTo>
                  <a:cubicBezTo>
                    <a:pt x="503" y="189"/>
                    <a:pt x="509" y="205"/>
                    <a:pt x="522" y="215"/>
                  </a:cubicBezTo>
                  <a:cubicBezTo>
                    <a:pt x="554" y="243"/>
                    <a:pt x="554" y="243"/>
                    <a:pt x="554" y="243"/>
                  </a:cubicBezTo>
                  <a:cubicBezTo>
                    <a:pt x="567" y="254"/>
                    <a:pt x="575" y="270"/>
                    <a:pt x="575" y="287"/>
                  </a:cubicBezTo>
                  <a:cubicBezTo>
                    <a:pt x="575" y="305"/>
                    <a:pt x="567" y="321"/>
                    <a:pt x="554" y="332"/>
                  </a:cubicBezTo>
                  <a:cubicBezTo>
                    <a:pt x="522" y="360"/>
                    <a:pt x="522" y="360"/>
                    <a:pt x="522" y="360"/>
                  </a:cubicBezTo>
                  <a:cubicBezTo>
                    <a:pt x="509" y="370"/>
                    <a:pt x="503" y="386"/>
                    <a:pt x="504" y="402"/>
                  </a:cubicBezTo>
                  <a:cubicBezTo>
                    <a:pt x="508" y="444"/>
                    <a:pt x="508" y="444"/>
                    <a:pt x="508" y="444"/>
                  </a:cubicBezTo>
                  <a:cubicBezTo>
                    <a:pt x="509" y="462"/>
                    <a:pt x="503" y="478"/>
                    <a:pt x="491" y="491"/>
                  </a:cubicBezTo>
                  <a:cubicBezTo>
                    <a:pt x="478" y="503"/>
                    <a:pt x="462" y="509"/>
                    <a:pt x="444" y="508"/>
                  </a:cubicBezTo>
                  <a:cubicBezTo>
                    <a:pt x="402" y="504"/>
                    <a:pt x="402" y="504"/>
                    <a:pt x="402" y="504"/>
                  </a:cubicBezTo>
                  <a:cubicBezTo>
                    <a:pt x="386" y="503"/>
                    <a:pt x="370" y="510"/>
                    <a:pt x="359" y="522"/>
                  </a:cubicBezTo>
                  <a:cubicBezTo>
                    <a:pt x="332" y="554"/>
                    <a:pt x="332" y="554"/>
                    <a:pt x="332" y="554"/>
                  </a:cubicBezTo>
                  <a:cubicBezTo>
                    <a:pt x="321" y="567"/>
                    <a:pt x="305" y="575"/>
                    <a:pt x="287" y="575"/>
                  </a:cubicBezTo>
                  <a:close/>
                  <a:moveTo>
                    <a:pt x="176" y="496"/>
                  </a:moveTo>
                  <a:cubicBezTo>
                    <a:pt x="194" y="496"/>
                    <a:pt x="210" y="504"/>
                    <a:pt x="221" y="517"/>
                  </a:cubicBezTo>
                  <a:cubicBezTo>
                    <a:pt x="249" y="549"/>
                    <a:pt x="249" y="549"/>
                    <a:pt x="249" y="549"/>
                  </a:cubicBezTo>
                  <a:cubicBezTo>
                    <a:pt x="258" y="560"/>
                    <a:pt x="272" y="567"/>
                    <a:pt x="287" y="567"/>
                  </a:cubicBezTo>
                  <a:cubicBezTo>
                    <a:pt x="302" y="567"/>
                    <a:pt x="316" y="560"/>
                    <a:pt x="326" y="549"/>
                  </a:cubicBezTo>
                  <a:cubicBezTo>
                    <a:pt x="353" y="517"/>
                    <a:pt x="353" y="517"/>
                    <a:pt x="353" y="517"/>
                  </a:cubicBezTo>
                  <a:cubicBezTo>
                    <a:pt x="365" y="502"/>
                    <a:pt x="384" y="495"/>
                    <a:pt x="403" y="496"/>
                  </a:cubicBezTo>
                  <a:cubicBezTo>
                    <a:pt x="445" y="500"/>
                    <a:pt x="445" y="500"/>
                    <a:pt x="445" y="500"/>
                  </a:cubicBezTo>
                  <a:cubicBezTo>
                    <a:pt x="460" y="501"/>
                    <a:pt x="474" y="496"/>
                    <a:pt x="485" y="485"/>
                  </a:cubicBezTo>
                  <a:cubicBezTo>
                    <a:pt x="495" y="474"/>
                    <a:pt x="501" y="460"/>
                    <a:pt x="500" y="445"/>
                  </a:cubicBezTo>
                  <a:cubicBezTo>
                    <a:pt x="496" y="403"/>
                    <a:pt x="496" y="403"/>
                    <a:pt x="496" y="403"/>
                  </a:cubicBezTo>
                  <a:cubicBezTo>
                    <a:pt x="495" y="384"/>
                    <a:pt x="502" y="366"/>
                    <a:pt x="517" y="353"/>
                  </a:cubicBezTo>
                  <a:cubicBezTo>
                    <a:pt x="549" y="326"/>
                    <a:pt x="549" y="326"/>
                    <a:pt x="549" y="326"/>
                  </a:cubicBezTo>
                  <a:cubicBezTo>
                    <a:pt x="560" y="317"/>
                    <a:pt x="567" y="302"/>
                    <a:pt x="567" y="287"/>
                  </a:cubicBezTo>
                  <a:cubicBezTo>
                    <a:pt x="567" y="273"/>
                    <a:pt x="560" y="258"/>
                    <a:pt x="549" y="249"/>
                  </a:cubicBezTo>
                  <a:cubicBezTo>
                    <a:pt x="517" y="221"/>
                    <a:pt x="517" y="221"/>
                    <a:pt x="517" y="221"/>
                  </a:cubicBezTo>
                  <a:cubicBezTo>
                    <a:pt x="502" y="209"/>
                    <a:pt x="495" y="191"/>
                    <a:pt x="496" y="172"/>
                  </a:cubicBezTo>
                  <a:cubicBezTo>
                    <a:pt x="500" y="130"/>
                    <a:pt x="500" y="130"/>
                    <a:pt x="500" y="130"/>
                  </a:cubicBezTo>
                  <a:cubicBezTo>
                    <a:pt x="501" y="115"/>
                    <a:pt x="495" y="100"/>
                    <a:pt x="485" y="90"/>
                  </a:cubicBezTo>
                  <a:cubicBezTo>
                    <a:pt x="474" y="79"/>
                    <a:pt x="460" y="74"/>
                    <a:pt x="445" y="75"/>
                  </a:cubicBezTo>
                  <a:cubicBezTo>
                    <a:pt x="403" y="79"/>
                    <a:pt x="403" y="79"/>
                    <a:pt x="403" y="79"/>
                  </a:cubicBezTo>
                  <a:cubicBezTo>
                    <a:pt x="384" y="80"/>
                    <a:pt x="365" y="72"/>
                    <a:pt x="353" y="58"/>
                  </a:cubicBezTo>
                  <a:cubicBezTo>
                    <a:pt x="326" y="26"/>
                    <a:pt x="326" y="26"/>
                    <a:pt x="326" y="26"/>
                  </a:cubicBezTo>
                  <a:cubicBezTo>
                    <a:pt x="316" y="15"/>
                    <a:pt x="302" y="8"/>
                    <a:pt x="287" y="8"/>
                  </a:cubicBezTo>
                  <a:cubicBezTo>
                    <a:pt x="272" y="8"/>
                    <a:pt x="258" y="15"/>
                    <a:pt x="249" y="26"/>
                  </a:cubicBezTo>
                  <a:cubicBezTo>
                    <a:pt x="221" y="58"/>
                    <a:pt x="221" y="58"/>
                    <a:pt x="221" y="58"/>
                  </a:cubicBezTo>
                  <a:cubicBezTo>
                    <a:pt x="209" y="72"/>
                    <a:pt x="191" y="80"/>
                    <a:pt x="172" y="79"/>
                  </a:cubicBezTo>
                  <a:cubicBezTo>
                    <a:pt x="130" y="75"/>
                    <a:pt x="130" y="75"/>
                    <a:pt x="130" y="75"/>
                  </a:cubicBezTo>
                  <a:cubicBezTo>
                    <a:pt x="115" y="74"/>
                    <a:pt x="100" y="79"/>
                    <a:pt x="90" y="90"/>
                  </a:cubicBezTo>
                  <a:cubicBezTo>
                    <a:pt x="79" y="100"/>
                    <a:pt x="74" y="115"/>
                    <a:pt x="75" y="130"/>
                  </a:cubicBezTo>
                  <a:cubicBezTo>
                    <a:pt x="78" y="172"/>
                    <a:pt x="78" y="172"/>
                    <a:pt x="78" y="172"/>
                  </a:cubicBezTo>
                  <a:cubicBezTo>
                    <a:pt x="80" y="191"/>
                    <a:pt x="72" y="209"/>
                    <a:pt x="58" y="221"/>
                  </a:cubicBezTo>
                  <a:cubicBezTo>
                    <a:pt x="26" y="249"/>
                    <a:pt x="26" y="249"/>
                    <a:pt x="26" y="249"/>
                  </a:cubicBezTo>
                  <a:cubicBezTo>
                    <a:pt x="14" y="258"/>
                    <a:pt x="8" y="273"/>
                    <a:pt x="8" y="287"/>
                  </a:cubicBezTo>
                  <a:cubicBezTo>
                    <a:pt x="8" y="302"/>
                    <a:pt x="14" y="317"/>
                    <a:pt x="26" y="326"/>
                  </a:cubicBezTo>
                  <a:cubicBezTo>
                    <a:pt x="58" y="353"/>
                    <a:pt x="58" y="353"/>
                    <a:pt x="58" y="353"/>
                  </a:cubicBezTo>
                  <a:cubicBezTo>
                    <a:pt x="72" y="366"/>
                    <a:pt x="80" y="384"/>
                    <a:pt x="78" y="403"/>
                  </a:cubicBezTo>
                  <a:cubicBezTo>
                    <a:pt x="75" y="445"/>
                    <a:pt x="75" y="445"/>
                    <a:pt x="75" y="445"/>
                  </a:cubicBezTo>
                  <a:cubicBezTo>
                    <a:pt x="74" y="460"/>
                    <a:pt x="79" y="474"/>
                    <a:pt x="90" y="485"/>
                  </a:cubicBezTo>
                  <a:cubicBezTo>
                    <a:pt x="100" y="496"/>
                    <a:pt x="115" y="501"/>
                    <a:pt x="130" y="500"/>
                  </a:cubicBezTo>
                  <a:cubicBezTo>
                    <a:pt x="172" y="496"/>
                    <a:pt x="172" y="496"/>
                    <a:pt x="172" y="496"/>
                  </a:cubicBezTo>
                  <a:cubicBezTo>
                    <a:pt x="173" y="496"/>
                    <a:pt x="175" y="496"/>
                    <a:pt x="176" y="496"/>
                  </a:cubicBezTo>
                  <a:close/>
                </a:path>
              </a:pathLst>
            </a:custGeom>
            <a:grpFill/>
            <a:ln>
              <a:noFill/>
            </a:ln>
          </p:spPr>
          <p:txBody>
            <a:bodyPr vert="horz" wrap="square" lIns="91440" tIns="45720" rIns="91440" bIns="45720" numCol="1" anchor="t" anchorCtr="0" compatLnSpc="1"/>
            <a:lstStyle/>
            <a:p>
              <a:endParaRPr lang="en-US"/>
            </a:p>
          </p:txBody>
        </p:sp>
        <p:sp>
          <p:nvSpPr>
            <p:cNvPr id="16" name="Freeform 1194"/>
            <p:cNvSpPr>
              <a:spLocks noEditPoints="1"/>
            </p:cNvSpPr>
            <p:nvPr/>
          </p:nvSpPr>
          <p:spPr bwMode="auto">
            <a:xfrm>
              <a:off x="3513931" y="1610623"/>
              <a:ext cx="2112963" cy="2111376"/>
            </a:xfrm>
            <a:custGeom>
              <a:avLst/>
              <a:gdLst>
                <a:gd name="T0" fmla="*/ 282 w 666"/>
                <a:gd name="T1" fmla="*/ 641 h 665"/>
                <a:gd name="T2" fmla="*/ 200 w 666"/>
                <a:gd name="T3" fmla="*/ 583 h 665"/>
                <a:gd name="T4" fmla="*/ 98 w 666"/>
                <a:gd name="T5" fmla="*/ 568 h 665"/>
                <a:gd name="T6" fmla="*/ 82 w 666"/>
                <a:gd name="T7" fmla="*/ 466 h 665"/>
                <a:gd name="T8" fmla="*/ 24 w 666"/>
                <a:gd name="T9" fmla="*/ 384 h 665"/>
                <a:gd name="T10" fmla="*/ 24 w 666"/>
                <a:gd name="T11" fmla="*/ 281 h 665"/>
                <a:gd name="T12" fmla="*/ 82 w 666"/>
                <a:gd name="T13" fmla="*/ 199 h 665"/>
                <a:gd name="T14" fmla="*/ 98 w 666"/>
                <a:gd name="T15" fmla="*/ 97 h 665"/>
                <a:gd name="T16" fmla="*/ 200 w 666"/>
                <a:gd name="T17" fmla="*/ 82 h 665"/>
                <a:gd name="T18" fmla="*/ 282 w 666"/>
                <a:gd name="T19" fmla="*/ 23 h 665"/>
                <a:gd name="T20" fmla="*/ 385 w 666"/>
                <a:gd name="T21" fmla="*/ 23 h 665"/>
                <a:gd name="T22" fmla="*/ 467 w 666"/>
                <a:gd name="T23" fmla="*/ 82 h 665"/>
                <a:gd name="T24" fmla="*/ 569 w 666"/>
                <a:gd name="T25" fmla="*/ 97 h 665"/>
                <a:gd name="T26" fmla="*/ 584 w 666"/>
                <a:gd name="T27" fmla="*/ 199 h 665"/>
                <a:gd name="T28" fmla="*/ 642 w 666"/>
                <a:gd name="T29" fmla="*/ 281 h 665"/>
                <a:gd name="T30" fmla="*/ 642 w 666"/>
                <a:gd name="T31" fmla="*/ 384 h 665"/>
                <a:gd name="T32" fmla="*/ 584 w 666"/>
                <a:gd name="T33" fmla="*/ 466 h 665"/>
                <a:gd name="T34" fmla="*/ 569 w 666"/>
                <a:gd name="T35" fmla="*/ 568 h 665"/>
                <a:gd name="T36" fmla="*/ 467 w 666"/>
                <a:gd name="T37" fmla="*/ 583 h 665"/>
                <a:gd name="T38" fmla="*/ 385 w 666"/>
                <a:gd name="T39" fmla="*/ 641 h 665"/>
                <a:gd name="T40" fmla="*/ 205 w 666"/>
                <a:gd name="T41" fmla="*/ 575 h 665"/>
                <a:gd name="T42" fmla="*/ 288 w 666"/>
                <a:gd name="T43" fmla="*/ 636 h 665"/>
                <a:gd name="T44" fmla="*/ 379 w 666"/>
                <a:gd name="T45" fmla="*/ 636 h 665"/>
                <a:gd name="T46" fmla="*/ 467 w 666"/>
                <a:gd name="T47" fmla="*/ 575 h 665"/>
                <a:gd name="T48" fmla="*/ 563 w 666"/>
                <a:gd name="T49" fmla="*/ 562 h 665"/>
                <a:gd name="T50" fmla="*/ 576 w 666"/>
                <a:gd name="T51" fmla="*/ 466 h 665"/>
                <a:gd name="T52" fmla="*/ 637 w 666"/>
                <a:gd name="T53" fmla="*/ 378 h 665"/>
                <a:gd name="T54" fmla="*/ 637 w 666"/>
                <a:gd name="T55" fmla="*/ 287 h 665"/>
                <a:gd name="T56" fmla="*/ 576 w 666"/>
                <a:gd name="T57" fmla="*/ 198 h 665"/>
                <a:gd name="T58" fmla="*/ 563 w 666"/>
                <a:gd name="T59" fmla="*/ 103 h 665"/>
                <a:gd name="T60" fmla="*/ 467 w 666"/>
                <a:gd name="T61" fmla="*/ 90 h 665"/>
                <a:gd name="T62" fmla="*/ 379 w 666"/>
                <a:gd name="T63" fmla="*/ 29 h 665"/>
                <a:gd name="T64" fmla="*/ 288 w 666"/>
                <a:gd name="T65" fmla="*/ 29 h 665"/>
                <a:gd name="T66" fmla="*/ 199 w 666"/>
                <a:gd name="T67" fmla="*/ 90 h 665"/>
                <a:gd name="T68" fmla="*/ 104 w 666"/>
                <a:gd name="T69" fmla="*/ 103 h 665"/>
                <a:gd name="T70" fmla="*/ 90 w 666"/>
                <a:gd name="T71" fmla="*/ 198 h 665"/>
                <a:gd name="T72" fmla="*/ 29 w 666"/>
                <a:gd name="T73" fmla="*/ 287 h 665"/>
                <a:gd name="T74" fmla="*/ 29 w 666"/>
                <a:gd name="T75" fmla="*/ 378 h 665"/>
                <a:gd name="T76" fmla="*/ 90 w 666"/>
                <a:gd name="T77" fmla="*/ 466 h 665"/>
                <a:gd name="T78" fmla="*/ 104 w 666"/>
                <a:gd name="T79" fmla="*/ 562 h 665"/>
                <a:gd name="T80" fmla="*/ 199 w 666"/>
                <a:gd name="T81" fmla="*/ 575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6" h="665">
                  <a:moveTo>
                    <a:pt x="333" y="665"/>
                  </a:moveTo>
                  <a:cubicBezTo>
                    <a:pt x="313" y="665"/>
                    <a:pt x="295" y="657"/>
                    <a:pt x="282" y="641"/>
                  </a:cubicBezTo>
                  <a:cubicBezTo>
                    <a:pt x="250" y="604"/>
                    <a:pt x="250" y="604"/>
                    <a:pt x="250" y="604"/>
                  </a:cubicBezTo>
                  <a:cubicBezTo>
                    <a:pt x="238" y="590"/>
                    <a:pt x="219" y="582"/>
                    <a:pt x="200" y="583"/>
                  </a:cubicBezTo>
                  <a:cubicBezTo>
                    <a:pt x="151" y="587"/>
                    <a:pt x="151" y="587"/>
                    <a:pt x="151" y="587"/>
                  </a:cubicBezTo>
                  <a:cubicBezTo>
                    <a:pt x="131" y="589"/>
                    <a:pt x="112" y="582"/>
                    <a:pt x="98" y="568"/>
                  </a:cubicBezTo>
                  <a:cubicBezTo>
                    <a:pt x="84" y="554"/>
                    <a:pt x="77" y="534"/>
                    <a:pt x="78" y="514"/>
                  </a:cubicBezTo>
                  <a:cubicBezTo>
                    <a:pt x="82" y="466"/>
                    <a:pt x="82" y="466"/>
                    <a:pt x="82" y="466"/>
                  </a:cubicBezTo>
                  <a:cubicBezTo>
                    <a:pt x="84" y="447"/>
                    <a:pt x="76" y="428"/>
                    <a:pt x="62" y="416"/>
                  </a:cubicBezTo>
                  <a:cubicBezTo>
                    <a:pt x="24" y="384"/>
                    <a:pt x="24" y="384"/>
                    <a:pt x="24" y="384"/>
                  </a:cubicBezTo>
                  <a:cubicBezTo>
                    <a:pt x="9" y="371"/>
                    <a:pt x="0" y="352"/>
                    <a:pt x="0" y="332"/>
                  </a:cubicBezTo>
                  <a:cubicBezTo>
                    <a:pt x="0" y="313"/>
                    <a:pt x="9" y="294"/>
                    <a:pt x="24" y="281"/>
                  </a:cubicBezTo>
                  <a:cubicBezTo>
                    <a:pt x="62" y="249"/>
                    <a:pt x="62" y="249"/>
                    <a:pt x="62" y="249"/>
                  </a:cubicBezTo>
                  <a:cubicBezTo>
                    <a:pt x="76" y="237"/>
                    <a:pt x="84" y="218"/>
                    <a:pt x="82" y="199"/>
                  </a:cubicBezTo>
                  <a:cubicBezTo>
                    <a:pt x="78" y="150"/>
                    <a:pt x="78" y="150"/>
                    <a:pt x="78" y="150"/>
                  </a:cubicBezTo>
                  <a:cubicBezTo>
                    <a:pt x="77" y="131"/>
                    <a:pt x="84" y="111"/>
                    <a:pt x="98" y="97"/>
                  </a:cubicBezTo>
                  <a:cubicBezTo>
                    <a:pt x="112" y="83"/>
                    <a:pt x="131" y="76"/>
                    <a:pt x="151" y="78"/>
                  </a:cubicBezTo>
                  <a:cubicBezTo>
                    <a:pt x="200" y="82"/>
                    <a:pt x="200" y="82"/>
                    <a:pt x="200" y="82"/>
                  </a:cubicBezTo>
                  <a:cubicBezTo>
                    <a:pt x="219" y="83"/>
                    <a:pt x="238" y="75"/>
                    <a:pt x="250" y="61"/>
                  </a:cubicBezTo>
                  <a:cubicBezTo>
                    <a:pt x="282" y="23"/>
                    <a:pt x="282" y="23"/>
                    <a:pt x="282" y="23"/>
                  </a:cubicBezTo>
                  <a:cubicBezTo>
                    <a:pt x="295" y="8"/>
                    <a:pt x="313" y="0"/>
                    <a:pt x="333" y="0"/>
                  </a:cubicBezTo>
                  <a:cubicBezTo>
                    <a:pt x="353" y="0"/>
                    <a:pt x="372" y="8"/>
                    <a:pt x="385" y="23"/>
                  </a:cubicBezTo>
                  <a:cubicBezTo>
                    <a:pt x="416" y="61"/>
                    <a:pt x="416" y="61"/>
                    <a:pt x="416" y="61"/>
                  </a:cubicBezTo>
                  <a:cubicBezTo>
                    <a:pt x="429" y="75"/>
                    <a:pt x="447" y="83"/>
                    <a:pt x="467" y="82"/>
                  </a:cubicBezTo>
                  <a:cubicBezTo>
                    <a:pt x="515" y="78"/>
                    <a:pt x="515" y="78"/>
                    <a:pt x="515" y="78"/>
                  </a:cubicBezTo>
                  <a:cubicBezTo>
                    <a:pt x="535" y="76"/>
                    <a:pt x="555" y="83"/>
                    <a:pt x="569" y="97"/>
                  </a:cubicBezTo>
                  <a:cubicBezTo>
                    <a:pt x="583" y="111"/>
                    <a:pt x="590" y="131"/>
                    <a:pt x="588" y="150"/>
                  </a:cubicBezTo>
                  <a:cubicBezTo>
                    <a:pt x="584" y="199"/>
                    <a:pt x="584" y="199"/>
                    <a:pt x="584" y="199"/>
                  </a:cubicBezTo>
                  <a:cubicBezTo>
                    <a:pt x="583" y="218"/>
                    <a:pt x="590" y="237"/>
                    <a:pt x="605" y="249"/>
                  </a:cubicBezTo>
                  <a:cubicBezTo>
                    <a:pt x="642" y="281"/>
                    <a:pt x="642" y="281"/>
                    <a:pt x="642" y="281"/>
                  </a:cubicBezTo>
                  <a:cubicBezTo>
                    <a:pt x="657" y="294"/>
                    <a:pt x="666" y="313"/>
                    <a:pt x="666" y="332"/>
                  </a:cubicBezTo>
                  <a:cubicBezTo>
                    <a:pt x="666" y="352"/>
                    <a:pt x="657" y="371"/>
                    <a:pt x="642" y="384"/>
                  </a:cubicBezTo>
                  <a:cubicBezTo>
                    <a:pt x="605" y="416"/>
                    <a:pt x="605" y="416"/>
                    <a:pt x="605" y="416"/>
                  </a:cubicBezTo>
                  <a:cubicBezTo>
                    <a:pt x="590" y="428"/>
                    <a:pt x="583" y="447"/>
                    <a:pt x="584" y="466"/>
                  </a:cubicBezTo>
                  <a:cubicBezTo>
                    <a:pt x="588" y="514"/>
                    <a:pt x="588" y="514"/>
                    <a:pt x="588" y="514"/>
                  </a:cubicBezTo>
                  <a:cubicBezTo>
                    <a:pt x="590" y="534"/>
                    <a:pt x="583" y="554"/>
                    <a:pt x="569" y="568"/>
                  </a:cubicBezTo>
                  <a:cubicBezTo>
                    <a:pt x="555" y="582"/>
                    <a:pt x="535" y="589"/>
                    <a:pt x="515" y="587"/>
                  </a:cubicBezTo>
                  <a:cubicBezTo>
                    <a:pt x="467" y="583"/>
                    <a:pt x="467" y="583"/>
                    <a:pt x="467" y="583"/>
                  </a:cubicBezTo>
                  <a:cubicBezTo>
                    <a:pt x="447" y="582"/>
                    <a:pt x="429" y="590"/>
                    <a:pt x="416" y="604"/>
                  </a:cubicBezTo>
                  <a:cubicBezTo>
                    <a:pt x="385" y="641"/>
                    <a:pt x="385" y="641"/>
                    <a:pt x="385" y="641"/>
                  </a:cubicBezTo>
                  <a:cubicBezTo>
                    <a:pt x="372" y="657"/>
                    <a:pt x="353" y="665"/>
                    <a:pt x="333" y="665"/>
                  </a:cubicBezTo>
                  <a:close/>
                  <a:moveTo>
                    <a:pt x="205" y="575"/>
                  </a:moveTo>
                  <a:cubicBezTo>
                    <a:pt x="225" y="575"/>
                    <a:pt x="243" y="584"/>
                    <a:pt x="256" y="599"/>
                  </a:cubicBezTo>
                  <a:cubicBezTo>
                    <a:pt x="288" y="636"/>
                    <a:pt x="288" y="636"/>
                    <a:pt x="288" y="636"/>
                  </a:cubicBezTo>
                  <a:cubicBezTo>
                    <a:pt x="299" y="650"/>
                    <a:pt x="316" y="657"/>
                    <a:pt x="333" y="657"/>
                  </a:cubicBezTo>
                  <a:cubicBezTo>
                    <a:pt x="351" y="657"/>
                    <a:pt x="367" y="650"/>
                    <a:pt x="379" y="636"/>
                  </a:cubicBezTo>
                  <a:cubicBezTo>
                    <a:pt x="410" y="599"/>
                    <a:pt x="410" y="599"/>
                    <a:pt x="410" y="599"/>
                  </a:cubicBezTo>
                  <a:cubicBezTo>
                    <a:pt x="424" y="582"/>
                    <a:pt x="445" y="574"/>
                    <a:pt x="467" y="575"/>
                  </a:cubicBezTo>
                  <a:cubicBezTo>
                    <a:pt x="516" y="579"/>
                    <a:pt x="516" y="579"/>
                    <a:pt x="516" y="579"/>
                  </a:cubicBezTo>
                  <a:cubicBezTo>
                    <a:pt x="534" y="581"/>
                    <a:pt x="551" y="575"/>
                    <a:pt x="563" y="562"/>
                  </a:cubicBezTo>
                  <a:cubicBezTo>
                    <a:pt x="575" y="550"/>
                    <a:pt x="582" y="533"/>
                    <a:pt x="580" y="515"/>
                  </a:cubicBezTo>
                  <a:cubicBezTo>
                    <a:pt x="576" y="466"/>
                    <a:pt x="576" y="466"/>
                    <a:pt x="576" y="466"/>
                  </a:cubicBezTo>
                  <a:cubicBezTo>
                    <a:pt x="574" y="445"/>
                    <a:pt x="583" y="424"/>
                    <a:pt x="600" y="409"/>
                  </a:cubicBezTo>
                  <a:cubicBezTo>
                    <a:pt x="637" y="378"/>
                    <a:pt x="637" y="378"/>
                    <a:pt x="637" y="378"/>
                  </a:cubicBezTo>
                  <a:cubicBezTo>
                    <a:pt x="650" y="367"/>
                    <a:pt x="658" y="350"/>
                    <a:pt x="658" y="332"/>
                  </a:cubicBezTo>
                  <a:cubicBezTo>
                    <a:pt x="658" y="315"/>
                    <a:pt x="650" y="298"/>
                    <a:pt x="637" y="287"/>
                  </a:cubicBezTo>
                  <a:cubicBezTo>
                    <a:pt x="600" y="255"/>
                    <a:pt x="600" y="255"/>
                    <a:pt x="600" y="255"/>
                  </a:cubicBezTo>
                  <a:cubicBezTo>
                    <a:pt x="583" y="241"/>
                    <a:pt x="574" y="220"/>
                    <a:pt x="576" y="198"/>
                  </a:cubicBezTo>
                  <a:cubicBezTo>
                    <a:pt x="580" y="150"/>
                    <a:pt x="580" y="150"/>
                    <a:pt x="580" y="150"/>
                  </a:cubicBezTo>
                  <a:cubicBezTo>
                    <a:pt x="582" y="132"/>
                    <a:pt x="575" y="115"/>
                    <a:pt x="563" y="103"/>
                  </a:cubicBezTo>
                  <a:cubicBezTo>
                    <a:pt x="551" y="90"/>
                    <a:pt x="534" y="84"/>
                    <a:pt x="516" y="86"/>
                  </a:cubicBezTo>
                  <a:cubicBezTo>
                    <a:pt x="467" y="90"/>
                    <a:pt x="467" y="90"/>
                    <a:pt x="467" y="90"/>
                  </a:cubicBezTo>
                  <a:cubicBezTo>
                    <a:pt x="445" y="91"/>
                    <a:pt x="424" y="82"/>
                    <a:pt x="410" y="66"/>
                  </a:cubicBezTo>
                  <a:cubicBezTo>
                    <a:pt x="379" y="29"/>
                    <a:pt x="379" y="29"/>
                    <a:pt x="379" y="29"/>
                  </a:cubicBezTo>
                  <a:cubicBezTo>
                    <a:pt x="367" y="15"/>
                    <a:pt x="351" y="8"/>
                    <a:pt x="333" y="8"/>
                  </a:cubicBezTo>
                  <a:cubicBezTo>
                    <a:pt x="316" y="8"/>
                    <a:pt x="299" y="15"/>
                    <a:pt x="288" y="29"/>
                  </a:cubicBezTo>
                  <a:cubicBezTo>
                    <a:pt x="256" y="66"/>
                    <a:pt x="256" y="66"/>
                    <a:pt x="256" y="66"/>
                  </a:cubicBezTo>
                  <a:cubicBezTo>
                    <a:pt x="242" y="82"/>
                    <a:pt x="221" y="91"/>
                    <a:pt x="199" y="90"/>
                  </a:cubicBezTo>
                  <a:cubicBezTo>
                    <a:pt x="151" y="86"/>
                    <a:pt x="151" y="86"/>
                    <a:pt x="151" y="86"/>
                  </a:cubicBezTo>
                  <a:cubicBezTo>
                    <a:pt x="133" y="84"/>
                    <a:pt x="116" y="90"/>
                    <a:pt x="104" y="103"/>
                  </a:cubicBezTo>
                  <a:cubicBezTo>
                    <a:pt x="91" y="115"/>
                    <a:pt x="85" y="132"/>
                    <a:pt x="86" y="150"/>
                  </a:cubicBezTo>
                  <a:cubicBezTo>
                    <a:pt x="90" y="198"/>
                    <a:pt x="90" y="198"/>
                    <a:pt x="90" y="198"/>
                  </a:cubicBezTo>
                  <a:cubicBezTo>
                    <a:pt x="92" y="220"/>
                    <a:pt x="83" y="241"/>
                    <a:pt x="67" y="255"/>
                  </a:cubicBezTo>
                  <a:cubicBezTo>
                    <a:pt x="29" y="287"/>
                    <a:pt x="29" y="287"/>
                    <a:pt x="29" y="287"/>
                  </a:cubicBezTo>
                  <a:cubicBezTo>
                    <a:pt x="16" y="298"/>
                    <a:pt x="8" y="315"/>
                    <a:pt x="8" y="332"/>
                  </a:cubicBezTo>
                  <a:cubicBezTo>
                    <a:pt x="8" y="350"/>
                    <a:pt x="16" y="367"/>
                    <a:pt x="29" y="378"/>
                  </a:cubicBezTo>
                  <a:cubicBezTo>
                    <a:pt x="67" y="409"/>
                    <a:pt x="67" y="409"/>
                    <a:pt x="67" y="409"/>
                  </a:cubicBezTo>
                  <a:cubicBezTo>
                    <a:pt x="83" y="424"/>
                    <a:pt x="92" y="445"/>
                    <a:pt x="90" y="466"/>
                  </a:cubicBezTo>
                  <a:cubicBezTo>
                    <a:pt x="86" y="515"/>
                    <a:pt x="86" y="515"/>
                    <a:pt x="86" y="515"/>
                  </a:cubicBezTo>
                  <a:cubicBezTo>
                    <a:pt x="85" y="533"/>
                    <a:pt x="91" y="550"/>
                    <a:pt x="104" y="562"/>
                  </a:cubicBezTo>
                  <a:cubicBezTo>
                    <a:pt x="116" y="575"/>
                    <a:pt x="133" y="581"/>
                    <a:pt x="151" y="579"/>
                  </a:cubicBezTo>
                  <a:cubicBezTo>
                    <a:pt x="199" y="575"/>
                    <a:pt x="199" y="575"/>
                    <a:pt x="199" y="575"/>
                  </a:cubicBezTo>
                  <a:cubicBezTo>
                    <a:pt x="201" y="575"/>
                    <a:pt x="203" y="575"/>
                    <a:pt x="205" y="575"/>
                  </a:cubicBezTo>
                  <a:close/>
                </a:path>
              </a:pathLst>
            </a:custGeom>
            <a:grpFill/>
            <a:ln>
              <a:noFill/>
            </a:ln>
          </p:spPr>
          <p:txBody>
            <a:bodyPr vert="horz" wrap="square" lIns="91440" tIns="45720" rIns="91440" bIns="45720" numCol="1" anchor="t" anchorCtr="0" compatLnSpc="1"/>
            <a:lstStyle/>
            <a:p>
              <a:endParaRPr lang="en-US"/>
            </a:p>
          </p:txBody>
        </p:sp>
        <p:sp>
          <p:nvSpPr>
            <p:cNvPr id="17" name="Freeform 1195"/>
            <p:cNvSpPr>
              <a:spLocks noEditPoints="1"/>
            </p:cNvSpPr>
            <p:nvPr/>
          </p:nvSpPr>
          <p:spPr bwMode="auto">
            <a:xfrm>
              <a:off x="3802856" y="1896374"/>
              <a:ext cx="1535113" cy="1539875"/>
            </a:xfrm>
            <a:custGeom>
              <a:avLst/>
              <a:gdLst>
                <a:gd name="T0" fmla="*/ 204 w 484"/>
                <a:gd name="T1" fmla="*/ 467 h 485"/>
                <a:gd name="T2" fmla="*/ 146 w 484"/>
                <a:gd name="T3" fmla="*/ 425 h 485"/>
                <a:gd name="T4" fmla="*/ 71 w 484"/>
                <a:gd name="T5" fmla="*/ 414 h 485"/>
                <a:gd name="T6" fmla="*/ 59 w 484"/>
                <a:gd name="T7" fmla="*/ 339 h 485"/>
                <a:gd name="T8" fmla="*/ 18 w 484"/>
                <a:gd name="T9" fmla="*/ 281 h 485"/>
                <a:gd name="T10" fmla="*/ 18 w 484"/>
                <a:gd name="T11" fmla="*/ 204 h 485"/>
                <a:gd name="T12" fmla="*/ 59 w 484"/>
                <a:gd name="T13" fmla="*/ 146 h 485"/>
                <a:gd name="T14" fmla="*/ 71 w 484"/>
                <a:gd name="T15" fmla="*/ 71 h 485"/>
                <a:gd name="T16" fmla="*/ 146 w 484"/>
                <a:gd name="T17" fmla="*/ 60 h 485"/>
                <a:gd name="T18" fmla="*/ 204 w 484"/>
                <a:gd name="T19" fmla="*/ 18 h 485"/>
                <a:gd name="T20" fmla="*/ 280 w 484"/>
                <a:gd name="T21" fmla="*/ 18 h 485"/>
                <a:gd name="T22" fmla="*/ 339 w 484"/>
                <a:gd name="T23" fmla="*/ 60 h 485"/>
                <a:gd name="T24" fmla="*/ 413 w 484"/>
                <a:gd name="T25" fmla="*/ 71 h 485"/>
                <a:gd name="T26" fmla="*/ 425 w 484"/>
                <a:gd name="T27" fmla="*/ 146 h 485"/>
                <a:gd name="T28" fmla="*/ 467 w 484"/>
                <a:gd name="T29" fmla="*/ 204 h 485"/>
                <a:gd name="T30" fmla="*/ 467 w 484"/>
                <a:gd name="T31" fmla="*/ 281 h 485"/>
                <a:gd name="T32" fmla="*/ 425 w 484"/>
                <a:gd name="T33" fmla="*/ 339 h 485"/>
                <a:gd name="T34" fmla="*/ 413 w 484"/>
                <a:gd name="T35" fmla="*/ 414 h 485"/>
                <a:gd name="T36" fmla="*/ 339 w 484"/>
                <a:gd name="T37" fmla="*/ 425 h 485"/>
                <a:gd name="T38" fmla="*/ 280 w 484"/>
                <a:gd name="T39" fmla="*/ 467 h 485"/>
                <a:gd name="T40" fmla="*/ 149 w 484"/>
                <a:gd name="T41" fmla="*/ 417 h 485"/>
                <a:gd name="T42" fmla="*/ 210 w 484"/>
                <a:gd name="T43" fmla="*/ 462 h 485"/>
                <a:gd name="T44" fmla="*/ 274 w 484"/>
                <a:gd name="T45" fmla="*/ 462 h 485"/>
                <a:gd name="T46" fmla="*/ 339 w 484"/>
                <a:gd name="T47" fmla="*/ 417 h 485"/>
                <a:gd name="T48" fmla="*/ 408 w 484"/>
                <a:gd name="T49" fmla="*/ 408 h 485"/>
                <a:gd name="T50" fmla="*/ 417 w 484"/>
                <a:gd name="T51" fmla="*/ 340 h 485"/>
                <a:gd name="T52" fmla="*/ 462 w 484"/>
                <a:gd name="T53" fmla="*/ 274 h 485"/>
                <a:gd name="T54" fmla="*/ 462 w 484"/>
                <a:gd name="T55" fmla="*/ 210 h 485"/>
                <a:gd name="T56" fmla="*/ 417 w 484"/>
                <a:gd name="T57" fmla="*/ 145 h 485"/>
                <a:gd name="T58" fmla="*/ 408 w 484"/>
                <a:gd name="T59" fmla="*/ 77 h 485"/>
                <a:gd name="T60" fmla="*/ 339 w 484"/>
                <a:gd name="T61" fmla="*/ 68 h 485"/>
                <a:gd name="T62" fmla="*/ 274 w 484"/>
                <a:gd name="T63" fmla="*/ 23 h 485"/>
                <a:gd name="T64" fmla="*/ 210 w 484"/>
                <a:gd name="T65" fmla="*/ 23 h 485"/>
                <a:gd name="T66" fmla="*/ 145 w 484"/>
                <a:gd name="T67" fmla="*/ 68 h 485"/>
                <a:gd name="T68" fmla="*/ 77 w 484"/>
                <a:gd name="T69" fmla="*/ 77 h 485"/>
                <a:gd name="T70" fmla="*/ 67 w 484"/>
                <a:gd name="T71" fmla="*/ 145 h 485"/>
                <a:gd name="T72" fmla="*/ 23 w 484"/>
                <a:gd name="T73" fmla="*/ 210 h 485"/>
                <a:gd name="T74" fmla="*/ 23 w 484"/>
                <a:gd name="T75" fmla="*/ 274 h 485"/>
                <a:gd name="T76" fmla="*/ 67 w 484"/>
                <a:gd name="T77" fmla="*/ 340 h 485"/>
                <a:gd name="T78" fmla="*/ 77 w 484"/>
                <a:gd name="T79" fmla="*/ 408 h 485"/>
                <a:gd name="T80" fmla="*/ 145 w 484"/>
                <a:gd name="T81" fmla="*/ 41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4" h="485">
                  <a:moveTo>
                    <a:pt x="242" y="485"/>
                  </a:moveTo>
                  <a:cubicBezTo>
                    <a:pt x="228" y="485"/>
                    <a:pt x="214" y="478"/>
                    <a:pt x="204" y="467"/>
                  </a:cubicBezTo>
                  <a:cubicBezTo>
                    <a:pt x="181" y="440"/>
                    <a:pt x="181" y="440"/>
                    <a:pt x="181" y="440"/>
                  </a:cubicBezTo>
                  <a:cubicBezTo>
                    <a:pt x="173" y="430"/>
                    <a:pt x="159" y="424"/>
                    <a:pt x="146" y="425"/>
                  </a:cubicBezTo>
                  <a:cubicBezTo>
                    <a:pt x="111" y="428"/>
                    <a:pt x="111" y="428"/>
                    <a:pt x="111" y="428"/>
                  </a:cubicBezTo>
                  <a:cubicBezTo>
                    <a:pt x="96" y="429"/>
                    <a:pt x="81" y="424"/>
                    <a:pt x="71" y="414"/>
                  </a:cubicBezTo>
                  <a:cubicBezTo>
                    <a:pt x="61" y="403"/>
                    <a:pt x="55" y="389"/>
                    <a:pt x="57" y="374"/>
                  </a:cubicBezTo>
                  <a:cubicBezTo>
                    <a:pt x="59" y="339"/>
                    <a:pt x="59" y="339"/>
                    <a:pt x="59" y="339"/>
                  </a:cubicBezTo>
                  <a:cubicBezTo>
                    <a:pt x="61" y="325"/>
                    <a:pt x="55" y="312"/>
                    <a:pt x="45" y="303"/>
                  </a:cubicBezTo>
                  <a:cubicBezTo>
                    <a:pt x="18" y="281"/>
                    <a:pt x="18" y="281"/>
                    <a:pt x="18" y="281"/>
                  </a:cubicBezTo>
                  <a:cubicBezTo>
                    <a:pt x="7" y="271"/>
                    <a:pt x="0" y="257"/>
                    <a:pt x="0" y="242"/>
                  </a:cubicBezTo>
                  <a:cubicBezTo>
                    <a:pt x="0" y="228"/>
                    <a:pt x="7" y="214"/>
                    <a:pt x="18" y="204"/>
                  </a:cubicBezTo>
                  <a:cubicBezTo>
                    <a:pt x="45" y="181"/>
                    <a:pt x="45" y="181"/>
                    <a:pt x="45" y="181"/>
                  </a:cubicBezTo>
                  <a:cubicBezTo>
                    <a:pt x="55" y="173"/>
                    <a:pt x="61" y="159"/>
                    <a:pt x="59" y="146"/>
                  </a:cubicBezTo>
                  <a:cubicBezTo>
                    <a:pt x="57" y="111"/>
                    <a:pt x="57" y="111"/>
                    <a:pt x="57" y="111"/>
                  </a:cubicBezTo>
                  <a:cubicBezTo>
                    <a:pt x="55" y="96"/>
                    <a:pt x="61" y="82"/>
                    <a:pt x="71" y="71"/>
                  </a:cubicBezTo>
                  <a:cubicBezTo>
                    <a:pt x="81" y="61"/>
                    <a:pt x="96" y="56"/>
                    <a:pt x="111" y="57"/>
                  </a:cubicBezTo>
                  <a:cubicBezTo>
                    <a:pt x="146" y="60"/>
                    <a:pt x="146" y="60"/>
                    <a:pt x="146" y="60"/>
                  </a:cubicBezTo>
                  <a:cubicBezTo>
                    <a:pt x="159" y="61"/>
                    <a:pt x="173" y="55"/>
                    <a:pt x="181" y="45"/>
                  </a:cubicBezTo>
                  <a:cubicBezTo>
                    <a:pt x="204" y="18"/>
                    <a:pt x="204" y="18"/>
                    <a:pt x="204" y="18"/>
                  </a:cubicBezTo>
                  <a:cubicBezTo>
                    <a:pt x="214" y="7"/>
                    <a:pt x="228" y="0"/>
                    <a:pt x="242" y="0"/>
                  </a:cubicBezTo>
                  <a:cubicBezTo>
                    <a:pt x="257" y="0"/>
                    <a:pt x="271" y="7"/>
                    <a:pt x="280" y="18"/>
                  </a:cubicBezTo>
                  <a:cubicBezTo>
                    <a:pt x="303" y="45"/>
                    <a:pt x="303" y="45"/>
                    <a:pt x="303" y="45"/>
                  </a:cubicBezTo>
                  <a:cubicBezTo>
                    <a:pt x="312" y="55"/>
                    <a:pt x="325" y="61"/>
                    <a:pt x="339" y="60"/>
                  </a:cubicBezTo>
                  <a:cubicBezTo>
                    <a:pt x="374" y="57"/>
                    <a:pt x="374" y="57"/>
                    <a:pt x="374" y="57"/>
                  </a:cubicBezTo>
                  <a:cubicBezTo>
                    <a:pt x="389" y="56"/>
                    <a:pt x="403" y="61"/>
                    <a:pt x="413" y="71"/>
                  </a:cubicBezTo>
                  <a:cubicBezTo>
                    <a:pt x="424" y="82"/>
                    <a:pt x="429" y="96"/>
                    <a:pt x="428" y="111"/>
                  </a:cubicBezTo>
                  <a:cubicBezTo>
                    <a:pt x="425" y="146"/>
                    <a:pt x="425" y="146"/>
                    <a:pt x="425" y="146"/>
                  </a:cubicBezTo>
                  <a:cubicBezTo>
                    <a:pt x="424" y="159"/>
                    <a:pt x="429" y="173"/>
                    <a:pt x="440" y="181"/>
                  </a:cubicBezTo>
                  <a:cubicBezTo>
                    <a:pt x="467" y="204"/>
                    <a:pt x="467" y="204"/>
                    <a:pt x="467" y="204"/>
                  </a:cubicBezTo>
                  <a:cubicBezTo>
                    <a:pt x="478" y="214"/>
                    <a:pt x="484" y="228"/>
                    <a:pt x="484" y="242"/>
                  </a:cubicBezTo>
                  <a:cubicBezTo>
                    <a:pt x="484" y="257"/>
                    <a:pt x="478" y="271"/>
                    <a:pt x="467" y="281"/>
                  </a:cubicBezTo>
                  <a:cubicBezTo>
                    <a:pt x="440" y="303"/>
                    <a:pt x="440" y="303"/>
                    <a:pt x="440" y="303"/>
                  </a:cubicBezTo>
                  <a:cubicBezTo>
                    <a:pt x="429" y="312"/>
                    <a:pt x="424" y="325"/>
                    <a:pt x="425" y="339"/>
                  </a:cubicBezTo>
                  <a:cubicBezTo>
                    <a:pt x="428" y="374"/>
                    <a:pt x="428" y="374"/>
                    <a:pt x="428" y="374"/>
                  </a:cubicBezTo>
                  <a:cubicBezTo>
                    <a:pt x="429" y="389"/>
                    <a:pt x="424" y="403"/>
                    <a:pt x="413" y="414"/>
                  </a:cubicBezTo>
                  <a:cubicBezTo>
                    <a:pt x="403" y="424"/>
                    <a:pt x="389" y="429"/>
                    <a:pt x="374" y="428"/>
                  </a:cubicBezTo>
                  <a:cubicBezTo>
                    <a:pt x="339" y="425"/>
                    <a:pt x="339" y="425"/>
                    <a:pt x="339" y="425"/>
                  </a:cubicBezTo>
                  <a:cubicBezTo>
                    <a:pt x="325" y="424"/>
                    <a:pt x="312" y="430"/>
                    <a:pt x="303" y="440"/>
                  </a:cubicBezTo>
                  <a:cubicBezTo>
                    <a:pt x="280" y="467"/>
                    <a:pt x="280" y="467"/>
                    <a:pt x="280" y="467"/>
                  </a:cubicBezTo>
                  <a:cubicBezTo>
                    <a:pt x="271" y="478"/>
                    <a:pt x="257" y="485"/>
                    <a:pt x="242" y="485"/>
                  </a:cubicBezTo>
                  <a:close/>
                  <a:moveTo>
                    <a:pt x="149" y="417"/>
                  </a:moveTo>
                  <a:cubicBezTo>
                    <a:pt x="164" y="417"/>
                    <a:pt x="178" y="424"/>
                    <a:pt x="187" y="435"/>
                  </a:cubicBezTo>
                  <a:cubicBezTo>
                    <a:pt x="210" y="462"/>
                    <a:pt x="210" y="462"/>
                    <a:pt x="210" y="462"/>
                  </a:cubicBezTo>
                  <a:cubicBezTo>
                    <a:pt x="218" y="471"/>
                    <a:pt x="230" y="477"/>
                    <a:pt x="242" y="477"/>
                  </a:cubicBezTo>
                  <a:cubicBezTo>
                    <a:pt x="255" y="477"/>
                    <a:pt x="266" y="471"/>
                    <a:pt x="274" y="462"/>
                  </a:cubicBezTo>
                  <a:cubicBezTo>
                    <a:pt x="297" y="435"/>
                    <a:pt x="297" y="435"/>
                    <a:pt x="297" y="435"/>
                  </a:cubicBezTo>
                  <a:cubicBezTo>
                    <a:pt x="308" y="423"/>
                    <a:pt x="323" y="416"/>
                    <a:pt x="339" y="417"/>
                  </a:cubicBezTo>
                  <a:cubicBezTo>
                    <a:pt x="375" y="420"/>
                    <a:pt x="375" y="420"/>
                    <a:pt x="375" y="420"/>
                  </a:cubicBezTo>
                  <a:cubicBezTo>
                    <a:pt x="387" y="421"/>
                    <a:pt x="399" y="417"/>
                    <a:pt x="408" y="408"/>
                  </a:cubicBezTo>
                  <a:cubicBezTo>
                    <a:pt x="417" y="399"/>
                    <a:pt x="421" y="387"/>
                    <a:pt x="420" y="375"/>
                  </a:cubicBezTo>
                  <a:cubicBezTo>
                    <a:pt x="417" y="340"/>
                    <a:pt x="417" y="340"/>
                    <a:pt x="417" y="340"/>
                  </a:cubicBezTo>
                  <a:cubicBezTo>
                    <a:pt x="416" y="324"/>
                    <a:pt x="422" y="308"/>
                    <a:pt x="435" y="297"/>
                  </a:cubicBezTo>
                  <a:cubicBezTo>
                    <a:pt x="462" y="274"/>
                    <a:pt x="462" y="274"/>
                    <a:pt x="462" y="274"/>
                  </a:cubicBezTo>
                  <a:cubicBezTo>
                    <a:pt x="471" y="266"/>
                    <a:pt x="476" y="255"/>
                    <a:pt x="476" y="242"/>
                  </a:cubicBezTo>
                  <a:cubicBezTo>
                    <a:pt x="476" y="230"/>
                    <a:pt x="471" y="218"/>
                    <a:pt x="462" y="210"/>
                  </a:cubicBezTo>
                  <a:cubicBezTo>
                    <a:pt x="435" y="188"/>
                    <a:pt x="435" y="188"/>
                    <a:pt x="435" y="188"/>
                  </a:cubicBezTo>
                  <a:cubicBezTo>
                    <a:pt x="422" y="177"/>
                    <a:pt x="416" y="161"/>
                    <a:pt x="417" y="145"/>
                  </a:cubicBezTo>
                  <a:cubicBezTo>
                    <a:pt x="420" y="110"/>
                    <a:pt x="420" y="110"/>
                    <a:pt x="420" y="110"/>
                  </a:cubicBezTo>
                  <a:cubicBezTo>
                    <a:pt x="421" y="98"/>
                    <a:pt x="417" y="86"/>
                    <a:pt x="408" y="77"/>
                  </a:cubicBezTo>
                  <a:cubicBezTo>
                    <a:pt x="399" y="68"/>
                    <a:pt x="387" y="64"/>
                    <a:pt x="375" y="65"/>
                  </a:cubicBezTo>
                  <a:cubicBezTo>
                    <a:pt x="339" y="68"/>
                    <a:pt x="339" y="68"/>
                    <a:pt x="339" y="68"/>
                  </a:cubicBezTo>
                  <a:cubicBezTo>
                    <a:pt x="323" y="69"/>
                    <a:pt x="308" y="62"/>
                    <a:pt x="297" y="50"/>
                  </a:cubicBezTo>
                  <a:cubicBezTo>
                    <a:pt x="274" y="23"/>
                    <a:pt x="274" y="23"/>
                    <a:pt x="274" y="23"/>
                  </a:cubicBezTo>
                  <a:cubicBezTo>
                    <a:pt x="266" y="14"/>
                    <a:pt x="255" y="8"/>
                    <a:pt x="242" y="8"/>
                  </a:cubicBezTo>
                  <a:cubicBezTo>
                    <a:pt x="230" y="8"/>
                    <a:pt x="218" y="14"/>
                    <a:pt x="210" y="23"/>
                  </a:cubicBezTo>
                  <a:cubicBezTo>
                    <a:pt x="187" y="50"/>
                    <a:pt x="187" y="50"/>
                    <a:pt x="187" y="50"/>
                  </a:cubicBezTo>
                  <a:cubicBezTo>
                    <a:pt x="177" y="62"/>
                    <a:pt x="161" y="69"/>
                    <a:pt x="145" y="68"/>
                  </a:cubicBezTo>
                  <a:cubicBezTo>
                    <a:pt x="110" y="65"/>
                    <a:pt x="110" y="65"/>
                    <a:pt x="110" y="65"/>
                  </a:cubicBezTo>
                  <a:cubicBezTo>
                    <a:pt x="97" y="64"/>
                    <a:pt x="85" y="68"/>
                    <a:pt x="77" y="77"/>
                  </a:cubicBezTo>
                  <a:cubicBezTo>
                    <a:pt x="68" y="86"/>
                    <a:pt x="64" y="98"/>
                    <a:pt x="65" y="110"/>
                  </a:cubicBezTo>
                  <a:cubicBezTo>
                    <a:pt x="67" y="145"/>
                    <a:pt x="67" y="145"/>
                    <a:pt x="67" y="145"/>
                  </a:cubicBezTo>
                  <a:cubicBezTo>
                    <a:pt x="69" y="161"/>
                    <a:pt x="62" y="177"/>
                    <a:pt x="50" y="188"/>
                  </a:cubicBezTo>
                  <a:cubicBezTo>
                    <a:pt x="23" y="210"/>
                    <a:pt x="23" y="210"/>
                    <a:pt x="23" y="210"/>
                  </a:cubicBezTo>
                  <a:cubicBezTo>
                    <a:pt x="14" y="218"/>
                    <a:pt x="8" y="230"/>
                    <a:pt x="8" y="242"/>
                  </a:cubicBezTo>
                  <a:cubicBezTo>
                    <a:pt x="8" y="255"/>
                    <a:pt x="14" y="267"/>
                    <a:pt x="23" y="274"/>
                  </a:cubicBezTo>
                  <a:cubicBezTo>
                    <a:pt x="50" y="297"/>
                    <a:pt x="50" y="297"/>
                    <a:pt x="50" y="297"/>
                  </a:cubicBezTo>
                  <a:cubicBezTo>
                    <a:pt x="62" y="308"/>
                    <a:pt x="69" y="324"/>
                    <a:pt x="67" y="340"/>
                  </a:cubicBezTo>
                  <a:cubicBezTo>
                    <a:pt x="65" y="375"/>
                    <a:pt x="65" y="375"/>
                    <a:pt x="65" y="375"/>
                  </a:cubicBezTo>
                  <a:cubicBezTo>
                    <a:pt x="64" y="387"/>
                    <a:pt x="68" y="399"/>
                    <a:pt x="77" y="408"/>
                  </a:cubicBezTo>
                  <a:cubicBezTo>
                    <a:pt x="85" y="417"/>
                    <a:pt x="97" y="421"/>
                    <a:pt x="110" y="420"/>
                  </a:cubicBezTo>
                  <a:cubicBezTo>
                    <a:pt x="145" y="417"/>
                    <a:pt x="145" y="417"/>
                    <a:pt x="145" y="417"/>
                  </a:cubicBezTo>
                  <a:cubicBezTo>
                    <a:pt x="146" y="417"/>
                    <a:pt x="148" y="417"/>
                    <a:pt x="149" y="417"/>
                  </a:cubicBezTo>
                  <a:close/>
                </a:path>
              </a:pathLst>
            </a:custGeom>
            <a:grpFill/>
            <a:ln>
              <a:noFill/>
            </a:ln>
          </p:spPr>
          <p:txBody>
            <a:bodyPr vert="horz" wrap="square" lIns="91440" tIns="45720" rIns="91440" bIns="45720" numCol="1" anchor="t" anchorCtr="0" compatLnSpc="1"/>
            <a:lstStyle/>
            <a:p>
              <a:endParaRPr lang="en-US"/>
            </a:p>
          </p:txBody>
        </p:sp>
        <p:sp>
          <p:nvSpPr>
            <p:cNvPr id="18" name="Freeform 1196"/>
            <p:cNvSpPr/>
            <p:nvPr/>
          </p:nvSpPr>
          <p:spPr bwMode="auto">
            <a:xfrm>
              <a:off x="3961606" y="2055124"/>
              <a:ext cx="1220788" cy="1222375"/>
            </a:xfrm>
            <a:custGeom>
              <a:avLst/>
              <a:gdLst>
                <a:gd name="T0" fmla="*/ 13 w 385"/>
                <a:gd name="T1" fmla="*/ 221 h 385"/>
                <a:gd name="T2" fmla="*/ 0 w 385"/>
                <a:gd name="T3" fmla="*/ 192 h 385"/>
                <a:gd name="T4" fmla="*/ 13 w 385"/>
                <a:gd name="T5" fmla="*/ 164 h 385"/>
                <a:gd name="T6" fmla="*/ 34 w 385"/>
                <a:gd name="T7" fmla="*/ 146 h 385"/>
                <a:gd name="T8" fmla="*/ 48 w 385"/>
                <a:gd name="T9" fmla="*/ 114 h 385"/>
                <a:gd name="T10" fmla="*/ 45 w 385"/>
                <a:gd name="T11" fmla="*/ 86 h 385"/>
                <a:gd name="T12" fmla="*/ 56 w 385"/>
                <a:gd name="T13" fmla="*/ 56 h 385"/>
                <a:gd name="T14" fmla="*/ 85 w 385"/>
                <a:gd name="T15" fmla="*/ 45 h 385"/>
                <a:gd name="T16" fmla="*/ 114 w 385"/>
                <a:gd name="T17" fmla="*/ 48 h 385"/>
                <a:gd name="T18" fmla="*/ 145 w 385"/>
                <a:gd name="T19" fmla="*/ 35 h 385"/>
                <a:gd name="T20" fmla="*/ 164 w 385"/>
                <a:gd name="T21" fmla="*/ 13 h 385"/>
                <a:gd name="T22" fmla="*/ 192 w 385"/>
                <a:gd name="T23" fmla="*/ 0 h 385"/>
                <a:gd name="T24" fmla="*/ 221 w 385"/>
                <a:gd name="T25" fmla="*/ 13 h 385"/>
                <a:gd name="T26" fmla="*/ 239 w 385"/>
                <a:gd name="T27" fmla="*/ 35 h 385"/>
                <a:gd name="T28" fmla="*/ 271 w 385"/>
                <a:gd name="T29" fmla="*/ 48 h 385"/>
                <a:gd name="T30" fmla="*/ 299 w 385"/>
                <a:gd name="T31" fmla="*/ 45 h 385"/>
                <a:gd name="T32" fmla="*/ 329 w 385"/>
                <a:gd name="T33" fmla="*/ 56 h 385"/>
                <a:gd name="T34" fmla="*/ 339 w 385"/>
                <a:gd name="T35" fmla="*/ 86 h 385"/>
                <a:gd name="T36" fmla="*/ 337 w 385"/>
                <a:gd name="T37" fmla="*/ 114 h 385"/>
                <a:gd name="T38" fmla="*/ 350 w 385"/>
                <a:gd name="T39" fmla="*/ 146 h 385"/>
                <a:gd name="T40" fmla="*/ 372 w 385"/>
                <a:gd name="T41" fmla="*/ 164 h 385"/>
                <a:gd name="T42" fmla="*/ 385 w 385"/>
                <a:gd name="T43" fmla="*/ 192 h 385"/>
                <a:gd name="T44" fmla="*/ 372 w 385"/>
                <a:gd name="T45" fmla="*/ 221 h 385"/>
                <a:gd name="T46" fmla="*/ 350 w 385"/>
                <a:gd name="T47" fmla="*/ 239 h 385"/>
                <a:gd name="T48" fmla="*/ 337 w 385"/>
                <a:gd name="T49" fmla="*/ 271 h 385"/>
                <a:gd name="T50" fmla="*/ 339 w 385"/>
                <a:gd name="T51" fmla="*/ 299 h 385"/>
                <a:gd name="T52" fmla="*/ 329 w 385"/>
                <a:gd name="T53" fmla="*/ 329 h 385"/>
                <a:gd name="T54" fmla="*/ 299 w 385"/>
                <a:gd name="T55" fmla="*/ 340 h 385"/>
                <a:gd name="T56" fmla="*/ 271 w 385"/>
                <a:gd name="T57" fmla="*/ 337 h 385"/>
                <a:gd name="T58" fmla="*/ 239 w 385"/>
                <a:gd name="T59" fmla="*/ 350 h 385"/>
                <a:gd name="T60" fmla="*/ 221 w 385"/>
                <a:gd name="T61" fmla="*/ 372 h 385"/>
                <a:gd name="T62" fmla="*/ 192 w 385"/>
                <a:gd name="T63" fmla="*/ 385 h 385"/>
                <a:gd name="T64" fmla="*/ 164 w 385"/>
                <a:gd name="T65" fmla="*/ 372 h 385"/>
                <a:gd name="T66" fmla="*/ 145 w 385"/>
                <a:gd name="T67" fmla="*/ 350 h 385"/>
                <a:gd name="T68" fmla="*/ 114 w 385"/>
                <a:gd name="T69" fmla="*/ 337 h 385"/>
                <a:gd name="T70" fmla="*/ 85 w 385"/>
                <a:gd name="T71" fmla="*/ 340 h 385"/>
                <a:gd name="T72" fmla="*/ 56 w 385"/>
                <a:gd name="T73" fmla="*/ 329 h 385"/>
                <a:gd name="T74" fmla="*/ 45 w 385"/>
                <a:gd name="T75" fmla="*/ 299 h 385"/>
                <a:gd name="T76" fmla="*/ 48 w 385"/>
                <a:gd name="T77" fmla="*/ 271 h 385"/>
                <a:gd name="T78" fmla="*/ 34 w 385"/>
                <a:gd name="T79" fmla="*/ 239 h 385"/>
                <a:gd name="T80" fmla="*/ 13 w 385"/>
                <a:gd name="T81" fmla="*/ 221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5" h="385">
                  <a:moveTo>
                    <a:pt x="13" y="221"/>
                  </a:moveTo>
                  <a:cubicBezTo>
                    <a:pt x="4" y="214"/>
                    <a:pt x="0" y="203"/>
                    <a:pt x="0" y="192"/>
                  </a:cubicBezTo>
                  <a:cubicBezTo>
                    <a:pt x="0" y="182"/>
                    <a:pt x="4" y="171"/>
                    <a:pt x="13" y="164"/>
                  </a:cubicBezTo>
                  <a:cubicBezTo>
                    <a:pt x="34" y="146"/>
                    <a:pt x="34" y="146"/>
                    <a:pt x="34" y="146"/>
                  </a:cubicBezTo>
                  <a:cubicBezTo>
                    <a:pt x="44" y="138"/>
                    <a:pt x="49" y="126"/>
                    <a:pt x="48" y="114"/>
                  </a:cubicBezTo>
                  <a:cubicBezTo>
                    <a:pt x="45" y="86"/>
                    <a:pt x="45" y="86"/>
                    <a:pt x="45" y="86"/>
                  </a:cubicBezTo>
                  <a:cubicBezTo>
                    <a:pt x="44" y="75"/>
                    <a:pt x="48" y="64"/>
                    <a:pt x="56" y="56"/>
                  </a:cubicBezTo>
                  <a:cubicBezTo>
                    <a:pt x="64" y="48"/>
                    <a:pt x="74" y="44"/>
                    <a:pt x="85" y="45"/>
                  </a:cubicBezTo>
                  <a:cubicBezTo>
                    <a:pt x="114" y="48"/>
                    <a:pt x="114" y="48"/>
                    <a:pt x="114" y="48"/>
                  </a:cubicBezTo>
                  <a:cubicBezTo>
                    <a:pt x="126" y="49"/>
                    <a:pt x="138" y="44"/>
                    <a:pt x="145" y="35"/>
                  </a:cubicBezTo>
                  <a:cubicBezTo>
                    <a:pt x="164" y="13"/>
                    <a:pt x="164" y="13"/>
                    <a:pt x="164" y="13"/>
                  </a:cubicBezTo>
                  <a:cubicBezTo>
                    <a:pt x="171" y="5"/>
                    <a:pt x="181" y="0"/>
                    <a:pt x="192" y="0"/>
                  </a:cubicBezTo>
                  <a:cubicBezTo>
                    <a:pt x="203" y="0"/>
                    <a:pt x="214" y="5"/>
                    <a:pt x="221" y="13"/>
                  </a:cubicBezTo>
                  <a:cubicBezTo>
                    <a:pt x="239" y="35"/>
                    <a:pt x="239" y="35"/>
                    <a:pt x="239" y="35"/>
                  </a:cubicBezTo>
                  <a:cubicBezTo>
                    <a:pt x="247" y="44"/>
                    <a:pt x="259" y="49"/>
                    <a:pt x="271" y="48"/>
                  </a:cubicBezTo>
                  <a:cubicBezTo>
                    <a:pt x="299" y="45"/>
                    <a:pt x="299" y="45"/>
                    <a:pt x="299" y="45"/>
                  </a:cubicBezTo>
                  <a:cubicBezTo>
                    <a:pt x="310" y="44"/>
                    <a:pt x="321" y="48"/>
                    <a:pt x="329" y="56"/>
                  </a:cubicBezTo>
                  <a:cubicBezTo>
                    <a:pt x="336" y="64"/>
                    <a:pt x="340" y="75"/>
                    <a:pt x="339" y="86"/>
                  </a:cubicBezTo>
                  <a:cubicBezTo>
                    <a:pt x="337" y="114"/>
                    <a:pt x="337" y="114"/>
                    <a:pt x="337" y="114"/>
                  </a:cubicBezTo>
                  <a:cubicBezTo>
                    <a:pt x="336" y="126"/>
                    <a:pt x="341" y="138"/>
                    <a:pt x="350" y="146"/>
                  </a:cubicBezTo>
                  <a:cubicBezTo>
                    <a:pt x="372" y="164"/>
                    <a:pt x="372" y="164"/>
                    <a:pt x="372" y="164"/>
                  </a:cubicBezTo>
                  <a:cubicBezTo>
                    <a:pt x="380" y="171"/>
                    <a:pt x="385" y="182"/>
                    <a:pt x="385" y="192"/>
                  </a:cubicBezTo>
                  <a:cubicBezTo>
                    <a:pt x="385" y="203"/>
                    <a:pt x="380" y="214"/>
                    <a:pt x="372" y="221"/>
                  </a:cubicBezTo>
                  <a:cubicBezTo>
                    <a:pt x="350" y="239"/>
                    <a:pt x="350" y="239"/>
                    <a:pt x="350" y="239"/>
                  </a:cubicBezTo>
                  <a:cubicBezTo>
                    <a:pt x="341" y="247"/>
                    <a:pt x="336" y="259"/>
                    <a:pt x="337" y="271"/>
                  </a:cubicBezTo>
                  <a:cubicBezTo>
                    <a:pt x="339" y="299"/>
                    <a:pt x="339" y="299"/>
                    <a:pt x="339" y="299"/>
                  </a:cubicBezTo>
                  <a:cubicBezTo>
                    <a:pt x="340" y="310"/>
                    <a:pt x="336" y="321"/>
                    <a:pt x="329" y="329"/>
                  </a:cubicBezTo>
                  <a:cubicBezTo>
                    <a:pt x="321" y="336"/>
                    <a:pt x="310" y="340"/>
                    <a:pt x="299" y="340"/>
                  </a:cubicBezTo>
                  <a:cubicBezTo>
                    <a:pt x="271" y="337"/>
                    <a:pt x="271" y="337"/>
                    <a:pt x="271" y="337"/>
                  </a:cubicBezTo>
                  <a:cubicBezTo>
                    <a:pt x="259" y="336"/>
                    <a:pt x="247" y="341"/>
                    <a:pt x="239" y="350"/>
                  </a:cubicBezTo>
                  <a:cubicBezTo>
                    <a:pt x="221" y="372"/>
                    <a:pt x="221" y="372"/>
                    <a:pt x="221" y="372"/>
                  </a:cubicBezTo>
                  <a:cubicBezTo>
                    <a:pt x="214" y="380"/>
                    <a:pt x="203" y="385"/>
                    <a:pt x="192" y="385"/>
                  </a:cubicBezTo>
                  <a:cubicBezTo>
                    <a:pt x="181" y="385"/>
                    <a:pt x="171" y="380"/>
                    <a:pt x="164" y="372"/>
                  </a:cubicBezTo>
                  <a:cubicBezTo>
                    <a:pt x="145" y="350"/>
                    <a:pt x="145" y="350"/>
                    <a:pt x="145" y="350"/>
                  </a:cubicBezTo>
                  <a:cubicBezTo>
                    <a:pt x="138" y="341"/>
                    <a:pt x="126" y="336"/>
                    <a:pt x="114" y="337"/>
                  </a:cubicBezTo>
                  <a:cubicBezTo>
                    <a:pt x="85" y="340"/>
                    <a:pt x="85" y="340"/>
                    <a:pt x="85" y="340"/>
                  </a:cubicBezTo>
                  <a:cubicBezTo>
                    <a:pt x="74" y="340"/>
                    <a:pt x="64" y="336"/>
                    <a:pt x="56" y="329"/>
                  </a:cubicBezTo>
                  <a:cubicBezTo>
                    <a:pt x="48" y="321"/>
                    <a:pt x="44" y="310"/>
                    <a:pt x="45" y="299"/>
                  </a:cubicBezTo>
                  <a:cubicBezTo>
                    <a:pt x="48" y="271"/>
                    <a:pt x="48" y="271"/>
                    <a:pt x="48" y="271"/>
                  </a:cubicBezTo>
                  <a:cubicBezTo>
                    <a:pt x="49" y="259"/>
                    <a:pt x="44" y="247"/>
                    <a:pt x="34" y="239"/>
                  </a:cubicBezTo>
                  <a:lnTo>
                    <a:pt x="13" y="221"/>
                  </a:lnTo>
                  <a:close/>
                </a:path>
              </a:pathLst>
            </a:custGeom>
            <a:grpFill/>
            <a:ln>
              <a:noFill/>
            </a:ln>
          </p:spPr>
          <p:txBody>
            <a:bodyPr vert="horz" wrap="square" lIns="91440" tIns="45720" rIns="91440" bIns="45720" numCol="1" anchor="t" anchorCtr="0" compatLnSpc="1"/>
            <a:lstStyle/>
            <a:p>
              <a:endParaRPr lang="en-US"/>
            </a:p>
          </p:txBody>
        </p:sp>
        <p:sp>
          <p:nvSpPr>
            <p:cNvPr id="21" name="Freeform 1175"/>
            <p:cNvSpPr>
              <a:spLocks noEditPoints="1"/>
            </p:cNvSpPr>
            <p:nvPr/>
          </p:nvSpPr>
          <p:spPr bwMode="auto">
            <a:xfrm>
              <a:off x="2788731" y="879520"/>
              <a:ext cx="3566538" cy="3573581"/>
            </a:xfrm>
            <a:custGeom>
              <a:avLst/>
              <a:gdLst>
                <a:gd name="T0" fmla="*/ 321 w 760"/>
                <a:gd name="T1" fmla="*/ 733 h 761"/>
                <a:gd name="T2" fmla="*/ 229 w 760"/>
                <a:gd name="T3" fmla="*/ 667 h 761"/>
                <a:gd name="T4" fmla="*/ 111 w 760"/>
                <a:gd name="T5" fmla="*/ 649 h 761"/>
                <a:gd name="T6" fmla="*/ 93 w 760"/>
                <a:gd name="T7" fmla="*/ 532 h 761"/>
                <a:gd name="T8" fmla="*/ 28 w 760"/>
                <a:gd name="T9" fmla="*/ 440 h 761"/>
                <a:gd name="T10" fmla="*/ 28 w 760"/>
                <a:gd name="T11" fmla="*/ 321 h 761"/>
                <a:gd name="T12" fmla="*/ 93 w 760"/>
                <a:gd name="T13" fmla="*/ 229 h 761"/>
                <a:gd name="T14" fmla="*/ 111 w 760"/>
                <a:gd name="T15" fmla="*/ 112 h 761"/>
                <a:gd name="T16" fmla="*/ 229 w 760"/>
                <a:gd name="T17" fmla="*/ 93 h 761"/>
                <a:gd name="T18" fmla="*/ 321 w 760"/>
                <a:gd name="T19" fmla="*/ 28 h 761"/>
                <a:gd name="T20" fmla="*/ 440 w 760"/>
                <a:gd name="T21" fmla="*/ 28 h 761"/>
                <a:gd name="T22" fmla="*/ 532 w 760"/>
                <a:gd name="T23" fmla="*/ 93 h 761"/>
                <a:gd name="T24" fmla="*/ 649 w 760"/>
                <a:gd name="T25" fmla="*/ 112 h 761"/>
                <a:gd name="T26" fmla="*/ 667 w 760"/>
                <a:gd name="T27" fmla="*/ 229 h 761"/>
                <a:gd name="T28" fmla="*/ 733 w 760"/>
                <a:gd name="T29" fmla="*/ 321 h 761"/>
                <a:gd name="T30" fmla="*/ 733 w 760"/>
                <a:gd name="T31" fmla="*/ 440 h 761"/>
                <a:gd name="T32" fmla="*/ 667 w 760"/>
                <a:gd name="T33" fmla="*/ 532 h 761"/>
                <a:gd name="T34" fmla="*/ 649 w 760"/>
                <a:gd name="T35" fmla="*/ 649 h 761"/>
                <a:gd name="T36" fmla="*/ 532 w 760"/>
                <a:gd name="T37" fmla="*/ 667 h 761"/>
                <a:gd name="T38" fmla="*/ 440 w 760"/>
                <a:gd name="T39" fmla="*/ 733 h 761"/>
                <a:gd name="T40" fmla="*/ 234 w 760"/>
                <a:gd name="T41" fmla="*/ 655 h 761"/>
                <a:gd name="T42" fmla="*/ 330 w 760"/>
                <a:gd name="T43" fmla="*/ 725 h 761"/>
                <a:gd name="T44" fmla="*/ 431 w 760"/>
                <a:gd name="T45" fmla="*/ 725 h 761"/>
                <a:gd name="T46" fmla="*/ 533 w 760"/>
                <a:gd name="T47" fmla="*/ 655 h 761"/>
                <a:gd name="T48" fmla="*/ 641 w 760"/>
                <a:gd name="T49" fmla="*/ 641 h 761"/>
                <a:gd name="T50" fmla="*/ 655 w 760"/>
                <a:gd name="T51" fmla="*/ 533 h 761"/>
                <a:gd name="T52" fmla="*/ 725 w 760"/>
                <a:gd name="T53" fmla="*/ 431 h 761"/>
                <a:gd name="T54" fmla="*/ 725 w 760"/>
                <a:gd name="T55" fmla="*/ 330 h 761"/>
                <a:gd name="T56" fmla="*/ 655 w 760"/>
                <a:gd name="T57" fmla="*/ 228 h 761"/>
                <a:gd name="T58" fmla="*/ 641 w 760"/>
                <a:gd name="T59" fmla="*/ 120 h 761"/>
                <a:gd name="T60" fmla="*/ 533 w 760"/>
                <a:gd name="T61" fmla="*/ 105 h 761"/>
                <a:gd name="T62" fmla="*/ 431 w 760"/>
                <a:gd name="T63" fmla="*/ 36 h 761"/>
                <a:gd name="T64" fmla="*/ 330 w 760"/>
                <a:gd name="T65" fmla="*/ 36 h 761"/>
                <a:gd name="T66" fmla="*/ 228 w 760"/>
                <a:gd name="T67" fmla="*/ 105 h 761"/>
                <a:gd name="T68" fmla="*/ 120 w 760"/>
                <a:gd name="T69" fmla="*/ 120 h 761"/>
                <a:gd name="T70" fmla="*/ 105 w 760"/>
                <a:gd name="T71" fmla="*/ 228 h 761"/>
                <a:gd name="T72" fmla="*/ 36 w 760"/>
                <a:gd name="T73" fmla="*/ 330 h 761"/>
                <a:gd name="T74" fmla="*/ 36 w 760"/>
                <a:gd name="T75" fmla="*/ 431 h 761"/>
                <a:gd name="T76" fmla="*/ 105 w 760"/>
                <a:gd name="T77" fmla="*/ 533 h 761"/>
                <a:gd name="T78" fmla="*/ 120 w 760"/>
                <a:gd name="T79" fmla="*/ 641 h 761"/>
                <a:gd name="T80" fmla="*/ 228 w 760"/>
                <a:gd name="T81" fmla="*/ 655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0" h="761">
                  <a:moveTo>
                    <a:pt x="380" y="761"/>
                  </a:moveTo>
                  <a:cubicBezTo>
                    <a:pt x="357" y="761"/>
                    <a:pt x="335" y="751"/>
                    <a:pt x="321" y="733"/>
                  </a:cubicBezTo>
                  <a:cubicBezTo>
                    <a:pt x="285" y="691"/>
                    <a:pt x="285" y="691"/>
                    <a:pt x="285" y="691"/>
                  </a:cubicBezTo>
                  <a:cubicBezTo>
                    <a:pt x="271" y="674"/>
                    <a:pt x="250" y="666"/>
                    <a:pt x="229" y="667"/>
                  </a:cubicBezTo>
                  <a:cubicBezTo>
                    <a:pt x="173" y="672"/>
                    <a:pt x="173" y="672"/>
                    <a:pt x="173" y="672"/>
                  </a:cubicBezTo>
                  <a:cubicBezTo>
                    <a:pt x="150" y="674"/>
                    <a:pt x="128" y="666"/>
                    <a:pt x="111" y="649"/>
                  </a:cubicBezTo>
                  <a:cubicBezTo>
                    <a:pt x="95" y="633"/>
                    <a:pt x="87" y="610"/>
                    <a:pt x="89" y="587"/>
                  </a:cubicBezTo>
                  <a:cubicBezTo>
                    <a:pt x="93" y="532"/>
                    <a:pt x="93" y="532"/>
                    <a:pt x="93" y="532"/>
                  </a:cubicBezTo>
                  <a:cubicBezTo>
                    <a:pt x="95" y="511"/>
                    <a:pt x="86" y="490"/>
                    <a:pt x="70" y="476"/>
                  </a:cubicBezTo>
                  <a:cubicBezTo>
                    <a:pt x="28" y="440"/>
                    <a:pt x="28" y="440"/>
                    <a:pt x="28" y="440"/>
                  </a:cubicBezTo>
                  <a:cubicBezTo>
                    <a:pt x="10" y="425"/>
                    <a:pt x="0" y="403"/>
                    <a:pt x="0" y="380"/>
                  </a:cubicBezTo>
                  <a:cubicBezTo>
                    <a:pt x="0" y="357"/>
                    <a:pt x="10" y="336"/>
                    <a:pt x="28" y="321"/>
                  </a:cubicBezTo>
                  <a:cubicBezTo>
                    <a:pt x="70" y="285"/>
                    <a:pt x="70" y="285"/>
                    <a:pt x="70" y="285"/>
                  </a:cubicBezTo>
                  <a:cubicBezTo>
                    <a:pt x="86" y="271"/>
                    <a:pt x="95" y="250"/>
                    <a:pt x="93" y="229"/>
                  </a:cubicBezTo>
                  <a:cubicBezTo>
                    <a:pt x="89" y="173"/>
                    <a:pt x="89" y="173"/>
                    <a:pt x="89" y="173"/>
                  </a:cubicBezTo>
                  <a:cubicBezTo>
                    <a:pt x="87" y="150"/>
                    <a:pt x="95" y="128"/>
                    <a:pt x="111" y="112"/>
                  </a:cubicBezTo>
                  <a:cubicBezTo>
                    <a:pt x="128" y="95"/>
                    <a:pt x="150" y="87"/>
                    <a:pt x="173" y="89"/>
                  </a:cubicBezTo>
                  <a:cubicBezTo>
                    <a:pt x="229" y="93"/>
                    <a:pt x="229" y="93"/>
                    <a:pt x="229" y="93"/>
                  </a:cubicBezTo>
                  <a:cubicBezTo>
                    <a:pt x="250" y="95"/>
                    <a:pt x="271" y="87"/>
                    <a:pt x="285" y="70"/>
                  </a:cubicBezTo>
                  <a:cubicBezTo>
                    <a:pt x="321" y="28"/>
                    <a:pt x="321" y="28"/>
                    <a:pt x="321" y="28"/>
                  </a:cubicBezTo>
                  <a:cubicBezTo>
                    <a:pt x="335" y="10"/>
                    <a:pt x="357" y="0"/>
                    <a:pt x="380" y="0"/>
                  </a:cubicBezTo>
                  <a:cubicBezTo>
                    <a:pt x="403" y="0"/>
                    <a:pt x="425" y="10"/>
                    <a:pt x="440" y="28"/>
                  </a:cubicBezTo>
                  <a:cubicBezTo>
                    <a:pt x="476" y="70"/>
                    <a:pt x="476" y="70"/>
                    <a:pt x="476" y="70"/>
                  </a:cubicBezTo>
                  <a:cubicBezTo>
                    <a:pt x="490" y="87"/>
                    <a:pt x="511" y="95"/>
                    <a:pt x="532" y="93"/>
                  </a:cubicBezTo>
                  <a:cubicBezTo>
                    <a:pt x="587" y="89"/>
                    <a:pt x="587" y="89"/>
                    <a:pt x="587" y="89"/>
                  </a:cubicBezTo>
                  <a:cubicBezTo>
                    <a:pt x="610" y="87"/>
                    <a:pt x="633" y="95"/>
                    <a:pt x="649" y="112"/>
                  </a:cubicBezTo>
                  <a:cubicBezTo>
                    <a:pt x="665" y="128"/>
                    <a:pt x="674" y="150"/>
                    <a:pt x="672" y="173"/>
                  </a:cubicBezTo>
                  <a:cubicBezTo>
                    <a:pt x="667" y="229"/>
                    <a:pt x="667" y="229"/>
                    <a:pt x="667" y="229"/>
                  </a:cubicBezTo>
                  <a:cubicBezTo>
                    <a:pt x="665" y="250"/>
                    <a:pt x="674" y="271"/>
                    <a:pt x="690" y="285"/>
                  </a:cubicBezTo>
                  <a:cubicBezTo>
                    <a:pt x="733" y="321"/>
                    <a:pt x="733" y="321"/>
                    <a:pt x="733" y="321"/>
                  </a:cubicBezTo>
                  <a:cubicBezTo>
                    <a:pt x="750" y="336"/>
                    <a:pt x="760" y="357"/>
                    <a:pt x="760" y="380"/>
                  </a:cubicBezTo>
                  <a:cubicBezTo>
                    <a:pt x="760" y="403"/>
                    <a:pt x="750" y="425"/>
                    <a:pt x="733" y="440"/>
                  </a:cubicBezTo>
                  <a:cubicBezTo>
                    <a:pt x="690" y="476"/>
                    <a:pt x="690" y="476"/>
                    <a:pt x="690" y="476"/>
                  </a:cubicBezTo>
                  <a:cubicBezTo>
                    <a:pt x="674" y="490"/>
                    <a:pt x="665" y="511"/>
                    <a:pt x="667" y="532"/>
                  </a:cubicBezTo>
                  <a:cubicBezTo>
                    <a:pt x="672" y="587"/>
                    <a:pt x="672" y="587"/>
                    <a:pt x="672" y="587"/>
                  </a:cubicBezTo>
                  <a:cubicBezTo>
                    <a:pt x="674" y="610"/>
                    <a:pt x="665" y="633"/>
                    <a:pt x="649" y="649"/>
                  </a:cubicBezTo>
                  <a:cubicBezTo>
                    <a:pt x="633" y="666"/>
                    <a:pt x="610" y="674"/>
                    <a:pt x="587" y="672"/>
                  </a:cubicBezTo>
                  <a:cubicBezTo>
                    <a:pt x="532" y="667"/>
                    <a:pt x="532" y="667"/>
                    <a:pt x="532" y="667"/>
                  </a:cubicBezTo>
                  <a:cubicBezTo>
                    <a:pt x="510" y="666"/>
                    <a:pt x="490" y="674"/>
                    <a:pt x="476" y="691"/>
                  </a:cubicBezTo>
                  <a:cubicBezTo>
                    <a:pt x="440" y="733"/>
                    <a:pt x="440" y="733"/>
                    <a:pt x="440" y="733"/>
                  </a:cubicBezTo>
                  <a:cubicBezTo>
                    <a:pt x="425" y="751"/>
                    <a:pt x="403" y="761"/>
                    <a:pt x="380" y="761"/>
                  </a:cubicBezTo>
                  <a:close/>
                  <a:moveTo>
                    <a:pt x="234" y="655"/>
                  </a:moveTo>
                  <a:cubicBezTo>
                    <a:pt x="257" y="655"/>
                    <a:pt x="279" y="665"/>
                    <a:pt x="294" y="683"/>
                  </a:cubicBezTo>
                  <a:cubicBezTo>
                    <a:pt x="330" y="725"/>
                    <a:pt x="330" y="725"/>
                    <a:pt x="330" y="725"/>
                  </a:cubicBezTo>
                  <a:cubicBezTo>
                    <a:pt x="342" y="740"/>
                    <a:pt x="361" y="749"/>
                    <a:pt x="380" y="749"/>
                  </a:cubicBezTo>
                  <a:cubicBezTo>
                    <a:pt x="400" y="749"/>
                    <a:pt x="418" y="740"/>
                    <a:pt x="431" y="725"/>
                  </a:cubicBezTo>
                  <a:cubicBezTo>
                    <a:pt x="467" y="683"/>
                    <a:pt x="467" y="683"/>
                    <a:pt x="467" y="683"/>
                  </a:cubicBezTo>
                  <a:cubicBezTo>
                    <a:pt x="483" y="664"/>
                    <a:pt x="508" y="653"/>
                    <a:pt x="533" y="655"/>
                  </a:cubicBezTo>
                  <a:cubicBezTo>
                    <a:pt x="588" y="660"/>
                    <a:pt x="588" y="660"/>
                    <a:pt x="588" y="660"/>
                  </a:cubicBezTo>
                  <a:cubicBezTo>
                    <a:pt x="608" y="662"/>
                    <a:pt x="627" y="655"/>
                    <a:pt x="641" y="641"/>
                  </a:cubicBezTo>
                  <a:cubicBezTo>
                    <a:pt x="654" y="627"/>
                    <a:pt x="661" y="608"/>
                    <a:pt x="660" y="588"/>
                  </a:cubicBezTo>
                  <a:cubicBezTo>
                    <a:pt x="655" y="533"/>
                    <a:pt x="655" y="533"/>
                    <a:pt x="655" y="533"/>
                  </a:cubicBezTo>
                  <a:cubicBezTo>
                    <a:pt x="653" y="508"/>
                    <a:pt x="663" y="483"/>
                    <a:pt x="683" y="467"/>
                  </a:cubicBezTo>
                  <a:cubicBezTo>
                    <a:pt x="725" y="431"/>
                    <a:pt x="725" y="431"/>
                    <a:pt x="725" y="431"/>
                  </a:cubicBezTo>
                  <a:cubicBezTo>
                    <a:pt x="740" y="418"/>
                    <a:pt x="748" y="400"/>
                    <a:pt x="748" y="380"/>
                  </a:cubicBezTo>
                  <a:cubicBezTo>
                    <a:pt x="748" y="361"/>
                    <a:pt x="740" y="343"/>
                    <a:pt x="725" y="330"/>
                  </a:cubicBezTo>
                  <a:cubicBezTo>
                    <a:pt x="683" y="294"/>
                    <a:pt x="683" y="294"/>
                    <a:pt x="683" y="294"/>
                  </a:cubicBezTo>
                  <a:cubicBezTo>
                    <a:pt x="663" y="278"/>
                    <a:pt x="653" y="253"/>
                    <a:pt x="655" y="228"/>
                  </a:cubicBezTo>
                  <a:cubicBezTo>
                    <a:pt x="660" y="172"/>
                    <a:pt x="660" y="172"/>
                    <a:pt x="660" y="172"/>
                  </a:cubicBezTo>
                  <a:cubicBezTo>
                    <a:pt x="661" y="153"/>
                    <a:pt x="654" y="134"/>
                    <a:pt x="641" y="120"/>
                  </a:cubicBezTo>
                  <a:cubicBezTo>
                    <a:pt x="627" y="106"/>
                    <a:pt x="608" y="99"/>
                    <a:pt x="588" y="101"/>
                  </a:cubicBezTo>
                  <a:cubicBezTo>
                    <a:pt x="533" y="105"/>
                    <a:pt x="533" y="105"/>
                    <a:pt x="533" y="105"/>
                  </a:cubicBezTo>
                  <a:cubicBezTo>
                    <a:pt x="508" y="108"/>
                    <a:pt x="483" y="97"/>
                    <a:pt x="467" y="78"/>
                  </a:cubicBezTo>
                  <a:cubicBezTo>
                    <a:pt x="431" y="36"/>
                    <a:pt x="431" y="36"/>
                    <a:pt x="431" y="36"/>
                  </a:cubicBezTo>
                  <a:cubicBezTo>
                    <a:pt x="418" y="21"/>
                    <a:pt x="400" y="12"/>
                    <a:pt x="380" y="12"/>
                  </a:cubicBezTo>
                  <a:cubicBezTo>
                    <a:pt x="361" y="12"/>
                    <a:pt x="342" y="21"/>
                    <a:pt x="330" y="36"/>
                  </a:cubicBezTo>
                  <a:cubicBezTo>
                    <a:pt x="294" y="78"/>
                    <a:pt x="294" y="78"/>
                    <a:pt x="294" y="78"/>
                  </a:cubicBezTo>
                  <a:cubicBezTo>
                    <a:pt x="277" y="97"/>
                    <a:pt x="253" y="108"/>
                    <a:pt x="228" y="105"/>
                  </a:cubicBezTo>
                  <a:cubicBezTo>
                    <a:pt x="172" y="101"/>
                    <a:pt x="172" y="101"/>
                    <a:pt x="172" y="101"/>
                  </a:cubicBezTo>
                  <a:cubicBezTo>
                    <a:pt x="153" y="99"/>
                    <a:pt x="134" y="106"/>
                    <a:pt x="120" y="120"/>
                  </a:cubicBezTo>
                  <a:cubicBezTo>
                    <a:pt x="106" y="134"/>
                    <a:pt x="99" y="153"/>
                    <a:pt x="101" y="172"/>
                  </a:cubicBezTo>
                  <a:cubicBezTo>
                    <a:pt x="105" y="228"/>
                    <a:pt x="105" y="228"/>
                    <a:pt x="105" y="228"/>
                  </a:cubicBezTo>
                  <a:cubicBezTo>
                    <a:pt x="107" y="253"/>
                    <a:pt x="97" y="278"/>
                    <a:pt x="78" y="294"/>
                  </a:cubicBezTo>
                  <a:cubicBezTo>
                    <a:pt x="36" y="330"/>
                    <a:pt x="36" y="330"/>
                    <a:pt x="36" y="330"/>
                  </a:cubicBezTo>
                  <a:cubicBezTo>
                    <a:pt x="21" y="343"/>
                    <a:pt x="12" y="361"/>
                    <a:pt x="12" y="380"/>
                  </a:cubicBezTo>
                  <a:cubicBezTo>
                    <a:pt x="12" y="400"/>
                    <a:pt x="21" y="418"/>
                    <a:pt x="36" y="431"/>
                  </a:cubicBezTo>
                  <a:cubicBezTo>
                    <a:pt x="78" y="467"/>
                    <a:pt x="78" y="467"/>
                    <a:pt x="78" y="467"/>
                  </a:cubicBezTo>
                  <a:cubicBezTo>
                    <a:pt x="97" y="483"/>
                    <a:pt x="107" y="508"/>
                    <a:pt x="105" y="533"/>
                  </a:cubicBezTo>
                  <a:cubicBezTo>
                    <a:pt x="101" y="588"/>
                    <a:pt x="101" y="588"/>
                    <a:pt x="101" y="588"/>
                  </a:cubicBezTo>
                  <a:cubicBezTo>
                    <a:pt x="99" y="608"/>
                    <a:pt x="106" y="627"/>
                    <a:pt x="120" y="641"/>
                  </a:cubicBezTo>
                  <a:cubicBezTo>
                    <a:pt x="134" y="655"/>
                    <a:pt x="153" y="662"/>
                    <a:pt x="172" y="660"/>
                  </a:cubicBezTo>
                  <a:cubicBezTo>
                    <a:pt x="228" y="655"/>
                    <a:pt x="228" y="655"/>
                    <a:pt x="228" y="655"/>
                  </a:cubicBezTo>
                  <a:cubicBezTo>
                    <a:pt x="230" y="655"/>
                    <a:pt x="232" y="655"/>
                    <a:pt x="234" y="655"/>
                  </a:cubicBezTo>
                  <a:close/>
                </a:path>
              </a:pathLst>
            </a:custGeom>
            <a:grpFill/>
            <a:ln>
              <a:noFill/>
            </a:ln>
          </p:spPr>
          <p:txBody>
            <a:bodyPr vert="horz" wrap="square" lIns="91440" tIns="45720" rIns="91440" bIns="45720" numCol="1" anchor="t" anchorCtr="0" compatLnSpc="1"/>
            <a:lstStyle/>
            <a:p>
              <a:endParaRPr lang="en-US"/>
            </a:p>
          </p:txBody>
        </p:sp>
      </p:grpSp>
      <p:sp>
        <p:nvSpPr>
          <p:cNvPr id="6" name="椭圆 5"/>
          <p:cNvSpPr/>
          <p:nvPr/>
        </p:nvSpPr>
        <p:spPr>
          <a:xfrm>
            <a:off x="2705928" y="1396281"/>
            <a:ext cx="352159" cy="35215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6" name="椭圆 55"/>
          <p:cNvSpPr/>
          <p:nvPr/>
        </p:nvSpPr>
        <p:spPr>
          <a:xfrm>
            <a:off x="5772673" y="1396281"/>
            <a:ext cx="352159" cy="35215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0" name="椭圆 59"/>
          <p:cNvSpPr/>
          <p:nvPr/>
        </p:nvSpPr>
        <p:spPr>
          <a:xfrm>
            <a:off x="5834012" y="3140828"/>
            <a:ext cx="352159" cy="35215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7" name="椭圆 66"/>
          <p:cNvSpPr/>
          <p:nvPr/>
        </p:nvSpPr>
        <p:spPr>
          <a:xfrm>
            <a:off x="2701277" y="3135836"/>
            <a:ext cx="352159" cy="35215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33" name="组合 32"/>
          <p:cNvGrpSpPr/>
          <p:nvPr/>
        </p:nvGrpSpPr>
        <p:grpSpPr>
          <a:xfrm>
            <a:off x="5871651" y="1459969"/>
            <a:ext cx="154202" cy="224782"/>
            <a:chOff x="2528974" y="2863357"/>
            <a:chExt cx="246811" cy="359779"/>
          </a:xfrm>
          <a:solidFill>
            <a:schemeClr val="accent4">
              <a:lumMod val="60000"/>
              <a:lumOff val="40000"/>
            </a:schemeClr>
          </a:solidFill>
        </p:grpSpPr>
        <p:sp>
          <p:nvSpPr>
            <p:cNvPr id="34"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5"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36" name="组合 35"/>
          <p:cNvGrpSpPr/>
          <p:nvPr/>
        </p:nvGrpSpPr>
        <p:grpSpPr>
          <a:xfrm>
            <a:off x="2753341" y="3199716"/>
            <a:ext cx="224398" cy="224398"/>
            <a:chOff x="2473104" y="2145028"/>
            <a:chExt cx="359165" cy="359165"/>
          </a:xfrm>
          <a:solidFill>
            <a:schemeClr val="accent4">
              <a:lumMod val="60000"/>
              <a:lumOff val="40000"/>
            </a:schemeClr>
          </a:solidFill>
        </p:grpSpPr>
        <p:sp>
          <p:nvSpPr>
            <p:cNvPr id="37"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8"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39" name="AutoShape 139"/>
          <p:cNvSpPr/>
          <p:nvPr/>
        </p:nvSpPr>
        <p:spPr bwMode="auto">
          <a:xfrm>
            <a:off x="5900677" y="3199716"/>
            <a:ext cx="224155" cy="218204"/>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accent4">
              <a:lumMod val="60000"/>
              <a:lumOff val="40000"/>
            </a:schemeClr>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40" name="组合 39"/>
          <p:cNvGrpSpPr/>
          <p:nvPr/>
        </p:nvGrpSpPr>
        <p:grpSpPr>
          <a:xfrm>
            <a:off x="2770389" y="1483012"/>
            <a:ext cx="225147" cy="197376"/>
            <a:chOff x="1035050" y="1447800"/>
            <a:chExt cx="360363" cy="315913"/>
          </a:xfrm>
          <a:solidFill>
            <a:schemeClr val="accent4">
              <a:lumMod val="60000"/>
              <a:lumOff val="40000"/>
            </a:schemeClr>
          </a:solidFill>
        </p:grpSpPr>
        <p:sp>
          <p:nvSpPr>
            <p:cNvPr id="41" name="AutoShape 147"/>
            <p:cNvSpPr/>
            <p:nvPr/>
          </p:nvSpPr>
          <p:spPr bwMode="auto">
            <a:xfrm>
              <a:off x="1035050" y="1447800"/>
              <a:ext cx="360363" cy="315913"/>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2" name="AutoShape 148"/>
            <p:cNvSpPr/>
            <p:nvPr/>
          </p:nvSpPr>
          <p:spPr bwMode="auto">
            <a:xfrm>
              <a:off x="1092200" y="1504950"/>
              <a:ext cx="52388" cy="52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7" name="组合 6"/>
          <p:cNvGrpSpPr/>
          <p:nvPr/>
        </p:nvGrpSpPr>
        <p:grpSpPr>
          <a:xfrm>
            <a:off x="662305" y="1969770"/>
            <a:ext cx="1981200" cy="711835"/>
            <a:chOff x="2408" y="3190"/>
            <a:chExt cx="3120" cy="1121"/>
          </a:xfrm>
        </p:grpSpPr>
        <p:sp>
          <p:nvSpPr>
            <p:cNvPr id="27"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rPr>
                <a:t>标题文本预设</a:t>
              </a:r>
              <a:endPar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endParaRPr>
            </a:p>
          </p:txBody>
        </p:sp>
        <p:sp>
          <p:nvSpPr>
            <p:cNvPr id="28"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此部分内容作为文字排版占位显示</a:t>
              </a:r>
              <a:b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b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（建议使用主题字体）</a:t>
              </a:r>
              <a:endPar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endParaRPr>
            </a:p>
          </p:txBody>
        </p:sp>
      </p:grpSp>
      <p:grpSp>
        <p:nvGrpSpPr>
          <p:cNvPr id="8" name="组合 7"/>
          <p:cNvGrpSpPr/>
          <p:nvPr/>
        </p:nvGrpSpPr>
        <p:grpSpPr>
          <a:xfrm>
            <a:off x="6449695" y="1970405"/>
            <a:ext cx="1981200" cy="711835"/>
            <a:chOff x="2408" y="3190"/>
            <a:chExt cx="3120" cy="1121"/>
          </a:xfrm>
        </p:grpSpPr>
        <p:sp>
          <p:nvSpPr>
            <p:cNvPr id="9"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rPr>
                <a:t>标题文本预设</a:t>
              </a:r>
              <a:endPar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endParaRPr>
            </a:p>
          </p:txBody>
        </p:sp>
        <p:sp>
          <p:nvSpPr>
            <p:cNvPr id="10"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此部分内容作为文字排版占位显示</a:t>
              </a:r>
              <a:b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b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（建议使用主题字体）</a:t>
              </a:r>
              <a:endPar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checkerboard(across)">
                                      <p:cBhvr>
                                        <p:cTn id="13" dur="500"/>
                                        <p:tgtEl>
                                          <p:spTgt spid="56"/>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checkerboard(across)">
                                      <p:cBhvr>
                                        <p:cTn id="16" dur="500"/>
                                        <p:tgtEl>
                                          <p:spTgt spid="60"/>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checkerboard(across)">
                                      <p:cBhvr>
                                        <p:cTn id="19" dur="500"/>
                                        <p:tgtEl>
                                          <p:spTgt spid="67"/>
                                        </p:tgtEl>
                                      </p:cBhvr>
                                    </p:animEffect>
                                  </p:childTnLst>
                                </p:cTn>
                              </p:par>
                              <p:par>
                                <p:cTn id="20" presetID="5" presetClass="entr" presetSubtype="1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checkerboard(across)">
                                      <p:cBhvr>
                                        <p:cTn id="22" dur="500"/>
                                        <p:tgtEl>
                                          <p:spTgt spid="33"/>
                                        </p:tgtEl>
                                      </p:cBhvr>
                                    </p:animEffect>
                                  </p:childTnLst>
                                </p:cTn>
                              </p:par>
                              <p:par>
                                <p:cTn id="23" presetID="5" presetClass="entr" presetSubtype="1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checkerboard(across)">
                                      <p:cBhvr>
                                        <p:cTn id="25" dur="500"/>
                                        <p:tgtEl>
                                          <p:spTgt spid="36"/>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checkerboard(across)">
                                      <p:cBhvr>
                                        <p:cTn id="28" dur="500"/>
                                        <p:tgtEl>
                                          <p:spTgt spid="39"/>
                                        </p:tgtEl>
                                      </p:cBhvr>
                                    </p:animEffect>
                                  </p:childTnLst>
                                </p:cTn>
                              </p:par>
                              <p:par>
                                <p:cTn id="29" presetID="5" presetClass="entr" presetSubtype="1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checkerboard(across)">
                                      <p:cBhvr>
                                        <p:cTn id="31" dur="500"/>
                                        <p:tgtEl>
                                          <p:spTgt spid="40"/>
                                        </p:tgtEl>
                                      </p:cBhvr>
                                    </p:animEffect>
                                  </p:childTnLst>
                                </p:cTn>
                              </p:par>
                            </p:childTnLst>
                          </p:cTn>
                        </p:par>
                        <p:par>
                          <p:cTn id="32" fill="hold">
                            <p:stCondLst>
                              <p:cond delay="500"/>
                            </p:stCondLst>
                            <p:childTnLst>
                              <p:par>
                                <p:cTn id="33" presetID="5" presetClass="entr" presetSubtype="1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checkerboard(across)">
                                      <p:cBhvr>
                                        <p:cTn id="35" dur="500"/>
                                        <p:tgtEl>
                                          <p:spTgt spid="7"/>
                                        </p:tgtEl>
                                      </p:cBhvr>
                                    </p:animEffect>
                                  </p:childTnLst>
                                </p:cTn>
                              </p:par>
                            </p:childTnLst>
                          </p:cTn>
                        </p:par>
                        <p:par>
                          <p:cTn id="36" fill="hold">
                            <p:stCondLst>
                              <p:cond delay="1000"/>
                            </p:stCondLst>
                            <p:childTnLst>
                              <p:par>
                                <p:cTn id="37" presetID="5" presetClass="entr" presetSubtype="10"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checkerboard(across)">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56" grpId="0" bldLvl="0" animBg="1"/>
      <p:bldP spid="60" grpId="0" bldLvl="0" animBg="1"/>
      <p:bldP spid="67" grpId="0" bldLvl="0" animBg="1"/>
      <p:bldP spid="3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7"/>
          <p:cNvSpPr/>
          <p:nvPr/>
        </p:nvSpPr>
        <p:spPr>
          <a:xfrm>
            <a:off x="5575374" y="1062365"/>
            <a:ext cx="528990" cy="528989"/>
          </a:xfrm>
          <a:prstGeom prst="ellipse">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350" dirty="0">
              <a:solidFill>
                <a:prstClr val="white"/>
              </a:solidFill>
              <a:latin typeface="仿宋" panose="02010609060101010101" charset="-122"/>
              <a:ea typeface="仿宋" panose="02010609060101010101" charset="-122"/>
            </a:endParaRPr>
          </a:p>
        </p:txBody>
      </p:sp>
      <p:sp>
        <p:nvSpPr>
          <p:cNvPr id="29" name="椭圆 28"/>
          <p:cNvSpPr/>
          <p:nvPr/>
        </p:nvSpPr>
        <p:spPr>
          <a:xfrm>
            <a:off x="4393224" y="1062365"/>
            <a:ext cx="528990" cy="528989"/>
          </a:xfrm>
          <a:prstGeom prst="ellipse">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350" dirty="0">
              <a:solidFill>
                <a:prstClr val="white"/>
              </a:solidFill>
              <a:latin typeface="仿宋" panose="02010609060101010101" charset="-122"/>
              <a:ea typeface="仿宋" panose="02010609060101010101" charset="-122"/>
            </a:endParaRPr>
          </a:p>
        </p:txBody>
      </p:sp>
      <p:sp>
        <p:nvSpPr>
          <p:cNvPr id="30" name="椭圆 29"/>
          <p:cNvSpPr/>
          <p:nvPr/>
        </p:nvSpPr>
        <p:spPr>
          <a:xfrm>
            <a:off x="3119847" y="1062365"/>
            <a:ext cx="528990" cy="528989"/>
          </a:xfrm>
          <a:prstGeom prst="ellipse">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350" dirty="0">
              <a:solidFill>
                <a:prstClr val="white"/>
              </a:solidFill>
              <a:latin typeface="仿宋" panose="02010609060101010101" charset="-122"/>
              <a:ea typeface="仿宋" panose="02010609060101010101" charset="-122"/>
            </a:endParaRPr>
          </a:p>
        </p:txBody>
      </p:sp>
      <p:sp>
        <p:nvSpPr>
          <p:cNvPr id="31" name="椭圆 30"/>
          <p:cNvSpPr/>
          <p:nvPr/>
        </p:nvSpPr>
        <p:spPr>
          <a:xfrm>
            <a:off x="1873556" y="1051570"/>
            <a:ext cx="528990" cy="528989"/>
          </a:xfrm>
          <a:prstGeom prst="ellipse">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350" dirty="0">
              <a:solidFill>
                <a:prstClr val="white"/>
              </a:solidFill>
              <a:latin typeface="仿宋" panose="02010609060101010101" charset="-122"/>
              <a:ea typeface="仿宋" panose="02010609060101010101" charset="-122"/>
            </a:endParaRPr>
          </a:p>
        </p:txBody>
      </p:sp>
      <p:sp>
        <p:nvSpPr>
          <p:cNvPr id="32" name="文本框 31"/>
          <p:cNvSpPr txBox="1"/>
          <p:nvPr/>
        </p:nvSpPr>
        <p:spPr>
          <a:xfrm>
            <a:off x="6915572" y="407805"/>
            <a:ext cx="976288" cy="1014730"/>
          </a:xfrm>
          <a:prstGeom prst="rect">
            <a:avLst/>
          </a:prstGeom>
          <a:noFill/>
        </p:spPr>
        <p:txBody>
          <a:bodyPr vert="horz" wrap="square" rtlCol="0">
            <a:spAutoFit/>
          </a:bodyPr>
          <a:lstStyle/>
          <a:p>
            <a:pPr defTabSz="685165">
              <a:defRPr/>
            </a:pPr>
            <a:r>
              <a:rPr lang="zh-CN" altLang="en-US" sz="6000" b="1" spc="300">
                <a:solidFill>
                  <a:prstClr val="black">
                    <a:lumMod val="75000"/>
                    <a:lumOff val="25000"/>
                  </a:prstClr>
                </a:solidFill>
                <a:latin typeface="仿宋" panose="02010609060101010101" charset="-122"/>
                <a:ea typeface="仿宋" panose="02010609060101010101" charset="-122"/>
              </a:rPr>
              <a:t>目</a:t>
            </a:r>
            <a:endParaRPr lang="zh-CN" altLang="en-US" sz="6000" b="1" spc="300" dirty="0">
              <a:solidFill>
                <a:prstClr val="black">
                  <a:lumMod val="75000"/>
                  <a:lumOff val="25000"/>
                </a:prstClr>
              </a:solidFill>
              <a:latin typeface="仿宋" panose="02010609060101010101" charset="-122"/>
              <a:ea typeface="仿宋" panose="02010609060101010101" charset="-122"/>
            </a:endParaRPr>
          </a:p>
        </p:txBody>
      </p:sp>
      <p:sp>
        <p:nvSpPr>
          <p:cNvPr id="33" name="文本框 32"/>
          <p:cNvSpPr txBox="1"/>
          <p:nvPr/>
        </p:nvSpPr>
        <p:spPr>
          <a:xfrm>
            <a:off x="6927825" y="1359046"/>
            <a:ext cx="976288" cy="1015350"/>
          </a:xfrm>
          <a:prstGeom prst="rect">
            <a:avLst/>
          </a:prstGeom>
          <a:noFill/>
        </p:spPr>
        <p:txBody>
          <a:bodyPr vert="horz" wrap="square" rtlCol="0">
            <a:spAutoFit/>
          </a:bodyPr>
          <a:lstStyle/>
          <a:p>
            <a:pPr defTabSz="685165">
              <a:defRPr/>
            </a:pPr>
            <a:r>
              <a:rPr lang="zh-CN" altLang="en-US" sz="6000" b="1" spc="300">
                <a:solidFill>
                  <a:prstClr val="black">
                    <a:lumMod val="75000"/>
                    <a:lumOff val="25000"/>
                  </a:prstClr>
                </a:solidFill>
                <a:latin typeface="仿宋" panose="02010609060101010101" charset="-122"/>
                <a:ea typeface="仿宋" panose="02010609060101010101" charset="-122"/>
              </a:rPr>
              <a:t>录</a:t>
            </a:r>
            <a:endParaRPr lang="zh-CN" altLang="en-US" sz="6000" b="1" spc="300" dirty="0">
              <a:solidFill>
                <a:prstClr val="black">
                  <a:lumMod val="75000"/>
                  <a:lumOff val="25000"/>
                </a:prstClr>
              </a:solidFill>
              <a:latin typeface="仿宋" panose="02010609060101010101" charset="-122"/>
              <a:ea typeface="仿宋" panose="02010609060101010101" charset="-122"/>
            </a:endParaRPr>
          </a:p>
        </p:txBody>
      </p:sp>
      <p:sp>
        <p:nvSpPr>
          <p:cNvPr id="34" name="文本框 33"/>
          <p:cNvSpPr txBox="1"/>
          <p:nvPr/>
        </p:nvSpPr>
        <p:spPr>
          <a:xfrm>
            <a:off x="1894840" y="1871345"/>
            <a:ext cx="459740" cy="2301875"/>
          </a:xfrm>
          <a:prstGeom prst="rect">
            <a:avLst/>
          </a:prstGeom>
          <a:noFill/>
        </p:spPr>
        <p:txBody>
          <a:bodyPr vert="eaVert" wrap="square" rtlCol="0">
            <a:spAutoFit/>
          </a:bodyPr>
          <a:lstStyle/>
          <a:p>
            <a:pPr algn="dist"/>
            <a:r>
              <a:rPr lang="zh-CN" altLang="en-US" b="1">
                <a:solidFill>
                  <a:schemeClr val="tx1">
                    <a:lumMod val="75000"/>
                    <a:lumOff val="25000"/>
                  </a:schemeClr>
                </a:solidFill>
                <a:latin typeface="仿宋" panose="02010609060101010101" charset="-122"/>
                <a:ea typeface="仿宋" panose="02010609060101010101" charset="-122"/>
                <a:sym typeface="+mn-ea"/>
              </a:rPr>
              <a:t>研究成果与展望</a:t>
            </a:r>
            <a:endParaRPr lang="zh-CN" altLang="en-US" b="1" spc="300">
              <a:solidFill>
                <a:schemeClr val="tx1">
                  <a:lumMod val="75000"/>
                  <a:lumOff val="25000"/>
                </a:schemeClr>
              </a:solidFill>
              <a:latin typeface="仿宋" panose="02010609060101010101" charset="-122"/>
              <a:ea typeface="仿宋" panose="02010609060101010101" charset="-122"/>
              <a:sym typeface="+mn-ea"/>
            </a:endParaRPr>
          </a:p>
        </p:txBody>
      </p:sp>
      <p:sp>
        <p:nvSpPr>
          <p:cNvPr id="35" name="文本框 34"/>
          <p:cNvSpPr txBox="1"/>
          <p:nvPr/>
        </p:nvSpPr>
        <p:spPr>
          <a:xfrm>
            <a:off x="5518288" y="1076997"/>
            <a:ext cx="615425" cy="483466"/>
          </a:xfrm>
          <a:prstGeom prst="rect">
            <a:avLst/>
          </a:prstGeom>
          <a:noFill/>
        </p:spPr>
        <p:txBody>
          <a:bodyPr vert="eaVert" wrap="none" rtlCol="0">
            <a:spAutoFit/>
          </a:bodyPr>
          <a:lstStyle/>
          <a:p>
            <a:pPr defTabSz="685165">
              <a:defRPr/>
            </a:pPr>
            <a:r>
              <a:rPr lang="zh-CN" altLang="en-US" sz="2800" b="1" spc="300" dirty="0">
                <a:solidFill>
                  <a:prstClr val="black">
                    <a:lumMod val="75000"/>
                    <a:lumOff val="25000"/>
                  </a:prstClr>
                </a:solidFill>
                <a:latin typeface="仿宋" panose="02010609060101010101" charset="-122"/>
                <a:ea typeface="仿宋" panose="02010609060101010101" charset="-122"/>
              </a:rPr>
              <a:t>壹</a:t>
            </a:r>
            <a:endParaRPr lang="zh-CN" altLang="en-US" sz="2800" b="1" spc="300" dirty="0">
              <a:solidFill>
                <a:prstClr val="black">
                  <a:lumMod val="75000"/>
                  <a:lumOff val="25000"/>
                </a:prstClr>
              </a:solidFill>
              <a:latin typeface="仿宋" panose="02010609060101010101" charset="-122"/>
              <a:ea typeface="仿宋" panose="02010609060101010101" charset="-122"/>
            </a:endParaRPr>
          </a:p>
        </p:txBody>
      </p:sp>
      <p:sp>
        <p:nvSpPr>
          <p:cNvPr id="36" name="椭圆 35"/>
          <p:cNvSpPr/>
          <p:nvPr/>
        </p:nvSpPr>
        <p:spPr>
          <a:xfrm>
            <a:off x="5529522" y="1018307"/>
            <a:ext cx="620692" cy="617105"/>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350" dirty="0">
              <a:solidFill>
                <a:prstClr val="white"/>
              </a:solidFill>
              <a:latin typeface="仿宋" panose="02010609060101010101" charset="-122"/>
              <a:ea typeface="仿宋" panose="02010609060101010101" charset="-122"/>
            </a:endParaRPr>
          </a:p>
        </p:txBody>
      </p:sp>
      <p:sp>
        <p:nvSpPr>
          <p:cNvPr id="37" name="文本框 36"/>
          <p:cNvSpPr txBox="1"/>
          <p:nvPr/>
        </p:nvSpPr>
        <p:spPr>
          <a:xfrm>
            <a:off x="4341108" y="1076997"/>
            <a:ext cx="615425" cy="483466"/>
          </a:xfrm>
          <a:prstGeom prst="rect">
            <a:avLst/>
          </a:prstGeom>
          <a:noFill/>
        </p:spPr>
        <p:txBody>
          <a:bodyPr vert="eaVert" wrap="none" rtlCol="0">
            <a:spAutoFit/>
          </a:bodyPr>
          <a:lstStyle/>
          <a:p>
            <a:pPr defTabSz="685165">
              <a:defRPr/>
            </a:pPr>
            <a:r>
              <a:rPr lang="zh-CN" altLang="en-US" sz="2800" b="1" spc="300" dirty="0">
                <a:solidFill>
                  <a:prstClr val="black">
                    <a:lumMod val="75000"/>
                    <a:lumOff val="25000"/>
                  </a:prstClr>
                </a:solidFill>
                <a:latin typeface="仿宋" panose="02010609060101010101" charset="-122"/>
                <a:ea typeface="仿宋" panose="02010609060101010101" charset="-122"/>
              </a:rPr>
              <a:t>贰</a:t>
            </a:r>
            <a:endParaRPr lang="zh-CN" altLang="en-US" sz="2800" b="1" spc="300" dirty="0">
              <a:solidFill>
                <a:prstClr val="black">
                  <a:lumMod val="75000"/>
                  <a:lumOff val="25000"/>
                </a:prstClr>
              </a:solidFill>
              <a:latin typeface="仿宋" panose="02010609060101010101" charset="-122"/>
              <a:ea typeface="仿宋" panose="02010609060101010101" charset="-122"/>
            </a:endParaRPr>
          </a:p>
        </p:txBody>
      </p:sp>
      <p:sp>
        <p:nvSpPr>
          <p:cNvPr id="38" name="椭圆 37"/>
          <p:cNvSpPr/>
          <p:nvPr/>
        </p:nvSpPr>
        <p:spPr>
          <a:xfrm>
            <a:off x="4347372" y="1018307"/>
            <a:ext cx="620692" cy="617105"/>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350" dirty="0">
              <a:solidFill>
                <a:prstClr val="white"/>
              </a:solidFill>
              <a:latin typeface="仿宋" panose="02010609060101010101" charset="-122"/>
              <a:ea typeface="仿宋" panose="02010609060101010101" charset="-122"/>
            </a:endParaRPr>
          </a:p>
        </p:txBody>
      </p:sp>
      <p:sp>
        <p:nvSpPr>
          <p:cNvPr id="39" name="文本框 38"/>
          <p:cNvSpPr txBox="1"/>
          <p:nvPr/>
        </p:nvSpPr>
        <p:spPr>
          <a:xfrm>
            <a:off x="3067731" y="1076997"/>
            <a:ext cx="615425" cy="483466"/>
          </a:xfrm>
          <a:prstGeom prst="rect">
            <a:avLst/>
          </a:prstGeom>
          <a:noFill/>
        </p:spPr>
        <p:txBody>
          <a:bodyPr vert="eaVert" wrap="none" rtlCol="0">
            <a:spAutoFit/>
          </a:bodyPr>
          <a:lstStyle/>
          <a:p>
            <a:pPr defTabSz="685165">
              <a:defRPr/>
            </a:pPr>
            <a:r>
              <a:rPr lang="zh-CN" altLang="en-US" sz="2800" b="1" spc="300" dirty="0">
                <a:solidFill>
                  <a:prstClr val="black">
                    <a:lumMod val="75000"/>
                    <a:lumOff val="25000"/>
                  </a:prstClr>
                </a:solidFill>
                <a:latin typeface="仿宋" panose="02010609060101010101" charset="-122"/>
                <a:ea typeface="仿宋" panose="02010609060101010101" charset="-122"/>
              </a:rPr>
              <a:t>叁</a:t>
            </a:r>
            <a:endParaRPr lang="zh-CN" altLang="en-US" sz="2800" b="1" spc="300" dirty="0">
              <a:solidFill>
                <a:prstClr val="black">
                  <a:lumMod val="75000"/>
                  <a:lumOff val="25000"/>
                </a:prstClr>
              </a:solidFill>
              <a:latin typeface="仿宋" panose="02010609060101010101" charset="-122"/>
              <a:ea typeface="仿宋" panose="02010609060101010101" charset="-122"/>
            </a:endParaRPr>
          </a:p>
        </p:txBody>
      </p:sp>
      <p:sp>
        <p:nvSpPr>
          <p:cNvPr id="40" name="椭圆 39"/>
          <p:cNvSpPr/>
          <p:nvPr/>
        </p:nvSpPr>
        <p:spPr>
          <a:xfrm>
            <a:off x="3073995" y="1018307"/>
            <a:ext cx="620692" cy="617105"/>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350" dirty="0">
              <a:solidFill>
                <a:prstClr val="white"/>
              </a:solidFill>
              <a:latin typeface="仿宋" panose="02010609060101010101" charset="-122"/>
              <a:ea typeface="仿宋" panose="02010609060101010101" charset="-122"/>
            </a:endParaRPr>
          </a:p>
        </p:txBody>
      </p:sp>
      <p:sp>
        <p:nvSpPr>
          <p:cNvPr id="41" name="文本框 40"/>
          <p:cNvSpPr txBox="1"/>
          <p:nvPr/>
        </p:nvSpPr>
        <p:spPr>
          <a:xfrm>
            <a:off x="1821440" y="1063891"/>
            <a:ext cx="615425" cy="483466"/>
          </a:xfrm>
          <a:prstGeom prst="rect">
            <a:avLst/>
          </a:prstGeom>
          <a:noFill/>
        </p:spPr>
        <p:txBody>
          <a:bodyPr vert="eaVert" wrap="none" rtlCol="0">
            <a:spAutoFit/>
          </a:bodyPr>
          <a:lstStyle/>
          <a:p>
            <a:pPr defTabSz="685165">
              <a:defRPr/>
            </a:pPr>
            <a:r>
              <a:rPr lang="zh-CN" altLang="en-US" sz="2800" b="1" spc="300" dirty="0">
                <a:solidFill>
                  <a:prstClr val="black">
                    <a:lumMod val="75000"/>
                    <a:lumOff val="25000"/>
                  </a:prstClr>
                </a:solidFill>
                <a:latin typeface="仿宋" panose="02010609060101010101" charset="-122"/>
                <a:ea typeface="仿宋" panose="02010609060101010101" charset="-122"/>
              </a:rPr>
              <a:t>肆</a:t>
            </a:r>
            <a:endParaRPr lang="zh-CN" altLang="en-US" sz="2800" b="1" spc="300" dirty="0">
              <a:solidFill>
                <a:prstClr val="black">
                  <a:lumMod val="75000"/>
                  <a:lumOff val="25000"/>
                </a:prstClr>
              </a:solidFill>
              <a:latin typeface="仿宋" panose="02010609060101010101" charset="-122"/>
              <a:ea typeface="仿宋" panose="02010609060101010101" charset="-122"/>
            </a:endParaRPr>
          </a:p>
        </p:txBody>
      </p:sp>
      <p:sp>
        <p:nvSpPr>
          <p:cNvPr id="42" name="椭圆 41"/>
          <p:cNvSpPr/>
          <p:nvPr/>
        </p:nvSpPr>
        <p:spPr>
          <a:xfrm>
            <a:off x="1827704" y="1007512"/>
            <a:ext cx="620692" cy="617105"/>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350" dirty="0">
              <a:solidFill>
                <a:prstClr val="white"/>
              </a:solidFill>
              <a:latin typeface="仿宋" panose="02010609060101010101" charset="-122"/>
              <a:ea typeface="仿宋" panose="02010609060101010101" charset="-122"/>
            </a:endParaRPr>
          </a:p>
        </p:txBody>
      </p:sp>
      <p:sp>
        <p:nvSpPr>
          <p:cNvPr id="43" name="文本框 42"/>
          <p:cNvSpPr txBox="1"/>
          <p:nvPr/>
        </p:nvSpPr>
        <p:spPr>
          <a:xfrm>
            <a:off x="3148330" y="1898650"/>
            <a:ext cx="459740" cy="2291715"/>
          </a:xfrm>
          <a:prstGeom prst="rect">
            <a:avLst/>
          </a:prstGeom>
          <a:noFill/>
        </p:spPr>
        <p:txBody>
          <a:bodyPr vert="eaVert" wrap="square" rtlCol="0">
            <a:spAutoFit/>
          </a:bodyPr>
          <a:lstStyle/>
          <a:p>
            <a:pPr algn="dist"/>
            <a:r>
              <a:rPr lang="zh-CN" altLang="en-US" b="1">
                <a:solidFill>
                  <a:schemeClr val="tx1">
                    <a:lumMod val="75000"/>
                    <a:lumOff val="25000"/>
                  </a:schemeClr>
                </a:solidFill>
                <a:latin typeface="仿宋" panose="02010609060101010101" charset="-122"/>
                <a:ea typeface="仿宋" panose="02010609060101010101" charset="-122"/>
                <a:sym typeface="+mn-ea"/>
              </a:rPr>
              <a:t>关键技术与难点</a:t>
            </a:r>
            <a:endParaRPr lang="zh-CN" altLang="en-US" b="1" spc="300">
              <a:solidFill>
                <a:schemeClr val="tx1">
                  <a:lumMod val="75000"/>
                  <a:lumOff val="25000"/>
                </a:schemeClr>
              </a:solidFill>
              <a:latin typeface="仿宋" panose="02010609060101010101" charset="-122"/>
              <a:ea typeface="仿宋" panose="02010609060101010101" charset="-122"/>
              <a:sym typeface="+mn-ea"/>
            </a:endParaRPr>
          </a:p>
        </p:txBody>
      </p:sp>
      <p:sp>
        <p:nvSpPr>
          <p:cNvPr id="44" name="文本框 43"/>
          <p:cNvSpPr txBox="1"/>
          <p:nvPr/>
        </p:nvSpPr>
        <p:spPr>
          <a:xfrm>
            <a:off x="4401820" y="1898650"/>
            <a:ext cx="459740" cy="2291715"/>
          </a:xfrm>
          <a:prstGeom prst="rect">
            <a:avLst/>
          </a:prstGeom>
          <a:noFill/>
        </p:spPr>
        <p:txBody>
          <a:bodyPr vert="eaVert" wrap="square" rtlCol="0">
            <a:spAutoFit/>
          </a:bodyPr>
          <a:lstStyle/>
          <a:p>
            <a:pPr algn="dist"/>
            <a:r>
              <a:rPr lang="zh-CN" altLang="en-US" b="1">
                <a:solidFill>
                  <a:schemeClr val="tx1">
                    <a:lumMod val="75000"/>
                    <a:lumOff val="25000"/>
                  </a:schemeClr>
                </a:solidFill>
                <a:latin typeface="仿宋" panose="02010609060101010101" charset="-122"/>
                <a:ea typeface="仿宋" panose="02010609060101010101" charset="-122"/>
                <a:sym typeface="+mn-ea"/>
              </a:rPr>
              <a:t>研究内容与方法</a:t>
            </a:r>
            <a:endParaRPr lang="zh-CN" altLang="en-US" b="1" spc="300">
              <a:solidFill>
                <a:schemeClr val="tx1">
                  <a:lumMod val="75000"/>
                  <a:lumOff val="25000"/>
                </a:schemeClr>
              </a:solidFill>
              <a:latin typeface="仿宋" panose="02010609060101010101" charset="-122"/>
              <a:ea typeface="仿宋" panose="02010609060101010101" charset="-122"/>
              <a:sym typeface="+mn-ea"/>
            </a:endParaRPr>
          </a:p>
        </p:txBody>
      </p:sp>
      <p:sp>
        <p:nvSpPr>
          <p:cNvPr id="45" name="文本框 44"/>
          <p:cNvSpPr txBox="1"/>
          <p:nvPr/>
        </p:nvSpPr>
        <p:spPr>
          <a:xfrm>
            <a:off x="5610890" y="1882354"/>
            <a:ext cx="459740" cy="2291981"/>
          </a:xfrm>
          <a:prstGeom prst="rect">
            <a:avLst/>
          </a:prstGeom>
          <a:noFill/>
        </p:spPr>
        <p:txBody>
          <a:bodyPr vert="eaVert" wrap="square" rtlCol="0">
            <a:spAutoFit/>
          </a:bodyPr>
          <a:lstStyle/>
          <a:p>
            <a:pPr algn="dist"/>
            <a:r>
              <a:rPr lang="zh-CN" altLang="en-US" b="1">
                <a:solidFill>
                  <a:schemeClr val="tx1">
                    <a:lumMod val="75000"/>
                    <a:lumOff val="25000"/>
                  </a:schemeClr>
                </a:solidFill>
                <a:latin typeface="仿宋" panose="02010609060101010101" charset="-122"/>
                <a:ea typeface="仿宋" panose="02010609060101010101" charset="-122"/>
                <a:sym typeface="+mn-ea"/>
              </a:rPr>
              <a:t>研究背景与意义</a:t>
            </a:r>
            <a:endParaRPr lang="zh-CN" altLang="en-US" b="1" spc="300">
              <a:solidFill>
                <a:schemeClr val="tx1">
                  <a:lumMod val="75000"/>
                  <a:lumOff val="25000"/>
                </a:schemeClr>
              </a:solidFill>
              <a:latin typeface="仿宋" panose="02010609060101010101" charset="-122"/>
              <a:ea typeface="仿宋" panose="02010609060101010101" charset="-122"/>
              <a:sym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67273" y="2886967"/>
            <a:ext cx="3243601" cy="2509523"/>
          </a:xfrm>
          <a:prstGeom prst="rect">
            <a:avLst/>
          </a:prstGeom>
        </p:spPr>
      </p:pic>
      <p:sp>
        <p:nvSpPr>
          <p:cNvPr id="3" name="椭圆 2"/>
          <p:cNvSpPr/>
          <p:nvPr/>
        </p:nvSpPr>
        <p:spPr>
          <a:xfrm>
            <a:off x="684836" y="1062365"/>
            <a:ext cx="528990" cy="528989"/>
          </a:xfrm>
          <a:prstGeom prst="ellipse">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350" dirty="0">
              <a:solidFill>
                <a:prstClr val="white"/>
              </a:solidFill>
              <a:latin typeface="仿宋" panose="02010609060101010101" charset="-122"/>
              <a:ea typeface="仿宋" panose="02010609060101010101" charset="-122"/>
            </a:endParaRPr>
          </a:p>
        </p:txBody>
      </p:sp>
      <p:sp>
        <p:nvSpPr>
          <p:cNvPr id="4" name="文本框 3"/>
          <p:cNvSpPr txBox="1"/>
          <p:nvPr/>
        </p:nvSpPr>
        <p:spPr>
          <a:xfrm>
            <a:off x="737235" y="1882140"/>
            <a:ext cx="428625" cy="2291080"/>
          </a:xfrm>
          <a:prstGeom prst="rect">
            <a:avLst/>
          </a:prstGeom>
          <a:noFill/>
        </p:spPr>
        <p:txBody>
          <a:bodyPr vert="eaVert" wrap="square" rtlCol="0">
            <a:spAutoFit/>
          </a:bodyPr>
          <a:lstStyle/>
          <a:p>
            <a:pPr algn="dist"/>
            <a:r>
              <a:rPr lang="zh-CN" altLang="en-US" sz="1600" b="1">
                <a:solidFill>
                  <a:schemeClr val="tx1">
                    <a:lumMod val="75000"/>
                    <a:lumOff val="25000"/>
                  </a:schemeClr>
                </a:solidFill>
                <a:latin typeface="仿宋" panose="02010609060101010101" charset="-122"/>
                <a:ea typeface="仿宋" panose="02010609060101010101" charset="-122"/>
                <a:sym typeface="+mn-ea"/>
              </a:rPr>
              <a:t>论文总结</a:t>
            </a:r>
            <a:endParaRPr lang="zh-CN" altLang="en-US" sz="1600" b="1" spc="300">
              <a:solidFill>
                <a:schemeClr val="tx1">
                  <a:lumMod val="75000"/>
                  <a:lumOff val="25000"/>
                </a:schemeClr>
              </a:solidFill>
              <a:latin typeface="仿宋" panose="02010609060101010101" charset="-122"/>
              <a:ea typeface="仿宋" panose="02010609060101010101" charset="-122"/>
              <a:sym typeface="+mn-ea"/>
            </a:endParaRPr>
          </a:p>
        </p:txBody>
      </p:sp>
      <p:sp>
        <p:nvSpPr>
          <p:cNvPr id="5" name="文本框 4"/>
          <p:cNvSpPr txBox="1"/>
          <p:nvPr/>
        </p:nvSpPr>
        <p:spPr>
          <a:xfrm>
            <a:off x="634735" y="1074686"/>
            <a:ext cx="613410" cy="487045"/>
          </a:xfrm>
          <a:prstGeom prst="rect">
            <a:avLst/>
          </a:prstGeom>
          <a:noFill/>
        </p:spPr>
        <p:txBody>
          <a:bodyPr vert="eaVert" wrap="none" rtlCol="0">
            <a:spAutoFit/>
          </a:bodyPr>
          <a:lstStyle/>
          <a:p>
            <a:pPr defTabSz="685165">
              <a:defRPr/>
            </a:pPr>
            <a:r>
              <a:rPr lang="zh-CN" altLang="en-US" sz="2800" b="1" spc="300" dirty="0">
                <a:solidFill>
                  <a:prstClr val="black">
                    <a:lumMod val="75000"/>
                    <a:lumOff val="25000"/>
                  </a:prstClr>
                </a:solidFill>
                <a:latin typeface="仿宋" panose="02010609060101010101" charset="-122"/>
                <a:ea typeface="仿宋" panose="02010609060101010101" charset="-122"/>
              </a:rPr>
              <a:t>伍</a:t>
            </a:r>
            <a:endParaRPr lang="zh-CN" altLang="en-US" sz="2800" b="1" spc="300" dirty="0">
              <a:solidFill>
                <a:prstClr val="black">
                  <a:lumMod val="75000"/>
                  <a:lumOff val="25000"/>
                </a:prstClr>
              </a:solidFill>
              <a:latin typeface="仿宋" panose="02010609060101010101" charset="-122"/>
              <a:ea typeface="仿宋" panose="02010609060101010101" charset="-122"/>
            </a:endParaRPr>
          </a:p>
        </p:txBody>
      </p:sp>
      <p:sp>
        <p:nvSpPr>
          <p:cNvPr id="6" name="椭圆 5"/>
          <p:cNvSpPr/>
          <p:nvPr/>
        </p:nvSpPr>
        <p:spPr>
          <a:xfrm>
            <a:off x="638984" y="1018307"/>
            <a:ext cx="620692" cy="617105"/>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350" dirty="0">
              <a:solidFill>
                <a:prstClr val="white"/>
              </a:solidFill>
              <a:latin typeface="仿宋" panose="02010609060101010101" charset="-122"/>
              <a:ea typeface="仿宋"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55"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1000" fill="hold"/>
                                        <p:tgtEl>
                                          <p:spTgt spid="28"/>
                                        </p:tgtEl>
                                        <p:attrNameLst>
                                          <p:attrName>ppt_w</p:attrName>
                                        </p:attrNameLst>
                                      </p:cBhvr>
                                      <p:tavLst>
                                        <p:tav tm="0">
                                          <p:val>
                                            <p:strVal val="#ppt_w*0.70"/>
                                          </p:val>
                                        </p:tav>
                                        <p:tav tm="100000">
                                          <p:val>
                                            <p:strVal val="#ppt_w"/>
                                          </p:val>
                                        </p:tav>
                                      </p:tavLst>
                                    </p:anim>
                                    <p:anim calcmode="lin" valueType="num">
                                      <p:cBhvr>
                                        <p:cTn id="24" dur="1000" fill="hold"/>
                                        <p:tgtEl>
                                          <p:spTgt spid="28"/>
                                        </p:tgtEl>
                                        <p:attrNameLst>
                                          <p:attrName>ppt_h</p:attrName>
                                        </p:attrNameLst>
                                      </p:cBhvr>
                                      <p:tavLst>
                                        <p:tav tm="0">
                                          <p:val>
                                            <p:strVal val="#ppt_h"/>
                                          </p:val>
                                        </p:tav>
                                        <p:tav tm="100000">
                                          <p:val>
                                            <p:strVal val="#ppt_h"/>
                                          </p:val>
                                        </p:tav>
                                      </p:tavLst>
                                    </p:anim>
                                    <p:animEffect transition="in" filter="fade">
                                      <p:cBhvr>
                                        <p:cTn id="25" dur="1000"/>
                                        <p:tgtEl>
                                          <p:spTgt spid="28"/>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1000" fill="hold"/>
                                        <p:tgtEl>
                                          <p:spTgt spid="29"/>
                                        </p:tgtEl>
                                        <p:attrNameLst>
                                          <p:attrName>ppt_w</p:attrName>
                                        </p:attrNameLst>
                                      </p:cBhvr>
                                      <p:tavLst>
                                        <p:tav tm="0">
                                          <p:val>
                                            <p:strVal val="#ppt_w*0.70"/>
                                          </p:val>
                                        </p:tav>
                                        <p:tav tm="100000">
                                          <p:val>
                                            <p:strVal val="#ppt_w"/>
                                          </p:val>
                                        </p:tav>
                                      </p:tavLst>
                                    </p:anim>
                                    <p:anim calcmode="lin" valueType="num">
                                      <p:cBhvr>
                                        <p:cTn id="29" dur="1000" fill="hold"/>
                                        <p:tgtEl>
                                          <p:spTgt spid="29"/>
                                        </p:tgtEl>
                                        <p:attrNameLst>
                                          <p:attrName>ppt_h</p:attrName>
                                        </p:attrNameLst>
                                      </p:cBhvr>
                                      <p:tavLst>
                                        <p:tav tm="0">
                                          <p:val>
                                            <p:strVal val="#ppt_h"/>
                                          </p:val>
                                        </p:tav>
                                        <p:tav tm="100000">
                                          <p:val>
                                            <p:strVal val="#ppt_h"/>
                                          </p:val>
                                        </p:tav>
                                      </p:tavLst>
                                    </p:anim>
                                    <p:animEffect transition="in" filter="fade">
                                      <p:cBhvr>
                                        <p:cTn id="30" dur="1000"/>
                                        <p:tgtEl>
                                          <p:spTgt spid="29"/>
                                        </p:tgtEl>
                                      </p:cBhvr>
                                    </p:animEffect>
                                  </p:childTnLst>
                                </p:cTn>
                              </p:par>
                              <p:par>
                                <p:cTn id="31" presetID="55"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1000" fill="hold"/>
                                        <p:tgtEl>
                                          <p:spTgt spid="30"/>
                                        </p:tgtEl>
                                        <p:attrNameLst>
                                          <p:attrName>ppt_w</p:attrName>
                                        </p:attrNameLst>
                                      </p:cBhvr>
                                      <p:tavLst>
                                        <p:tav tm="0">
                                          <p:val>
                                            <p:strVal val="#ppt_w*0.70"/>
                                          </p:val>
                                        </p:tav>
                                        <p:tav tm="100000">
                                          <p:val>
                                            <p:strVal val="#ppt_w"/>
                                          </p:val>
                                        </p:tav>
                                      </p:tavLst>
                                    </p:anim>
                                    <p:anim calcmode="lin" valueType="num">
                                      <p:cBhvr>
                                        <p:cTn id="34" dur="1000" fill="hold"/>
                                        <p:tgtEl>
                                          <p:spTgt spid="30"/>
                                        </p:tgtEl>
                                        <p:attrNameLst>
                                          <p:attrName>ppt_h</p:attrName>
                                        </p:attrNameLst>
                                      </p:cBhvr>
                                      <p:tavLst>
                                        <p:tav tm="0">
                                          <p:val>
                                            <p:strVal val="#ppt_h"/>
                                          </p:val>
                                        </p:tav>
                                        <p:tav tm="100000">
                                          <p:val>
                                            <p:strVal val="#ppt_h"/>
                                          </p:val>
                                        </p:tav>
                                      </p:tavLst>
                                    </p:anim>
                                    <p:animEffect transition="in" filter="fade">
                                      <p:cBhvr>
                                        <p:cTn id="35" dur="1000"/>
                                        <p:tgtEl>
                                          <p:spTgt spid="30"/>
                                        </p:tgtEl>
                                      </p:cBhvr>
                                    </p:animEffect>
                                  </p:childTnLst>
                                </p:cTn>
                              </p:par>
                              <p:par>
                                <p:cTn id="36" presetID="55"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1000" fill="hold"/>
                                        <p:tgtEl>
                                          <p:spTgt spid="31"/>
                                        </p:tgtEl>
                                        <p:attrNameLst>
                                          <p:attrName>ppt_w</p:attrName>
                                        </p:attrNameLst>
                                      </p:cBhvr>
                                      <p:tavLst>
                                        <p:tav tm="0">
                                          <p:val>
                                            <p:strVal val="#ppt_w*0.70"/>
                                          </p:val>
                                        </p:tav>
                                        <p:tav tm="100000">
                                          <p:val>
                                            <p:strVal val="#ppt_w"/>
                                          </p:val>
                                        </p:tav>
                                      </p:tavLst>
                                    </p:anim>
                                    <p:anim calcmode="lin" valueType="num">
                                      <p:cBhvr>
                                        <p:cTn id="39" dur="1000" fill="hold"/>
                                        <p:tgtEl>
                                          <p:spTgt spid="31"/>
                                        </p:tgtEl>
                                        <p:attrNameLst>
                                          <p:attrName>ppt_h</p:attrName>
                                        </p:attrNameLst>
                                      </p:cBhvr>
                                      <p:tavLst>
                                        <p:tav tm="0">
                                          <p:val>
                                            <p:strVal val="#ppt_h"/>
                                          </p:val>
                                        </p:tav>
                                        <p:tav tm="100000">
                                          <p:val>
                                            <p:strVal val="#ppt_h"/>
                                          </p:val>
                                        </p:tav>
                                      </p:tavLst>
                                    </p:anim>
                                    <p:animEffect transition="in" filter="fade">
                                      <p:cBhvr>
                                        <p:cTn id="40" dur="1000"/>
                                        <p:tgtEl>
                                          <p:spTgt spid="31"/>
                                        </p:tgtEl>
                                      </p:cBhvr>
                                    </p:animEffect>
                                  </p:childTnLst>
                                </p:cTn>
                              </p:par>
                              <p:par>
                                <p:cTn id="41" presetID="55"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1000" fill="hold"/>
                                        <p:tgtEl>
                                          <p:spTgt spid="34"/>
                                        </p:tgtEl>
                                        <p:attrNameLst>
                                          <p:attrName>ppt_w</p:attrName>
                                        </p:attrNameLst>
                                      </p:cBhvr>
                                      <p:tavLst>
                                        <p:tav tm="0">
                                          <p:val>
                                            <p:strVal val="#ppt_w*0.70"/>
                                          </p:val>
                                        </p:tav>
                                        <p:tav tm="100000">
                                          <p:val>
                                            <p:strVal val="#ppt_w"/>
                                          </p:val>
                                        </p:tav>
                                      </p:tavLst>
                                    </p:anim>
                                    <p:anim calcmode="lin" valueType="num">
                                      <p:cBhvr>
                                        <p:cTn id="44" dur="1000" fill="hold"/>
                                        <p:tgtEl>
                                          <p:spTgt spid="34"/>
                                        </p:tgtEl>
                                        <p:attrNameLst>
                                          <p:attrName>ppt_h</p:attrName>
                                        </p:attrNameLst>
                                      </p:cBhvr>
                                      <p:tavLst>
                                        <p:tav tm="0">
                                          <p:val>
                                            <p:strVal val="#ppt_h"/>
                                          </p:val>
                                        </p:tav>
                                        <p:tav tm="100000">
                                          <p:val>
                                            <p:strVal val="#ppt_h"/>
                                          </p:val>
                                        </p:tav>
                                      </p:tavLst>
                                    </p:anim>
                                    <p:animEffect transition="in" filter="fade">
                                      <p:cBhvr>
                                        <p:cTn id="45" dur="1000"/>
                                        <p:tgtEl>
                                          <p:spTgt spid="34"/>
                                        </p:tgtEl>
                                      </p:cBhvr>
                                    </p:animEffect>
                                  </p:childTnLst>
                                </p:cTn>
                              </p:par>
                              <p:par>
                                <p:cTn id="46" presetID="55"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p:cTn id="48" dur="1000" fill="hold"/>
                                        <p:tgtEl>
                                          <p:spTgt spid="35"/>
                                        </p:tgtEl>
                                        <p:attrNameLst>
                                          <p:attrName>ppt_w</p:attrName>
                                        </p:attrNameLst>
                                      </p:cBhvr>
                                      <p:tavLst>
                                        <p:tav tm="0">
                                          <p:val>
                                            <p:strVal val="#ppt_w*0.70"/>
                                          </p:val>
                                        </p:tav>
                                        <p:tav tm="100000">
                                          <p:val>
                                            <p:strVal val="#ppt_w"/>
                                          </p:val>
                                        </p:tav>
                                      </p:tavLst>
                                    </p:anim>
                                    <p:anim calcmode="lin" valueType="num">
                                      <p:cBhvr>
                                        <p:cTn id="49" dur="1000" fill="hold"/>
                                        <p:tgtEl>
                                          <p:spTgt spid="35"/>
                                        </p:tgtEl>
                                        <p:attrNameLst>
                                          <p:attrName>ppt_h</p:attrName>
                                        </p:attrNameLst>
                                      </p:cBhvr>
                                      <p:tavLst>
                                        <p:tav tm="0">
                                          <p:val>
                                            <p:strVal val="#ppt_h"/>
                                          </p:val>
                                        </p:tav>
                                        <p:tav tm="100000">
                                          <p:val>
                                            <p:strVal val="#ppt_h"/>
                                          </p:val>
                                        </p:tav>
                                      </p:tavLst>
                                    </p:anim>
                                    <p:animEffect transition="in" filter="fade">
                                      <p:cBhvr>
                                        <p:cTn id="50" dur="1000"/>
                                        <p:tgtEl>
                                          <p:spTgt spid="35"/>
                                        </p:tgtEl>
                                      </p:cBhvr>
                                    </p:animEffect>
                                  </p:childTnLst>
                                </p:cTn>
                              </p:par>
                              <p:par>
                                <p:cTn id="51" presetID="55"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p:cTn id="53" dur="1000" fill="hold"/>
                                        <p:tgtEl>
                                          <p:spTgt spid="36"/>
                                        </p:tgtEl>
                                        <p:attrNameLst>
                                          <p:attrName>ppt_w</p:attrName>
                                        </p:attrNameLst>
                                      </p:cBhvr>
                                      <p:tavLst>
                                        <p:tav tm="0">
                                          <p:val>
                                            <p:strVal val="#ppt_w*0.70"/>
                                          </p:val>
                                        </p:tav>
                                        <p:tav tm="100000">
                                          <p:val>
                                            <p:strVal val="#ppt_w"/>
                                          </p:val>
                                        </p:tav>
                                      </p:tavLst>
                                    </p:anim>
                                    <p:anim calcmode="lin" valueType="num">
                                      <p:cBhvr>
                                        <p:cTn id="54" dur="1000" fill="hold"/>
                                        <p:tgtEl>
                                          <p:spTgt spid="36"/>
                                        </p:tgtEl>
                                        <p:attrNameLst>
                                          <p:attrName>ppt_h</p:attrName>
                                        </p:attrNameLst>
                                      </p:cBhvr>
                                      <p:tavLst>
                                        <p:tav tm="0">
                                          <p:val>
                                            <p:strVal val="#ppt_h"/>
                                          </p:val>
                                        </p:tav>
                                        <p:tav tm="100000">
                                          <p:val>
                                            <p:strVal val="#ppt_h"/>
                                          </p:val>
                                        </p:tav>
                                      </p:tavLst>
                                    </p:anim>
                                    <p:animEffect transition="in" filter="fade">
                                      <p:cBhvr>
                                        <p:cTn id="55" dur="1000"/>
                                        <p:tgtEl>
                                          <p:spTgt spid="36"/>
                                        </p:tgtEl>
                                      </p:cBhvr>
                                    </p:animEffect>
                                  </p:childTnLst>
                                </p:cTn>
                              </p:par>
                              <p:par>
                                <p:cTn id="56" presetID="55" presetClass="entr" presetSubtype="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p:cTn id="58" dur="1000" fill="hold"/>
                                        <p:tgtEl>
                                          <p:spTgt spid="37"/>
                                        </p:tgtEl>
                                        <p:attrNameLst>
                                          <p:attrName>ppt_w</p:attrName>
                                        </p:attrNameLst>
                                      </p:cBhvr>
                                      <p:tavLst>
                                        <p:tav tm="0">
                                          <p:val>
                                            <p:strVal val="#ppt_w*0.70"/>
                                          </p:val>
                                        </p:tav>
                                        <p:tav tm="100000">
                                          <p:val>
                                            <p:strVal val="#ppt_w"/>
                                          </p:val>
                                        </p:tav>
                                      </p:tavLst>
                                    </p:anim>
                                    <p:anim calcmode="lin" valueType="num">
                                      <p:cBhvr>
                                        <p:cTn id="59" dur="1000" fill="hold"/>
                                        <p:tgtEl>
                                          <p:spTgt spid="37"/>
                                        </p:tgtEl>
                                        <p:attrNameLst>
                                          <p:attrName>ppt_h</p:attrName>
                                        </p:attrNameLst>
                                      </p:cBhvr>
                                      <p:tavLst>
                                        <p:tav tm="0">
                                          <p:val>
                                            <p:strVal val="#ppt_h"/>
                                          </p:val>
                                        </p:tav>
                                        <p:tav tm="100000">
                                          <p:val>
                                            <p:strVal val="#ppt_h"/>
                                          </p:val>
                                        </p:tav>
                                      </p:tavLst>
                                    </p:anim>
                                    <p:animEffect transition="in" filter="fade">
                                      <p:cBhvr>
                                        <p:cTn id="60" dur="1000"/>
                                        <p:tgtEl>
                                          <p:spTgt spid="37"/>
                                        </p:tgtEl>
                                      </p:cBhvr>
                                    </p:animEffect>
                                  </p:childTnLst>
                                </p:cTn>
                              </p:par>
                              <p:par>
                                <p:cTn id="61" presetID="55"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p:cTn id="63" dur="1000" fill="hold"/>
                                        <p:tgtEl>
                                          <p:spTgt spid="38"/>
                                        </p:tgtEl>
                                        <p:attrNameLst>
                                          <p:attrName>ppt_w</p:attrName>
                                        </p:attrNameLst>
                                      </p:cBhvr>
                                      <p:tavLst>
                                        <p:tav tm="0">
                                          <p:val>
                                            <p:strVal val="#ppt_w*0.70"/>
                                          </p:val>
                                        </p:tav>
                                        <p:tav tm="100000">
                                          <p:val>
                                            <p:strVal val="#ppt_w"/>
                                          </p:val>
                                        </p:tav>
                                      </p:tavLst>
                                    </p:anim>
                                    <p:anim calcmode="lin" valueType="num">
                                      <p:cBhvr>
                                        <p:cTn id="64" dur="1000" fill="hold"/>
                                        <p:tgtEl>
                                          <p:spTgt spid="38"/>
                                        </p:tgtEl>
                                        <p:attrNameLst>
                                          <p:attrName>ppt_h</p:attrName>
                                        </p:attrNameLst>
                                      </p:cBhvr>
                                      <p:tavLst>
                                        <p:tav tm="0">
                                          <p:val>
                                            <p:strVal val="#ppt_h"/>
                                          </p:val>
                                        </p:tav>
                                        <p:tav tm="100000">
                                          <p:val>
                                            <p:strVal val="#ppt_h"/>
                                          </p:val>
                                        </p:tav>
                                      </p:tavLst>
                                    </p:anim>
                                    <p:animEffect transition="in" filter="fade">
                                      <p:cBhvr>
                                        <p:cTn id="65" dur="1000"/>
                                        <p:tgtEl>
                                          <p:spTgt spid="38"/>
                                        </p:tgtEl>
                                      </p:cBhvr>
                                    </p:animEffect>
                                  </p:childTnLst>
                                </p:cTn>
                              </p:par>
                              <p:par>
                                <p:cTn id="66" presetID="55"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 calcmode="lin" valueType="num">
                                      <p:cBhvr>
                                        <p:cTn id="68" dur="1000" fill="hold"/>
                                        <p:tgtEl>
                                          <p:spTgt spid="39"/>
                                        </p:tgtEl>
                                        <p:attrNameLst>
                                          <p:attrName>ppt_w</p:attrName>
                                        </p:attrNameLst>
                                      </p:cBhvr>
                                      <p:tavLst>
                                        <p:tav tm="0">
                                          <p:val>
                                            <p:strVal val="#ppt_w*0.70"/>
                                          </p:val>
                                        </p:tav>
                                        <p:tav tm="100000">
                                          <p:val>
                                            <p:strVal val="#ppt_w"/>
                                          </p:val>
                                        </p:tav>
                                      </p:tavLst>
                                    </p:anim>
                                    <p:anim calcmode="lin" valueType="num">
                                      <p:cBhvr>
                                        <p:cTn id="69" dur="1000" fill="hold"/>
                                        <p:tgtEl>
                                          <p:spTgt spid="39"/>
                                        </p:tgtEl>
                                        <p:attrNameLst>
                                          <p:attrName>ppt_h</p:attrName>
                                        </p:attrNameLst>
                                      </p:cBhvr>
                                      <p:tavLst>
                                        <p:tav tm="0">
                                          <p:val>
                                            <p:strVal val="#ppt_h"/>
                                          </p:val>
                                        </p:tav>
                                        <p:tav tm="100000">
                                          <p:val>
                                            <p:strVal val="#ppt_h"/>
                                          </p:val>
                                        </p:tav>
                                      </p:tavLst>
                                    </p:anim>
                                    <p:animEffect transition="in" filter="fade">
                                      <p:cBhvr>
                                        <p:cTn id="70" dur="1000"/>
                                        <p:tgtEl>
                                          <p:spTgt spid="39"/>
                                        </p:tgtEl>
                                      </p:cBhvr>
                                    </p:animEffect>
                                  </p:childTnLst>
                                </p:cTn>
                              </p:par>
                              <p:par>
                                <p:cTn id="71" presetID="55"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anim calcmode="lin" valueType="num">
                                      <p:cBhvr>
                                        <p:cTn id="73" dur="1000" fill="hold"/>
                                        <p:tgtEl>
                                          <p:spTgt spid="40"/>
                                        </p:tgtEl>
                                        <p:attrNameLst>
                                          <p:attrName>ppt_w</p:attrName>
                                        </p:attrNameLst>
                                      </p:cBhvr>
                                      <p:tavLst>
                                        <p:tav tm="0">
                                          <p:val>
                                            <p:strVal val="#ppt_w*0.70"/>
                                          </p:val>
                                        </p:tav>
                                        <p:tav tm="100000">
                                          <p:val>
                                            <p:strVal val="#ppt_w"/>
                                          </p:val>
                                        </p:tav>
                                      </p:tavLst>
                                    </p:anim>
                                    <p:anim calcmode="lin" valueType="num">
                                      <p:cBhvr>
                                        <p:cTn id="74" dur="1000" fill="hold"/>
                                        <p:tgtEl>
                                          <p:spTgt spid="40"/>
                                        </p:tgtEl>
                                        <p:attrNameLst>
                                          <p:attrName>ppt_h</p:attrName>
                                        </p:attrNameLst>
                                      </p:cBhvr>
                                      <p:tavLst>
                                        <p:tav tm="0">
                                          <p:val>
                                            <p:strVal val="#ppt_h"/>
                                          </p:val>
                                        </p:tav>
                                        <p:tav tm="100000">
                                          <p:val>
                                            <p:strVal val="#ppt_h"/>
                                          </p:val>
                                        </p:tav>
                                      </p:tavLst>
                                    </p:anim>
                                    <p:animEffect transition="in" filter="fade">
                                      <p:cBhvr>
                                        <p:cTn id="75" dur="1000"/>
                                        <p:tgtEl>
                                          <p:spTgt spid="40"/>
                                        </p:tgtEl>
                                      </p:cBhvr>
                                    </p:animEffect>
                                  </p:childTnLst>
                                </p:cTn>
                              </p:par>
                              <p:par>
                                <p:cTn id="76" presetID="55" presetClass="entr" presetSubtype="0" fill="hold" grpId="0" nodeType="withEffect">
                                  <p:stCondLst>
                                    <p:cond delay="0"/>
                                  </p:stCondLst>
                                  <p:childTnLst>
                                    <p:set>
                                      <p:cBhvr>
                                        <p:cTn id="77" dur="1" fill="hold">
                                          <p:stCondLst>
                                            <p:cond delay="0"/>
                                          </p:stCondLst>
                                        </p:cTn>
                                        <p:tgtEl>
                                          <p:spTgt spid="41"/>
                                        </p:tgtEl>
                                        <p:attrNameLst>
                                          <p:attrName>style.visibility</p:attrName>
                                        </p:attrNameLst>
                                      </p:cBhvr>
                                      <p:to>
                                        <p:strVal val="visible"/>
                                      </p:to>
                                    </p:set>
                                    <p:anim calcmode="lin" valueType="num">
                                      <p:cBhvr>
                                        <p:cTn id="78" dur="1000" fill="hold"/>
                                        <p:tgtEl>
                                          <p:spTgt spid="41"/>
                                        </p:tgtEl>
                                        <p:attrNameLst>
                                          <p:attrName>ppt_w</p:attrName>
                                        </p:attrNameLst>
                                      </p:cBhvr>
                                      <p:tavLst>
                                        <p:tav tm="0">
                                          <p:val>
                                            <p:strVal val="#ppt_w*0.70"/>
                                          </p:val>
                                        </p:tav>
                                        <p:tav tm="100000">
                                          <p:val>
                                            <p:strVal val="#ppt_w"/>
                                          </p:val>
                                        </p:tav>
                                      </p:tavLst>
                                    </p:anim>
                                    <p:anim calcmode="lin" valueType="num">
                                      <p:cBhvr>
                                        <p:cTn id="79" dur="1000" fill="hold"/>
                                        <p:tgtEl>
                                          <p:spTgt spid="41"/>
                                        </p:tgtEl>
                                        <p:attrNameLst>
                                          <p:attrName>ppt_h</p:attrName>
                                        </p:attrNameLst>
                                      </p:cBhvr>
                                      <p:tavLst>
                                        <p:tav tm="0">
                                          <p:val>
                                            <p:strVal val="#ppt_h"/>
                                          </p:val>
                                        </p:tav>
                                        <p:tav tm="100000">
                                          <p:val>
                                            <p:strVal val="#ppt_h"/>
                                          </p:val>
                                        </p:tav>
                                      </p:tavLst>
                                    </p:anim>
                                    <p:animEffect transition="in" filter="fade">
                                      <p:cBhvr>
                                        <p:cTn id="80" dur="1000"/>
                                        <p:tgtEl>
                                          <p:spTgt spid="41"/>
                                        </p:tgtEl>
                                      </p:cBhvr>
                                    </p:animEffect>
                                  </p:childTnLst>
                                </p:cTn>
                              </p:par>
                              <p:par>
                                <p:cTn id="81" presetID="55" presetClass="entr" presetSubtype="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anim calcmode="lin" valueType="num">
                                      <p:cBhvr>
                                        <p:cTn id="83" dur="1000" fill="hold"/>
                                        <p:tgtEl>
                                          <p:spTgt spid="42"/>
                                        </p:tgtEl>
                                        <p:attrNameLst>
                                          <p:attrName>ppt_w</p:attrName>
                                        </p:attrNameLst>
                                      </p:cBhvr>
                                      <p:tavLst>
                                        <p:tav tm="0">
                                          <p:val>
                                            <p:strVal val="#ppt_w*0.70"/>
                                          </p:val>
                                        </p:tav>
                                        <p:tav tm="100000">
                                          <p:val>
                                            <p:strVal val="#ppt_w"/>
                                          </p:val>
                                        </p:tav>
                                      </p:tavLst>
                                    </p:anim>
                                    <p:anim calcmode="lin" valueType="num">
                                      <p:cBhvr>
                                        <p:cTn id="84" dur="1000" fill="hold"/>
                                        <p:tgtEl>
                                          <p:spTgt spid="42"/>
                                        </p:tgtEl>
                                        <p:attrNameLst>
                                          <p:attrName>ppt_h</p:attrName>
                                        </p:attrNameLst>
                                      </p:cBhvr>
                                      <p:tavLst>
                                        <p:tav tm="0">
                                          <p:val>
                                            <p:strVal val="#ppt_h"/>
                                          </p:val>
                                        </p:tav>
                                        <p:tav tm="100000">
                                          <p:val>
                                            <p:strVal val="#ppt_h"/>
                                          </p:val>
                                        </p:tav>
                                      </p:tavLst>
                                    </p:anim>
                                    <p:animEffect transition="in" filter="fade">
                                      <p:cBhvr>
                                        <p:cTn id="85" dur="1000"/>
                                        <p:tgtEl>
                                          <p:spTgt spid="42"/>
                                        </p:tgtEl>
                                      </p:cBhvr>
                                    </p:animEffect>
                                  </p:childTnLst>
                                </p:cTn>
                              </p:par>
                              <p:par>
                                <p:cTn id="86" presetID="55" presetClass="entr" presetSubtype="0" fill="hold" grpId="0" nodeType="withEffect">
                                  <p:stCondLst>
                                    <p:cond delay="0"/>
                                  </p:stCondLst>
                                  <p:childTnLst>
                                    <p:set>
                                      <p:cBhvr>
                                        <p:cTn id="87" dur="1" fill="hold">
                                          <p:stCondLst>
                                            <p:cond delay="0"/>
                                          </p:stCondLst>
                                        </p:cTn>
                                        <p:tgtEl>
                                          <p:spTgt spid="43"/>
                                        </p:tgtEl>
                                        <p:attrNameLst>
                                          <p:attrName>style.visibility</p:attrName>
                                        </p:attrNameLst>
                                      </p:cBhvr>
                                      <p:to>
                                        <p:strVal val="visible"/>
                                      </p:to>
                                    </p:set>
                                    <p:anim calcmode="lin" valueType="num">
                                      <p:cBhvr>
                                        <p:cTn id="88" dur="1000" fill="hold"/>
                                        <p:tgtEl>
                                          <p:spTgt spid="43"/>
                                        </p:tgtEl>
                                        <p:attrNameLst>
                                          <p:attrName>ppt_w</p:attrName>
                                        </p:attrNameLst>
                                      </p:cBhvr>
                                      <p:tavLst>
                                        <p:tav tm="0">
                                          <p:val>
                                            <p:strVal val="#ppt_w*0.70"/>
                                          </p:val>
                                        </p:tav>
                                        <p:tav tm="100000">
                                          <p:val>
                                            <p:strVal val="#ppt_w"/>
                                          </p:val>
                                        </p:tav>
                                      </p:tavLst>
                                    </p:anim>
                                    <p:anim calcmode="lin" valueType="num">
                                      <p:cBhvr>
                                        <p:cTn id="89" dur="1000" fill="hold"/>
                                        <p:tgtEl>
                                          <p:spTgt spid="43"/>
                                        </p:tgtEl>
                                        <p:attrNameLst>
                                          <p:attrName>ppt_h</p:attrName>
                                        </p:attrNameLst>
                                      </p:cBhvr>
                                      <p:tavLst>
                                        <p:tav tm="0">
                                          <p:val>
                                            <p:strVal val="#ppt_h"/>
                                          </p:val>
                                        </p:tav>
                                        <p:tav tm="100000">
                                          <p:val>
                                            <p:strVal val="#ppt_h"/>
                                          </p:val>
                                        </p:tav>
                                      </p:tavLst>
                                    </p:anim>
                                    <p:animEffect transition="in" filter="fade">
                                      <p:cBhvr>
                                        <p:cTn id="90" dur="1000"/>
                                        <p:tgtEl>
                                          <p:spTgt spid="43"/>
                                        </p:tgtEl>
                                      </p:cBhvr>
                                    </p:animEffect>
                                  </p:childTnLst>
                                </p:cTn>
                              </p:par>
                              <p:par>
                                <p:cTn id="91" presetID="55"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anim calcmode="lin" valueType="num">
                                      <p:cBhvr>
                                        <p:cTn id="93" dur="1000" fill="hold"/>
                                        <p:tgtEl>
                                          <p:spTgt spid="44"/>
                                        </p:tgtEl>
                                        <p:attrNameLst>
                                          <p:attrName>ppt_w</p:attrName>
                                        </p:attrNameLst>
                                      </p:cBhvr>
                                      <p:tavLst>
                                        <p:tav tm="0">
                                          <p:val>
                                            <p:strVal val="#ppt_w*0.70"/>
                                          </p:val>
                                        </p:tav>
                                        <p:tav tm="100000">
                                          <p:val>
                                            <p:strVal val="#ppt_w"/>
                                          </p:val>
                                        </p:tav>
                                      </p:tavLst>
                                    </p:anim>
                                    <p:anim calcmode="lin" valueType="num">
                                      <p:cBhvr>
                                        <p:cTn id="94" dur="1000" fill="hold"/>
                                        <p:tgtEl>
                                          <p:spTgt spid="44"/>
                                        </p:tgtEl>
                                        <p:attrNameLst>
                                          <p:attrName>ppt_h</p:attrName>
                                        </p:attrNameLst>
                                      </p:cBhvr>
                                      <p:tavLst>
                                        <p:tav tm="0">
                                          <p:val>
                                            <p:strVal val="#ppt_h"/>
                                          </p:val>
                                        </p:tav>
                                        <p:tav tm="100000">
                                          <p:val>
                                            <p:strVal val="#ppt_h"/>
                                          </p:val>
                                        </p:tav>
                                      </p:tavLst>
                                    </p:anim>
                                    <p:animEffect transition="in" filter="fade">
                                      <p:cBhvr>
                                        <p:cTn id="95" dur="1000"/>
                                        <p:tgtEl>
                                          <p:spTgt spid="44"/>
                                        </p:tgtEl>
                                      </p:cBhvr>
                                    </p:animEffect>
                                  </p:childTnLst>
                                </p:cTn>
                              </p:par>
                              <p:par>
                                <p:cTn id="96" presetID="55" presetClass="entr" presetSubtype="0"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anim calcmode="lin" valueType="num">
                                      <p:cBhvr>
                                        <p:cTn id="98" dur="1000" fill="hold"/>
                                        <p:tgtEl>
                                          <p:spTgt spid="45"/>
                                        </p:tgtEl>
                                        <p:attrNameLst>
                                          <p:attrName>ppt_w</p:attrName>
                                        </p:attrNameLst>
                                      </p:cBhvr>
                                      <p:tavLst>
                                        <p:tav tm="0">
                                          <p:val>
                                            <p:strVal val="#ppt_w*0.70"/>
                                          </p:val>
                                        </p:tav>
                                        <p:tav tm="100000">
                                          <p:val>
                                            <p:strVal val="#ppt_w"/>
                                          </p:val>
                                        </p:tav>
                                      </p:tavLst>
                                    </p:anim>
                                    <p:anim calcmode="lin" valueType="num">
                                      <p:cBhvr>
                                        <p:cTn id="99" dur="1000" fill="hold"/>
                                        <p:tgtEl>
                                          <p:spTgt spid="45"/>
                                        </p:tgtEl>
                                        <p:attrNameLst>
                                          <p:attrName>ppt_h</p:attrName>
                                        </p:attrNameLst>
                                      </p:cBhvr>
                                      <p:tavLst>
                                        <p:tav tm="0">
                                          <p:val>
                                            <p:strVal val="#ppt_h"/>
                                          </p:val>
                                        </p:tav>
                                        <p:tav tm="100000">
                                          <p:val>
                                            <p:strVal val="#ppt_h"/>
                                          </p:val>
                                        </p:tav>
                                      </p:tavLst>
                                    </p:anim>
                                    <p:animEffect transition="in" filter="fade">
                                      <p:cBhvr>
                                        <p:cTn id="100" dur="1000"/>
                                        <p:tgtEl>
                                          <p:spTgt spid="45"/>
                                        </p:tgtEl>
                                      </p:cBhvr>
                                    </p:animEffect>
                                  </p:childTnLst>
                                </p:cTn>
                              </p:par>
                              <p:par>
                                <p:cTn id="101" presetID="55" presetClass="entr" presetSubtype="0" fill="hold" grpId="0" nodeType="withEffect">
                                  <p:stCondLst>
                                    <p:cond delay="0"/>
                                  </p:stCondLst>
                                  <p:childTnLst>
                                    <p:set>
                                      <p:cBhvr>
                                        <p:cTn id="102" dur="1" fill="hold">
                                          <p:stCondLst>
                                            <p:cond delay="0"/>
                                          </p:stCondLst>
                                        </p:cTn>
                                        <p:tgtEl>
                                          <p:spTgt spid="3"/>
                                        </p:tgtEl>
                                        <p:attrNameLst>
                                          <p:attrName>style.visibility</p:attrName>
                                        </p:attrNameLst>
                                      </p:cBhvr>
                                      <p:to>
                                        <p:strVal val="visible"/>
                                      </p:to>
                                    </p:set>
                                    <p:anim calcmode="lin" valueType="num">
                                      <p:cBhvr>
                                        <p:cTn id="103" dur="1000" fill="hold"/>
                                        <p:tgtEl>
                                          <p:spTgt spid="3"/>
                                        </p:tgtEl>
                                        <p:attrNameLst>
                                          <p:attrName>ppt_w</p:attrName>
                                        </p:attrNameLst>
                                      </p:cBhvr>
                                      <p:tavLst>
                                        <p:tav tm="0">
                                          <p:val>
                                            <p:strVal val="#ppt_w*0.70"/>
                                          </p:val>
                                        </p:tav>
                                        <p:tav tm="100000">
                                          <p:val>
                                            <p:strVal val="#ppt_w"/>
                                          </p:val>
                                        </p:tav>
                                      </p:tavLst>
                                    </p:anim>
                                    <p:anim calcmode="lin" valueType="num">
                                      <p:cBhvr>
                                        <p:cTn id="104" dur="1000" fill="hold"/>
                                        <p:tgtEl>
                                          <p:spTgt spid="3"/>
                                        </p:tgtEl>
                                        <p:attrNameLst>
                                          <p:attrName>ppt_h</p:attrName>
                                        </p:attrNameLst>
                                      </p:cBhvr>
                                      <p:tavLst>
                                        <p:tav tm="0">
                                          <p:val>
                                            <p:strVal val="#ppt_h"/>
                                          </p:val>
                                        </p:tav>
                                        <p:tav tm="100000">
                                          <p:val>
                                            <p:strVal val="#ppt_h"/>
                                          </p:val>
                                        </p:tav>
                                      </p:tavLst>
                                    </p:anim>
                                    <p:animEffect transition="in" filter="fade">
                                      <p:cBhvr>
                                        <p:cTn id="105" dur="1000"/>
                                        <p:tgtEl>
                                          <p:spTgt spid="3"/>
                                        </p:tgtEl>
                                      </p:cBhvr>
                                    </p:animEffect>
                                  </p:childTnLst>
                                </p:cTn>
                              </p:par>
                              <p:par>
                                <p:cTn id="106" presetID="55" presetClass="entr" presetSubtype="0" fill="hold" grpId="0" nodeType="withEffect">
                                  <p:stCondLst>
                                    <p:cond delay="0"/>
                                  </p:stCondLst>
                                  <p:childTnLst>
                                    <p:set>
                                      <p:cBhvr>
                                        <p:cTn id="107" dur="1" fill="hold">
                                          <p:stCondLst>
                                            <p:cond delay="0"/>
                                          </p:stCondLst>
                                        </p:cTn>
                                        <p:tgtEl>
                                          <p:spTgt spid="4"/>
                                        </p:tgtEl>
                                        <p:attrNameLst>
                                          <p:attrName>style.visibility</p:attrName>
                                        </p:attrNameLst>
                                      </p:cBhvr>
                                      <p:to>
                                        <p:strVal val="visible"/>
                                      </p:to>
                                    </p:set>
                                    <p:anim calcmode="lin" valueType="num">
                                      <p:cBhvr>
                                        <p:cTn id="108" dur="1000" fill="hold"/>
                                        <p:tgtEl>
                                          <p:spTgt spid="4"/>
                                        </p:tgtEl>
                                        <p:attrNameLst>
                                          <p:attrName>ppt_w</p:attrName>
                                        </p:attrNameLst>
                                      </p:cBhvr>
                                      <p:tavLst>
                                        <p:tav tm="0">
                                          <p:val>
                                            <p:strVal val="#ppt_w*0.70"/>
                                          </p:val>
                                        </p:tav>
                                        <p:tav tm="100000">
                                          <p:val>
                                            <p:strVal val="#ppt_w"/>
                                          </p:val>
                                        </p:tav>
                                      </p:tavLst>
                                    </p:anim>
                                    <p:anim calcmode="lin" valueType="num">
                                      <p:cBhvr>
                                        <p:cTn id="109" dur="1000" fill="hold"/>
                                        <p:tgtEl>
                                          <p:spTgt spid="4"/>
                                        </p:tgtEl>
                                        <p:attrNameLst>
                                          <p:attrName>ppt_h</p:attrName>
                                        </p:attrNameLst>
                                      </p:cBhvr>
                                      <p:tavLst>
                                        <p:tav tm="0">
                                          <p:val>
                                            <p:strVal val="#ppt_h"/>
                                          </p:val>
                                        </p:tav>
                                        <p:tav tm="100000">
                                          <p:val>
                                            <p:strVal val="#ppt_h"/>
                                          </p:val>
                                        </p:tav>
                                      </p:tavLst>
                                    </p:anim>
                                    <p:animEffect transition="in" filter="fade">
                                      <p:cBhvr>
                                        <p:cTn id="110" dur="1000"/>
                                        <p:tgtEl>
                                          <p:spTgt spid="4"/>
                                        </p:tgtEl>
                                      </p:cBhvr>
                                    </p:animEffect>
                                  </p:childTnLst>
                                </p:cTn>
                              </p:par>
                              <p:par>
                                <p:cTn id="111" presetID="55" presetClass="entr" presetSubtype="0" fill="hold" grpId="0" nodeType="withEffect">
                                  <p:stCondLst>
                                    <p:cond delay="0"/>
                                  </p:stCondLst>
                                  <p:childTnLst>
                                    <p:set>
                                      <p:cBhvr>
                                        <p:cTn id="112" dur="1" fill="hold">
                                          <p:stCondLst>
                                            <p:cond delay="0"/>
                                          </p:stCondLst>
                                        </p:cTn>
                                        <p:tgtEl>
                                          <p:spTgt spid="5"/>
                                        </p:tgtEl>
                                        <p:attrNameLst>
                                          <p:attrName>style.visibility</p:attrName>
                                        </p:attrNameLst>
                                      </p:cBhvr>
                                      <p:to>
                                        <p:strVal val="visible"/>
                                      </p:to>
                                    </p:set>
                                    <p:anim calcmode="lin" valueType="num">
                                      <p:cBhvr>
                                        <p:cTn id="113" dur="1000" fill="hold"/>
                                        <p:tgtEl>
                                          <p:spTgt spid="5"/>
                                        </p:tgtEl>
                                        <p:attrNameLst>
                                          <p:attrName>ppt_w</p:attrName>
                                        </p:attrNameLst>
                                      </p:cBhvr>
                                      <p:tavLst>
                                        <p:tav tm="0">
                                          <p:val>
                                            <p:strVal val="#ppt_w*0.70"/>
                                          </p:val>
                                        </p:tav>
                                        <p:tav tm="100000">
                                          <p:val>
                                            <p:strVal val="#ppt_w"/>
                                          </p:val>
                                        </p:tav>
                                      </p:tavLst>
                                    </p:anim>
                                    <p:anim calcmode="lin" valueType="num">
                                      <p:cBhvr>
                                        <p:cTn id="114" dur="1000" fill="hold"/>
                                        <p:tgtEl>
                                          <p:spTgt spid="5"/>
                                        </p:tgtEl>
                                        <p:attrNameLst>
                                          <p:attrName>ppt_h</p:attrName>
                                        </p:attrNameLst>
                                      </p:cBhvr>
                                      <p:tavLst>
                                        <p:tav tm="0">
                                          <p:val>
                                            <p:strVal val="#ppt_h"/>
                                          </p:val>
                                        </p:tav>
                                        <p:tav tm="100000">
                                          <p:val>
                                            <p:strVal val="#ppt_h"/>
                                          </p:val>
                                        </p:tav>
                                      </p:tavLst>
                                    </p:anim>
                                    <p:animEffect transition="in" filter="fade">
                                      <p:cBhvr>
                                        <p:cTn id="115" dur="1000"/>
                                        <p:tgtEl>
                                          <p:spTgt spid="5"/>
                                        </p:tgtEl>
                                      </p:cBhvr>
                                    </p:animEffect>
                                  </p:childTnLst>
                                </p:cTn>
                              </p:par>
                              <p:par>
                                <p:cTn id="116" presetID="55" presetClass="entr" presetSubtype="0" fill="hold" grpId="0" nodeType="withEffect">
                                  <p:stCondLst>
                                    <p:cond delay="0"/>
                                  </p:stCondLst>
                                  <p:childTnLst>
                                    <p:set>
                                      <p:cBhvr>
                                        <p:cTn id="117" dur="1" fill="hold">
                                          <p:stCondLst>
                                            <p:cond delay="0"/>
                                          </p:stCondLst>
                                        </p:cTn>
                                        <p:tgtEl>
                                          <p:spTgt spid="6"/>
                                        </p:tgtEl>
                                        <p:attrNameLst>
                                          <p:attrName>style.visibility</p:attrName>
                                        </p:attrNameLst>
                                      </p:cBhvr>
                                      <p:to>
                                        <p:strVal val="visible"/>
                                      </p:to>
                                    </p:set>
                                    <p:anim calcmode="lin" valueType="num">
                                      <p:cBhvr>
                                        <p:cTn id="118" dur="1000" fill="hold"/>
                                        <p:tgtEl>
                                          <p:spTgt spid="6"/>
                                        </p:tgtEl>
                                        <p:attrNameLst>
                                          <p:attrName>ppt_w</p:attrName>
                                        </p:attrNameLst>
                                      </p:cBhvr>
                                      <p:tavLst>
                                        <p:tav tm="0">
                                          <p:val>
                                            <p:strVal val="#ppt_w*0.70"/>
                                          </p:val>
                                        </p:tav>
                                        <p:tav tm="100000">
                                          <p:val>
                                            <p:strVal val="#ppt_w"/>
                                          </p:val>
                                        </p:tav>
                                      </p:tavLst>
                                    </p:anim>
                                    <p:anim calcmode="lin" valueType="num">
                                      <p:cBhvr>
                                        <p:cTn id="119" dur="1000" fill="hold"/>
                                        <p:tgtEl>
                                          <p:spTgt spid="6"/>
                                        </p:tgtEl>
                                        <p:attrNameLst>
                                          <p:attrName>ppt_h</p:attrName>
                                        </p:attrNameLst>
                                      </p:cBhvr>
                                      <p:tavLst>
                                        <p:tav tm="0">
                                          <p:val>
                                            <p:strVal val="#ppt_h"/>
                                          </p:val>
                                        </p:tav>
                                        <p:tav tm="100000">
                                          <p:val>
                                            <p:strVal val="#ppt_h"/>
                                          </p:val>
                                        </p:tav>
                                      </p:tavLst>
                                    </p:anim>
                                    <p:animEffect transition="in" filter="fade">
                                      <p:cBhvr>
                                        <p:cTn id="1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33" grpId="0"/>
      <p:bldP spid="34" grpId="0"/>
      <p:bldP spid="35" grpId="0"/>
      <p:bldP spid="36" grpId="0" animBg="1"/>
      <p:bldP spid="37" grpId="0"/>
      <p:bldP spid="38" grpId="0" animBg="1"/>
      <p:bldP spid="39" grpId="0"/>
      <p:bldP spid="40" grpId="0" animBg="1"/>
      <p:bldP spid="41" grpId="0"/>
      <p:bldP spid="42" grpId="0" animBg="1"/>
      <p:bldP spid="43" grpId="0"/>
      <p:bldP spid="44" grpId="0"/>
      <p:bldP spid="45" grpId="0"/>
      <p:bldP spid="3" grpId="0" animBg="1"/>
      <p:bldP spid="4" grpId="0"/>
      <p:bldP spid="5" grpId="0"/>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107315" y="-54610"/>
            <a:ext cx="2412365" cy="805413"/>
          </a:xfrm>
          <a:prstGeom prst="rect">
            <a:avLst/>
          </a:prstGeom>
        </p:spPr>
      </p:pic>
      <p:sp>
        <p:nvSpPr>
          <p:cNvPr id="4" name="文本框 3"/>
          <p:cNvSpPr txBox="1"/>
          <p:nvPr/>
        </p:nvSpPr>
        <p:spPr>
          <a:xfrm>
            <a:off x="3104515" y="448945"/>
            <a:ext cx="2935605" cy="368300"/>
          </a:xfrm>
          <a:prstGeom prst="rect">
            <a:avLst/>
          </a:prstGeom>
          <a:noFill/>
        </p:spPr>
        <p:txBody>
          <a:bodyPr wrap="square" rtlCol="0">
            <a:spAutoFit/>
          </a:bodyPr>
          <a:lstStyle/>
          <a:p>
            <a:pPr algn="dist"/>
            <a:r>
              <a:rPr lang="zh-CN" altLang="en-US" b="1">
                <a:solidFill>
                  <a:schemeClr val="tx1">
                    <a:lumMod val="75000"/>
                    <a:lumOff val="25000"/>
                  </a:schemeClr>
                </a:solidFill>
                <a:latin typeface="仿宋" panose="02010609060101010101" charset="-122"/>
                <a:ea typeface="仿宋" panose="02010609060101010101" charset="-122"/>
                <a:sym typeface="+mn-ea"/>
              </a:rPr>
              <a:t>研究成果与展望</a:t>
            </a:r>
            <a:endParaRPr lang="zh-CN" altLang="en-US" b="1" dirty="0">
              <a:solidFill>
                <a:schemeClr val="tx1">
                  <a:lumMod val="75000"/>
                  <a:lumOff val="25000"/>
                </a:schemeClr>
              </a:solidFill>
              <a:latin typeface="仿宋" panose="02010609060101010101" charset="-122"/>
              <a:ea typeface="仿宋" panose="02010609060101010101" charset="-122"/>
              <a:sym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6499860" y="3994150"/>
            <a:ext cx="2412365" cy="805413"/>
          </a:xfrm>
          <a:prstGeom prst="rect">
            <a:avLst/>
          </a:prstGeom>
        </p:spPr>
      </p:pic>
      <p:grpSp>
        <p:nvGrpSpPr>
          <p:cNvPr id="5" name="组合 4"/>
          <p:cNvGrpSpPr/>
          <p:nvPr/>
        </p:nvGrpSpPr>
        <p:grpSpPr>
          <a:xfrm>
            <a:off x="5506720" y="884555"/>
            <a:ext cx="1224280" cy="3624580"/>
            <a:chOff x="9285" y="-41"/>
            <a:chExt cx="2820" cy="7979"/>
          </a:xfrm>
        </p:grpSpPr>
        <p:sp>
          <p:nvSpPr>
            <p:cNvPr id="65" name="Freeform 9"/>
            <p:cNvSpPr>
              <a:spLocks noEditPoints="1"/>
            </p:cNvSpPr>
            <p:nvPr/>
          </p:nvSpPr>
          <p:spPr bwMode="auto">
            <a:xfrm>
              <a:off x="9285" y="-41"/>
              <a:ext cx="2821" cy="2535"/>
            </a:xfrm>
            <a:custGeom>
              <a:avLst/>
              <a:gdLst>
                <a:gd name="T0" fmla="*/ 604 w 1329"/>
                <a:gd name="T1" fmla="*/ 170 h 1194"/>
                <a:gd name="T2" fmla="*/ 1162 w 1329"/>
                <a:gd name="T3" fmla="*/ 327 h 1194"/>
                <a:gd name="T4" fmla="*/ 1149 w 1329"/>
                <a:gd name="T5" fmla="*/ 421 h 1194"/>
                <a:gd name="T6" fmla="*/ 1156 w 1329"/>
                <a:gd name="T7" fmla="*/ 484 h 1194"/>
                <a:gd name="T8" fmla="*/ 229 w 1329"/>
                <a:gd name="T9" fmla="*/ 618 h 1194"/>
                <a:gd name="T10" fmla="*/ 176 w 1329"/>
                <a:gd name="T11" fmla="*/ 780 h 1194"/>
                <a:gd name="T12" fmla="*/ 970 w 1329"/>
                <a:gd name="T13" fmla="*/ 857 h 1194"/>
                <a:gd name="T14" fmla="*/ 1161 w 1329"/>
                <a:gd name="T15" fmla="*/ 921 h 1194"/>
                <a:gd name="T16" fmla="*/ 1072 w 1329"/>
                <a:gd name="T17" fmla="*/ 944 h 1194"/>
                <a:gd name="T18" fmla="*/ 1190 w 1329"/>
                <a:gd name="T19" fmla="*/ 976 h 1194"/>
                <a:gd name="T20" fmla="*/ 825 w 1329"/>
                <a:gd name="T21" fmla="*/ 1024 h 1194"/>
                <a:gd name="T22" fmla="*/ 718 w 1329"/>
                <a:gd name="T23" fmla="*/ 1059 h 1194"/>
                <a:gd name="T24" fmla="*/ 697 w 1329"/>
                <a:gd name="T25" fmla="*/ 1113 h 1194"/>
                <a:gd name="T26" fmla="*/ 569 w 1329"/>
                <a:gd name="T27" fmla="*/ 1181 h 1194"/>
                <a:gd name="T28" fmla="*/ 1207 w 1329"/>
                <a:gd name="T29" fmla="*/ 61 h 1194"/>
                <a:gd name="T30" fmla="*/ 1238 w 1329"/>
                <a:gd name="T31" fmla="*/ 471 h 1194"/>
                <a:gd name="T32" fmla="*/ 1086 w 1329"/>
                <a:gd name="T33" fmla="*/ 508 h 1194"/>
                <a:gd name="T34" fmla="*/ 1092 w 1329"/>
                <a:gd name="T35" fmla="*/ 407 h 1194"/>
                <a:gd name="T36" fmla="*/ 1102 w 1329"/>
                <a:gd name="T37" fmla="*/ 321 h 1194"/>
                <a:gd name="T38" fmla="*/ 1004 w 1329"/>
                <a:gd name="T39" fmla="*/ 192 h 1194"/>
                <a:gd name="T40" fmla="*/ 814 w 1329"/>
                <a:gd name="T41" fmla="*/ 113 h 1194"/>
                <a:gd name="T42" fmla="*/ 270 w 1329"/>
                <a:gd name="T43" fmla="*/ 179 h 1194"/>
                <a:gd name="T44" fmla="*/ 181 w 1329"/>
                <a:gd name="T45" fmla="*/ 539 h 1194"/>
                <a:gd name="T46" fmla="*/ 191 w 1329"/>
                <a:gd name="T47" fmla="*/ 774 h 1194"/>
                <a:gd name="T48" fmla="*/ 174 w 1329"/>
                <a:gd name="T49" fmla="*/ 943 h 1194"/>
                <a:gd name="T50" fmla="*/ 234 w 1329"/>
                <a:gd name="T51" fmla="*/ 1036 h 1194"/>
                <a:gd name="T52" fmla="*/ 531 w 1329"/>
                <a:gd name="T53" fmla="*/ 1101 h 1194"/>
                <a:gd name="T54" fmla="*/ 736 w 1329"/>
                <a:gd name="T55" fmla="*/ 1035 h 1194"/>
                <a:gd name="T56" fmla="*/ 1027 w 1329"/>
                <a:gd name="T57" fmla="*/ 896 h 1194"/>
                <a:gd name="T58" fmla="*/ 1140 w 1329"/>
                <a:gd name="T59" fmla="*/ 840 h 1194"/>
                <a:gd name="T60" fmla="*/ 1222 w 1329"/>
                <a:gd name="T61" fmla="*/ 812 h 1194"/>
                <a:gd name="T62" fmla="*/ 1200 w 1329"/>
                <a:gd name="T63" fmla="*/ 772 h 1194"/>
                <a:gd name="T64" fmla="*/ 1135 w 1329"/>
                <a:gd name="T65" fmla="*/ 676 h 1194"/>
                <a:gd name="T66" fmla="*/ 1181 w 1329"/>
                <a:gd name="T67" fmla="*/ 550 h 1194"/>
                <a:gd name="T68" fmla="*/ 168 w 1329"/>
                <a:gd name="T69" fmla="*/ 817 h 1194"/>
                <a:gd name="T70" fmla="*/ 270 w 1329"/>
                <a:gd name="T71" fmla="*/ 942 h 1194"/>
                <a:gd name="T72" fmla="*/ 583 w 1329"/>
                <a:gd name="T73" fmla="*/ 198 h 1194"/>
                <a:gd name="T74" fmla="*/ 736 w 1329"/>
                <a:gd name="T75" fmla="*/ 965 h 1194"/>
                <a:gd name="T76" fmla="*/ 1192 w 1329"/>
                <a:gd name="T77" fmla="*/ 759 h 1194"/>
                <a:gd name="T78" fmla="*/ 1000 w 1329"/>
                <a:gd name="T79" fmla="*/ 751 h 1194"/>
                <a:gd name="T80" fmla="*/ 949 w 1329"/>
                <a:gd name="T81" fmla="*/ 732 h 1194"/>
                <a:gd name="T82" fmla="*/ 915 w 1329"/>
                <a:gd name="T83" fmla="*/ 739 h 1194"/>
                <a:gd name="T84" fmla="*/ 868 w 1329"/>
                <a:gd name="T85" fmla="*/ 781 h 1194"/>
                <a:gd name="T86" fmla="*/ 1033 w 1329"/>
                <a:gd name="T87" fmla="*/ 827 h 1194"/>
                <a:gd name="T88" fmla="*/ 968 w 1329"/>
                <a:gd name="T89" fmla="*/ 836 h 1194"/>
                <a:gd name="T90" fmla="*/ 1026 w 1329"/>
                <a:gd name="T91" fmla="*/ 784 h 1194"/>
                <a:gd name="T92" fmla="*/ 1111 w 1329"/>
                <a:gd name="T93" fmla="*/ 821 h 1194"/>
                <a:gd name="T94" fmla="*/ 1113 w 1329"/>
                <a:gd name="T95" fmla="*/ 772 h 1194"/>
                <a:gd name="T96" fmla="*/ 1031 w 1329"/>
                <a:gd name="T97" fmla="*/ 716 h 1194"/>
                <a:gd name="T98" fmla="*/ 1175 w 1329"/>
                <a:gd name="T99" fmla="*/ 552 h 1194"/>
                <a:gd name="T100" fmla="*/ 1255 w 1329"/>
                <a:gd name="T101" fmla="*/ 404 h 1194"/>
                <a:gd name="T102" fmla="*/ 1125 w 1329"/>
                <a:gd name="T103" fmla="*/ 462 h 1194"/>
                <a:gd name="T104" fmla="*/ 1117 w 1329"/>
                <a:gd name="T105" fmla="*/ 846 h 1194"/>
                <a:gd name="T106" fmla="*/ 1097 w 1329"/>
                <a:gd name="T107" fmla="*/ 857 h 1194"/>
                <a:gd name="T108" fmla="*/ 1108 w 1329"/>
                <a:gd name="T109" fmla="*/ 916 h 1194"/>
                <a:gd name="T110" fmla="*/ 900 w 1329"/>
                <a:gd name="T111" fmla="*/ 1028 h 1194"/>
                <a:gd name="T112" fmla="*/ 885 w 1329"/>
                <a:gd name="T113" fmla="*/ 1008 h 1194"/>
                <a:gd name="T114" fmla="*/ 736 w 1329"/>
                <a:gd name="T115" fmla="*/ 1122 h 1194"/>
                <a:gd name="T116" fmla="*/ 837 w 1329"/>
                <a:gd name="T117" fmla="*/ 1067 h 1194"/>
                <a:gd name="T118" fmla="*/ 1076 w 1329"/>
                <a:gd name="T119" fmla="*/ 959 h 1194"/>
                <a:gd name="T120" fmla="*/ 940 w 1329"/>
                <a:gd name="T121" fmla="*/ 1053 h 1194"/>
                <a:gd name="T122" fmla="*/ 812 w 1329"/>
                <a:gd name="T123" fmla="*/ 1117 h 1194"/>
                <a:gd name="T124" fmla="*/ 813 w 1329"/>
                <a:gd name="T125" fmla="*/ 1168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9" h="1194">
                  <a:moveTo>
                    <a:pt x="1270" y="436"/>
                  </a:moveTo>
                  <a:cubicBezTo>
                    <a:pt x="1273" y="435"/>
                    <a:pt x="1279" y="433"/>
                    <a:pt x="1278" y="430"/>
                  </a:cubicBezTo>
                  <a:cubicBezTo>
                    <a:pt x="1275" y="432"/>
                    <a:pt x="1271" y="433"/>
                    <a:pt x="1270" y="436"/>
                  </a:cubicBezTo>
                  <a:close/>
                  <a:moveTo>
                    <a:pt x="1304" y="441"/>
                  </a:moveTo>
                  <a:cubicBezTo>
                    <a:pt x="1304" y="439"/>
                    <a:pt x="1303" y="438"/>
                    <a:pt x="1302" y="438"/>
                  </a:cubicBezTo>
                  <a:cubicBezTo>
                    <a:pt x="1302" y="439"/>
                    <a:pt x="1300" y="440"/>
                    <a:pt x="1299" y="440"/>
                  </a:cubicBezTo>
                  <a:cubicBezTo>
                    <a:pt x="1298" y="444"/>
                    <a:pt x="1302" y="442"/>
                    <a:pt x="1304" y="441"/>
                  </a:cubicBezTo>
                  <a:close/>
                  <a:moveTo>
                    <a:pt x="1283" y="495"/>
                  </a:moveTo>
                  <a:cubicBezTo>
                    <a:pt x="1283" y="498"/>
                    <a:pt x="1276" y="498"/>
                    <a:pt x="1279" y="501"/>
                  </a:cubicBezTo>
                  <a:cubicBezTo>
                    <a:pt x="1280" y="499"/>
                    <a:pt x="1286" y="498"/>
                    <a:pt x="1283" y="495"/>
                  </a:cubicBezTo>
                  <a:close/>
                  <a:moveTo>
                    <a:pt x="1286" y="505"/>
                  </a:moveTo>
                  <a:cubicBezTo>
                    <a:pt x="1291" y="500"/>
                    <a:pt x="1293" y="502"/>
                    <a:pt x="1301" y="503"/>
                  </a:cubicBezTo>
                  <a:cubicBezTo>
                    <a:pt x="1302" y="501"/>
                    <a:pt x="1305" y="501"/>
                    <a:pt x="1304" y="498"/>
                  </a:cubicBezTo>
                  <a:cubicBezTo>
                    <a:pt x="1296" y="495"/>
                    <a:pt x="1288" y="498"/>
                    <a:pt x="1286" y="505"/>
                  </a:cubicBezTo>
                  <a:close/>
                  <a:moveTo>
                    <a:pt x="1327" y="419"/>
                  </a:moveTo>
                  <a:cubicBezTo>
                    <a:pt x="1326" y="420"/>
                    <a:pt x="1322" y="423"/>
                    <a:pt x="1325" y="425"/>
                  </a:cubicBezTo>
                  <a:cubicBezTo>
                    <a:pt x="1325" y="423"/>
                    <a:pt x="1329" y="420"/>
                    <a:pt x="1327" y="419"/>
                  </a:cubicBezTo>
                  <a:close/>
                  <a:moveTo>
                    <a:pt x="1216" y="25"/>
                  </a:moveTo>
                  <a:cubicBezTo>
                    <a:pt x="1211" y="25"/>
                    <a:pt x="1209" y="27"/>
                    <a:pt x="1208" y="30"/>
                  </a:cubicBezTo>
                  <a:cubicBezTo>
                    <a:pt x="1212" y="30"/>
                    <a:pt x="1217" y="30"/>
                    <a:pt x="1216" y="25"/>
                  </a:cubicBezTo>
                  <a:close/>
                  <a:moveTo>
                    <a:pt x="982" y="81"/>
                  </a:moveTo>
                  <a:cubicBezTo>
                    <a:pt x="976" y="80"/>
                    <a:pt x="972" y="85"/>
                    <a:pt x="973" y="89"/>
                  </a:cubicBezTo>
                  <a:cubicBezTo>
                    <a:pt x="976" y="86"/>
                    <a:pt x="980" y="84"/>
                    <a:pt x="982" y="81"/>
                  </a:cubicBezTo>
                  <a:close/>
                  <a:moveTo>
                    <a:pt x="731" y="93"/>
                  </a:moveTo>
                  <a:cubicBezTo>
                    <a:pt x="728" y="93"/>
                    <a:pt x="726" y="93"/>
                    <a:pt x="726" y="95"/>
                  </a:cubicBezTo>
                  <a:cubicBezTo>
                    <a:pt x="727" y="97"/>
                    <a:pt x="731" y="96"/>
                    <a:pt x="731" y="93"/>
                  </a:cubicBezTo>
                  <a:close/>
                  <a:moveTo>
                    <a:pt x="827" y="111"/>
                  </a:moveTo>
                  <a:cubicBezTo>
                    <a:pt x="826" y="112"/>
                    <a:pt x="823" y="112"/>
                    <a:pt x="823" y="114"/>
                  </a:cubicBezTo>
                  <a:cubicBezTo>
                    <a:pt x="827" y="113"/>
                    <a:pt x="829" y="110"/>
                    <a:pt x="830" y="107"/>
                  </a:cubicBezTo>
                  <a:cubicBezTo>
                    <a:pt x="827" y="108"/>
                    <a:pt x="821" y="107"/>
                    <a:pt x="820" y="111"/>
                  </a:cubicBezTo>
                  <a:cubicBezTo>
                    <a:pt x="822" y="111"/>
                    <a:pt x="826" y="108"/>
                    <a:pt x="827" y="111"/>
                  </a:cubicBezTo>
                  <a:close/>
                  <a:moveTo>
                    <a:pt x="1020" y="108"/>
                  </a:moveTo>
                  <a:cubicBezTo>
                    <a:pt x="1017" y="108"/>
                    <a:pt x="1017" y="110"/>
                    <a:pt x="1016" y="112"/>
                  </a:cubicBezTo>
                  <a:cubicBezTo>
                    <a:pt x="1019" y="113"/>
                    <a:pt x="1019" y="110"/>
                    <a:pt x="1020" y="108"/>
                  </a:cubicBezTo>
                  <a:close/>
                  <a:moveTo>
                    <a:pt x="552" y="137"/>
                  </a:moveTo>
                  <a:cubicBezTo>
                    <a:pt x="553" y="133"/>
                    <a:pt x="559" y="133"/>
                    <a:pt x="558" y="127"/>
                  </a:cubicBezTo>
                  <a:cubicBezTo>
                    <a:pt x="553" y="122"/>
                    <a:pt x="545" y="134"/>
                    <a:pt x="552" y="137"/>
                  </a:cubicBezTo>
                  <a:close/>
                  <a:moveTo>
                    <a:pt x="343" y="134"/>
                  </a:moveTo>
                  <a:cubicBezTo>
                    <a:pt x="338" y="134"/>
                    <a:pt x="336" y="136"/>
                    <a:pt x="335" y="139"/>
                  </a:cubicBezTo>
                  <a:cubicBezTo>
                    <a:pt x="340" y="140"/>
                    <a:pt x="342" y="137"/>
                    <a:pt x="343" y="134"/>
                  </a:cubicBezTo>
                  <a:close/>
                  <a:moveTo>
                    <a:pt x="1239" y="143"/>
                  </a:moveTo>
                  <a:cubicBezTo>
                    <a:pt x="1235" y="146"/>
                    <a:pt x="1230" y="147"/>
                    <a:pt x="1227" y="151"/>
                  </a:cubicBezTo>
                  <a:cubicBezTo>
                    <a:pt x="1233" y="150"/>
                    <a:pt x="1232" y="148"/>
                    <a:pt x="1238" y="147"/>
                  </a:cubicBezTo>
                  <a:cubicBezTo>
                    <a:pt x="1238" y="145"/>
                    <a:pt x="1239" y="145"/>
                    <a:pt x="1239" y="143"/>
                  </a:cubicBezTo>
                  <a:close/>
                  <a:moveTo>
                    <a:pt x="1168" y="160"/>
                  </a:moveTo>
                  <a:cubicBezTo>
                    <a:pt x="1165" y="157"/>
                    <a:pt x="1158" y="159"/>
                    <a:pt x="1158" y="163"/>
                  </a:cubicBezTo>
                  <a:cubicBezTo>
                    <a:pt x="1160" y="166"/>
                    <a:pt x="1166" y="163"/>
                    <a:pt x="1168" y="160"/>
                  </a:cubicBezTo>
                  <a:close/>
                  <a:moveTo>
                    <a:pt x="1005" y="166"/>
                  </a:moveTo>
                  <a:cubicBezTo>
                    <a:pt x="1009" y="167"/>
                    <a:pt x="1012" y="164"/>
                    <a:pt x="1014" y="162"/>
                  </a:cubicBezTo>
                  <a:cubicBezTo>
                    <a:pt x="1011" y="160"/>
                    <a:pt x="1006" y="162"/>
                    <a:pt x="1005" y="166"/>
                  </a:cubicBezTo>
                  <a:close/>
                  <a:moveTo>
                    <a:pt x="611" y="163"/>
                  </a:moveTo>
                  <a:cubicBezTo>
                    <a:pt x="608" y="164"/>
                    <a:pt x="605" y="163"/>
                    <a:pt x="603" y="165"/>
                  </a:cubicBezTo>
                  <a:cubicBezTo>
                    <a:pt x="603" y="167"/>
                    <a:pt x="603" y="169"/>
                    <a:pt x="604" y="170"/>
                  </a:cubicBezTo>
                  <a:cubicBezTo>
                    <a:pt x="607" y="169"/>
                    <a:pt x="610" y="167"/>
                    <a:pt x="611" y="163"/>
                  </a:cubicBezTo>
                  <a:close/>
                  <a:moveTo>
                    <a:pt x="1165" y="179"/>
                  </a:moveTo>
                  <a:cubicBezTo>
                    <a:pt x="1168" y="177"/>
                    <a:pt x="1168" y="173"/>
                    <a:pt x="1171" y="171"/>
                  </a:cubicBezTo>
                  <a:cubicBezTo>
                    <a:pt x="1165" y="170"/>
                    <a:pt x="1171" y="167"/>
                    <a:pt x="1170" y="163"/>
                  </a:cubicBezTo>
                  <a:cubicBezTo>
                    <a:pt x="1163" y="165"/>
                    <a:pt x="1159" y="170"/>
                    <a:pt x="1157" y="177"/>
                  </a:cubicBezTo>
                  <a:cubicBezTo>
                    <a:pt x="1160" y="176"/>
                    <a:pt x="1160" y="180"/>
                    <a:pt x="1165" y="179"/>
                  </a:cubicBezTo>
                  <a:close/>
                  <a:moveTo>
                    <a:pt x="1070" y="192"/>
                  </a:moveTo>
                  <a:cubicBezTo>
                    <a:pt x="1075" y="192"/>
                    <a:pt x="1078" y="189"/>
                    <a:pt x="1085" y="188"/>
                  </a:cubicBezTo>
                  <a:cubicBezTo>
                    <a:pt x="1086" y="186"/>
                    <a:pt x="1088" y="185"/>
                    <a:pt x="1087" y="181"/>
                  </a:cubicBezTo>
                  <a:cubicBezTo>
                    <a:pt x="1083" y="181"/>
                    <a:pt x="1080" y="184"/>
                    <a:pt x="1079" y="181"/>
                  </a:cubicBezTo>
                  <a:cubicBezTo>
                    <a:pt x="1079" y="179"/>
                    <a:pt x="1080" y="178"/>
                    <a:pt x="1081" y="177"/>
                  </a:cubicBezTo>
                  <a:cubicBezTo>
                    <a:pt x="1072" y="167"/>
                    <a:pt x="1059" y="185"/>
                    <a:pt x="1070" y="192"/>
                  </a:cubicBezTo>
                  <a:close/>
                  <a:moveTo>
                    <a:pt x="262" y="175"/>
                  </a:moveTo>
                  <a:cubicBezTo>
                    <a:pt x="259" y="175"/>
                    <a:pt x="259" y="179"/>
                    <a:pt x="257" y="181"/>
                  </a:cubicBezTo>
                  <a:cubicBezTo>
                    <a:pt x="260" y="180"/>
                    <a:pt x="263" y="179"/>
                    <a:pt x="262" y="175"/>
                  </a:cubicBezTo>
                  <a:close/>
                  <a:moveTo>
                    <a:pt x="1056" y="194"/>
                  </a:moveTo>
                  <a:cubicBezTo>
                    <a:pt x="1056" y="191"/>
                    <a:pt x="1054" y="191"/>
                    <a:pt x="1053" y="190"/>
                  </a:cubicBezTo>
                  <a:cubicBezTo>
                    <a:pt x="1051" y="193"/>
                    <a:pt x="1044" y="192"/>
                    <a:pt x="1043" y="196"/>
                  </a:cubicBezTo>
                  <a:cubicBezTo>
                    <a:pt x="1049" y="197"/>
                    <a:pt x="1051" y="194"/>
                    <a:pt x="1056" y="194"/>
                  </a:cubicBezTo>
                  <a:close/>
                  <a:moveTo>
                    <a:pt x="1041" y="196"/>
                  </a:moveTo>
                  <a:cubicBezTo>
                    <a:pt x="1036" y="197"/>
                    <a:pt x="1038" y="200"/>
                    <a:pt x="1037" y="203"/>
                  </a:cubicBezTo>
                  <a:cubicBezTo>
                    <a:pt x="1041" y="202"/>
                    <a:pt x="1040" y="199"/>
                    <a:pt x="1041" y="196"/>
                  </a:cubicBezTo>
                  <a:close/>
                  <a:moveTo>
                    <a:pt x="1106" y="201"/>
                  </a:moveTo>
                  <a:cubicBezTo>
                    <a:pt x="1106" y="204"/>
                    <a:pt x="1106" y="206"/>
                    <a:pt x="1109" y="206"/>
                  </a:cubicBezTo>
                  <a:cubicBezTo>
                    <a:pt x="1109" y="203"/>
                    <a:pt x="1113" y="201"/>
                    <a:pt x="1109" y="200"/>
                  </a:cubicBezTo>
                  <a:cubicBezTo>
                    <a:pt x="1109" y="201"/>
                    <a:pt x="1108" y="201"/>
                    <a:pt x="1106" y="201"/>
                  </a:cubicBezTo>
                  <a:close/>
                  <a:moveTo>
                    <a:pt x="1023" y="204"/>
                  </a:moveTo>
                  <a:cubicBezTo>
                    <a:pt x="1021" y="206"/>
                    <a:pt x="1018" y="206"/>
                    <a:pt x="1018" y="209"/>
                  </a:cubicBezTo>
                  <a:cubicBezTo>
                    <a:pt x="1020" y="209"/>
                    <a:pt x="1020" y="210"/>
                    <a:pt x="1021" y="210"/>
                  </a:cubicBezTo>
                  <a:cubicBezTo>
                    <a:pt x="1020" y="207"/>
                    <a:pt x="1026" y="207"/>
                    <a:pt x="1023" y="204"/>
                  </a:cubicBezTo>
                  <a:close/>
                  <a:moveTo>
                    <a:pt x="1001" y="222"/>
                  </a:moveTo>
                  <a:cubicBezTo>
                    <a:pt x="1004" y="223"/>
                    <a:pt x="1011" y="220"/>
                    <a:pt x="1013" y="216"/>
                  </a:cubicBezTo>
                  <a:cubicBezTo>
                    <a:pt x="1008" y="217"/>
                    <a:pt x="1002" y="217"/>
                    <a:pt x="1001" y="222"/>
                  </a:cubicBezTo>
                  <a:close/>
                  <a:moveTo>
                    <a:pt x="985" y="221"/>
                  </a:moveTo>
                  <a:cubicBezTo>
                    <a:pt x="981" y="221"/>
                    <a:pt x="979" y="223"/>
                    <a:pt x="977" y="225"/>
                  </a:cubicBezTo>
                  <a:cubicBezTo>
                    <a:pt x="980" y="224"/>
                    <a:pt x="985" y="226"/>
                    <a:pt x="985" y="221"/>
                  </a:cubicBezTo>
                  <a:close/>
                  <a:moveTo>
                    <a:pt x="1122" y="240"/>
                  </a:moveTo>
                  <a:cubicBezTo>
                    <a:pt x="1124" y="240"/>
                    <a:pt x="1124" y="243"/>
                    <a:pt x="1126" y="244"/>
                  </a:cubicBezTo>
                  <a:cubicBezTo>
                    <a:pt x="1127" y="243"/>
                    <a:pt x="1128" y="243"/>
                    <a:pt x="1129" y="243"/>
                  </a:cubicBezTo>
                  <a:cubicBezTo>
                    <a:pt x="1129" y="241"/>
                    <a:pt x="1129" y="239"/>
                    <a:pt x="1128" y="239"/>
                  </a:cubicBezTo>
                  <a:cubicBezTo>
                    <a:pt x="1128" y="241"/>
                    <a:pt x="1126" y="237"/>
                    <a:pt x="1126" y="236"/>
                  </a:cubicBezTo>
                  <a:cubicBezTo>
                    <a:pt x="1128" y="237"/>
                    <a:pt x="1129" y="235"/>
                    <a:pt x="1127" y="234"/>
                  </a:cubicBezTo>
                  <a:cubicBezTo>
                    <a:pt x="1126" y="236"/>
                    <a:pt x="1124" y="236"/>
                    <a:pt x="1124" y="238"/>
                  </a:cubicBezTo>
                  <a:cubicBezTo>
                    <a:pt x="1127" y="241"/>
                    <a:pt x="1122" y="238"/>
                    <a:pt x="1122" y="240"/>
                  </a:cubicBezTo>
                  <a:close/>
                  <a:moveTo>
                    <a:pt x="1145" y="258"/>
                  </a:moveTo>
                  <a:cubicBezTo>
                    <a:pt x="1141" y="259"/>
                    <a:pt x="1141" y="256"/>
                    <a:pt x="1138" y="256"/>
                  </a:cubicBezTo>
                  <a:cubicBezTo>
                    <a:pt x="1138" y="257"/>
                    <a:pt x="1138" y="259"/>
                    <a:pt x="1137" y="259"/>
                  </a:cubicBezTo>
                  <a:cubicBezTo>
                    <a:pt x="1141" y="260"/>
                    <a:pt x="1143" y="259"/>
                    <a:pt x="1145" y="258"/>
                  </a:cubicBezTo>
                  <a:close/>
                  <a:moveTo>
                    <a:pt x="1140" y="326"/>
                  </a:moveTo>
                  <a:cubicBezTo>
                    <a:pt x="1136" y="328"/>
                    <a:pt x="1140" y="321"/>
                    <a:pt x="1136" y="323"/>
                  </a:cubicBezTo>
                  <a:cubicBezTo>
                    <a:pt x="1136" y="326"/>
                    <a:pt x="1139" y="330"/>
                    <a:pt x="1140" y="326"/>
                  </a:cubicBezTo>
                  <a:close/>
                  <a:moveTo>
                    <a:pt x="1151" y="341"/>
                  </a:moveTo>
                  <a:cubicBezTo>
                    <a:pt x="1158" y="341"/>
                    <a:pt x="1164" y="334"/>
                    <a:pt x="1162" y="327"/>
                  </a:cubicBezTo>
                  <a:cubicBezTo>
                    <a:pt x="1153" y="326"/>
                    <a:pt x="1148" y="336"/>
                    <a:pt x="1151" y="341"/>
                  </a:cubicBezTo>
                  <a:close/>
                  <a:moveTo>
                    <a:pt x="119" y="329"/>
                  </a:moveTo>
                  <a:cubicBezTo>
                    <a:pt x="115" y="329"/>
                    <a:pt x="113" y="330"/>
                    <a:pt x="111" y="333"/>
                  </a:cubicBezTo>
                  <a:cubicBezTo>
                    <a:pt x="116" y="334"/>
                    <a:pt x="116" y="331"/>
                    <a:pt x="119" y="329"/>
                  </a:cubicBezTo>
                  <a:close/>
                  <a:moveTo>
                    <a:pt x="1131" y="342"/>
                  </a:moveTo>
                  <a:cubicBezTo>
                    <a:pt x="1132" y="338"/>
                    <a:pt x="1134" y="336"/>
                    <a:pt x="1136" y="334"/>
                  </a:cubicBezTo>
                  <a:cubicBezTo>
                    <a:pt x="1131" y="335"/>
                    <a:pt x="1129" y="335"/>
                    <a:pt x="1127" y="337"/>
                  </a:cubicBezTo>
                  <a:cubicBezTo>
                    <a:pt x="1131" y="336"/>
                    <a:pt x="1126" y="342"/>
                    <a:pt x="1131" y="342"/>
                  </a:cubicBezTo>
                  <a:close/>
                  <a:moveTo>
                    <a:pt x="1136" y="343"/>
                  </a:moveTo>
                  <a:cubicBezTo>
                    <a:pt x="1132" y="343"/>
                    <a:pt x="1128" y="341"/>
                    <a:pt x="1128" y="347"/>
                  </a:cubicBezTo>
                  <a:cubicBezTo>
                    <a:pt x="1131" y="349"/>
                    <a:pt x="1136" y="346"/>
                    <a:pt x="1136" y="343"/>
                  </a:cubicBezTo>
                  <a:close/>
                  <a:moveTo>
                    <a:pt x="1208" y="347"/>
                  </a:moveTo>
                  <a:cubicBezTo>
                    <a:pt x="1208" y="345"/>
                    <a:pt x="1208" y="344"/>
                    <a:pt x="1209" y="343"/>
                  </a:cubicBezTo>
                  <a:cubicBezTo>
                    <a:pt x="1202" y="345"/>
                    <a:pt x="1195" y="346"/>
                    <a:pt x="1192" y="351"/>
                  </a:cubicBezTo>
                  <a:cubicBezTo>
                    <a:pt x="1199" y="351"/>
                    <a:pt x="1202" y="345"/>
                    <a:pt x="1208" y="347"/>
                  </a:cubicBezTo>
                  <a:close/>
                  <a:moveTo>
                    <a:pt x="1191" y="376"/>
                  </a:moveTo>
                  <a:cubicBezTo>
                    <a:pt x="1204" y="374"/>
                    <a:pt x="1208" y="366"/>
                    <a:pt x="1215" y="359"/>
                  </a:cubicBezTo>
                  <a:cubicBezTo>
                    <a:pt x="1204" y="358"/>
                    <a:pt x="1200" y="365"/>
                    <a:pt x="1191" y="367"/>
                  </a:cubicBezTo>
                  <a:cubicBezTo>
                    <a:pt x="1192" y="371"/>
                    <a:pt x="1193" y="374"/>
                    <a:pt x="1191" y="376"/>
                  </a:cubicBezTo>
                  <a:close/>
                  <a:moveTo>
                    <a:pt x="1212" y="393"/>
                  </a:moveTo>
                  <a:cubicBezTo>
                    <a:pt x="1211" y="399"/>
                    <a:pt x="1207" y="394"/>
                    <a:pt x="1203" y="400"/>
                  </a:cubicBezTo>
                  <a:cubicBezTo>
                    <a:pt x="1208" y="400"/>
                    <a:pt x="1209" y="398"/>
                    <a:pt x="1212" y="398"/>
                  </a:cubicBezTo>
                  <a:cubicBezTo>
                    <a:pt x="1213" y="399"/>
                    <a:pt x="1212" y="400"/>
                    <a:pt x="1212" y="401"/>
                  </a:cubicBezTo>
                  <a:cubicBezTo>
                    <a:pt x="1218" y="401"/>
                    <a:pt x="1216" y="395"/>
                    <a:pt x="1212" y="393"/>
                  </a:cubicBezTo>
                  <a:close/>
                  <a:moveTo>
                    <a:pt x="1108" y="408"/>
                  </a:moveTo>
                  <a:cubicBezTo>
                    <a:pt x="1110" y="408"/>
                    <a:pt x="1110" y="408"/>
                    <a:pt x="1110" y="408"/>
                  </a:cubicBezTo>
                  <a:cubicBezTo>
                    <a:pt x="1110" y="409"/>
                    <a:pt x="1109" y="413"/>
                    <a:pt x="1111" y="413"/>
                  </a:cubicBezTo>
                  <a:cubicBezTo>
                    <a:pt x="1113" y="411"/>
                    <a:pt x="1110" y="410"/>
                    <a:pt x="1111" y="407"/>
                  </a:cubicBezTo>
                  <a:cubicBezTo>
                    <a:pt x="1110" y="407"/>
                    <a:pt x="1108" y="407"/>
                    <a:pt x="1108" y="408"/>
                  </a:cubicBezTo>
                  <a:close/>
                  <a:moveTo>
                    <a:pt x="1147" y="417"/>
                  </a:moveTo>
                  <a:cubicBezTo>
                    <a:pt x="1150" y="416"/>
                    <a:pt x="1152" y="414"/>
                    <a:pt x="1155" y="414"/>
                  </a:cubicBezTo>
                  <a:cubicBezTo>
                    <a:pt x="1156" y="410"/>
                    <a:pt x="1152" y="413"/>
                    <a:pt x="1152" y="411"/>
                  </a:cubicBezTo>
                  <a:cubicBezTo>
                    <a:pt x="1153" y="411"/>
                    <a:pt x="1154" y="411"/>
                    <a:pt x="1154" y="410"/>
                  </a:cubicBezTo>
                  <a:cubicBezTo>
                    <a:pt x="1150" y="409"/>
                    <a:pt x="1149" y="411"/>
                    <a:pt x="1147" y="412"/>
                  </a:cubicBezTo>
                  <a:cubicBezTo>
                    <a:pt x="1147" y="413"/>
                    <a:pt x="1145" y="417"/>
                    <a:pt x="1147" y="417"/>
                  </a:cubicBezTo>
                  <a:close/>
                  <a:moveTo>
                    <a:pt x="1179" y="431"/>
                  </a:moveTo>
                  <a:cubicBezTo>
                    <a:pt x="1183" y="429"/>
                    <a:pt x="1188" y="427"/>
                    <a:pt x="1193" y="425"/>
                  </a:cubicBezTo>
                  <a:cubicBezTo>
                    <a:pt x="1195" y="426"/>
                    <a:pt x="1192" y="428"/>
                    <a:pt x="1194" y="429"/>
                  </a:cubicBezTo>
                  <a:cubicBezTo>
                    <a:pt x="1200" y="429"/>
                    <a:pt x="1200" y="429"/>
                    <a:pt x="1200" y="429"/>
                  </a:cubicBezTo>
                  <a:cubicBezTo>
                    <a:pt x="1202" y="426"/>
                    <a:pt x="1204" y="421"/>
                    <a:pt x="1209" y="419"/>
                  </a:cubicBezTo>
                  <a:cubicBezTo>
                    <a:pt x="1210" y="418"/>
                    <a:pt x="1206" y="416"/>
                    <a:pt x="1209" y="416"/>
                  </a:cubicBezTo>
                  <a:cubicBezTo>
                    <a:pt x="1210" y="411"/>
                    <a:pt x="1197" y="413"/>
                    <a:pt x="1191" y="416"/>
                  </a:cubicBezTo>
                  <a:cubicBezTo>
                    <a:pt x="1191" y="421"/>
                    <a:pt x="1179" y="427"/>
                    <a:pt x="1179" y="431"/>
                  </a:cubicBezTo>
                  <a:close/>
                  <a:moveTo>
                    <a:pt x="1073" y="425"/>
                  </a:moveTo>
                  <a:cubicBezTo>
                    <a:pt x="1075" y="425"/>
                    <a:pt x="1075" y="426"/>
                    <a:pt x="1077" y="426"/>
                  </a:cubicBezTo>
                  <a:cubicBezTo>
                    <a:pt x="1076" y="420"/>
                    <a:pt x="1083" y="422"/>
                    <a:pt x="1082" y="416"/>
                  </a:cubicBezTo>
                  <a:cubicBezTo>
                    <a:pt x="1079" y="416"/>
                    <a:pt x="1079" y="416"/>
                    <a:pt x="1079" y="416"/>
                  </a:cubicBezTo>
                  <a:cubicBezTo>
                    <a:pt x="1080" y="420"/>
                    <a:pt x="1075" y="418"/>
                    <a:pt x="1074" y="420"/>
                  </a:cubicBezTo>
                  <a:cubicBezTo>
                    <a:pt x="1077" y="422"/>
                    <a:pt x="1072" y="422"/>
                    <a:pt x="1073" y="425"/>
                  </a:cubicBezTo>
                  <a:close/>
                  <a:moveTo>
                    <a:pt x="1152" y="425"/>
                  </a:moveTo>
                  <a:cubicBezTo>
                    <a:pt x="1154" y="425"/>
                    <a:pt x="1157" y="425"/>
                    <a:pt x="1158" y="424"/>
                  </a:cubicBezTo>
                  <a:cubicBezTo>
                    <a:pt x="1160" y="417"/>
                    <a:pt x="1152" y="422"/>
                    <a:pt x="1157" y="417"/>
                  </a:cubicBezTo>
                  <a:cubicBezTo>
                    <a:pt x="1154" y="418"/>
                    <a:pt x="1150" y="418"/>
                    <a:pt x="1149" y="421"/>
                  </a:cubicBezTo>
                  <a:cubicBezTo>
                    <a:pt x="1152" y="422"/>
                    <a:pt x="1154" y="419"/>
                    <a:pt x="1154" y="421"/>
                  </a:cubicBezTo>
                  <a:cubicBezTo>
                    <a:pt x="1152" y="421"/>
                    <a:pt x="1152" y="423"/>
                    <a:pt x="1152" y="425"/>
                  </a:cubicBezTo>
                  <a:close/>
                  <a:moveTo>
                    <a:pt x="1104" y="424"/>
                  </a:moveTo>
                  <a:cubicBezTo>
                    <a:pt x="1107" y="423"/>
                    <a:pt x="1110" y="420"/>
                    <a:pt x="1109" y="418"/>
                  </a:cubicBezTo>
                  <a:cubicBezTo>
                    <a:pt x="1108" y="420"/>
                    <a:pt x="1104" y="420"/>
                    <a:pt x="1104" y="424"/>
                  </a:cubicBezTo>
                  <a:close/>
                  <a:moveTo>
                    <a:pt x="68" y="432"/>
                  </a:moveTo>
                  <a:cubicBezTo>
                    <a:pt x="68" y="429"/>
                    <a:pt x="68" y="429"/>
                    <a:pt x="68" y="429"/>
                  </a:cubicBezTo>
                  <a:cubicBezTo>
                    <a:pt x="67" y="429"/>
                    <a:pt x="65" y="428"/>
                    <a:pt x="65" y="429"/>
                  </a:cubicBezTo>
                  <a:cubicBezTo>
                    <a:pt x="66" y="430"/>
                    <a:pt x="65" y="433"/>
                    <a:pt x="68" y="432"/>
                  </a:cubicBezTo>
                  <a:close/>
                  <a:moveTo>
                    <a:pt x="1185" y="436"/>
                  </a:moveTo>
                  <a:cubicBezTo>
                    <a:pt x="1190" y="436"/>
                    <a:pt x="1193" y="434"/>
                    <a:pt x="1195" y="431"/>
                  </a:cubicBezTo>
                  <a:cubicBezTo>
                    <a:pt x="1192" y="430"/>
                    <a:pt x="1187" y="434"/>
                    <a:pt x="1185" y="436"/>
                  </a:cubicBezTo>
                  <a:close/>
                  <a:moveTo>
                    <a:pt x="1159" y="432"/>
                  </a:moveTo>
                  <a:cubicBezTo>
                    <a:pt x="1158" y="436"/>
                    <a:pt x="1154" y="437"/>
                    <a:pt x="1153" y="441"/>
                  </a:cubicBezTo>
                  <a:cubicBezTo>
                    <a:pt x="1158" y="440"/>
                    <a:pt x="1161" y="438"/>
                    <a:pt x="1164" y="435"/>
                  </a:cubicBezTo>
                  <a:cubicBezTo>
                    <a:pt x="1161" y="435"/>
                    <a:pt x="1162" y="432"/>
                    <a:pt x="1159" y="432"/>
                  </a:cubicBezTo>
                  <a:close/>
                  <a:moveTo>
                    <a:pt x="1201" y="437"/>
                  </a:moveTo>
                  <a:cubicBezTo>
                    <a:pt x="1199" y="437"/>
                    <a:pt x="1199" y="437"/>
                    <a:pt x="1199" y="437"/>
                  </a:cubicBezTo>
                  <a:cubicBezTo>
                    <a:pt x="1198" y="442"/>
                    <a:pt x="1192" y="441"/>
                    <a:pt x="1191" y="445"/>
                  </a:cubicBezTo>
                  <a:cubicBezTo>
                    <a:pt x="1194" y="442"/>
                    <a:pt x="1201" y="443"/>
                    <a:pt x="1201" y="437"/>
                  </a:cubicBezTo>
                  <a:close/>
                  <a:moveTo>
                    <a:pt x="1240" y="443"/>
                  </a:moveTo>
                  <a:cubicBezTo>
                    <a:pt x="1239" y="440"/>
                    <a:pt x="1241" y="439"/>
                    <a:pt x="1241" y="437"/>
                  </a:cubicBezTo>
                  <a:cubicBezTo>
                    <a:pt x="1234" y="438"/>
                    <a:pt x="1228" y="441"/>
                    <a:pt x="1226" y="447"/>
                  </a:cubicBezTo>
                  <a:cubicBezTo>
                    <a:pt x="1233" y="448"/>
                    <a:pt x="1234" y="443"/>
                    <a:pt x="1240" y="443"/>
                  </a:cubicBezTo>
                  <a:close/>
                  <a:moveTo>
                    <a:pt x="1059" y="439"/>
                  </a:moveTo>
                  <a:cubicBezTo>
                    <a:pt x="1051" y="438"/>
                    <a:pt x="1048" y="443"/>
                    <a:pt x="1048" y="450"/>
                  </a:cubicBezTo>
                  <a:cubicBezTo>
                    <a:pt x="1043" y="453"/>
                    <a:pt x="1037" y="456"/>
                    <a:pt x="1032" y="459"/>
                  </a:cubicBezTo>
                  <a:cubicBezTo>
                    <a:pt x="1031" y="463"/>
                    <a:pt x="1033" y="464"/>
                    <a:pt x="1035" y="466"/>
                  </a:cubicBezTo>
                  <a:cubicBezTo>
                    <a:pt x="1039" y="464"/>
                    <a:pt x="1042" y="461"/>
                    <a:pt x="1048" y="461"/>
                  </a:cubicBezTo>
                  <a:cubicBezTo>
                    <a:pt x="1049" y="458"/>
                    <a:pt x="1045" y="460"/>
                    <a:pt x="1046" y="457"/>
                  </a:cubicBezTo>
                  <a:cubicBezTo>
                    <a:pt x="1051" y="456"/>
                    <a:pt x="1055" y="454"/>
                    <a:pt x="1058" y="451"/>
                  </a:cubicBezTo>
                  <a:cubicBezTo>
                    <a:pt x="1055" y="450"/>
                    <a:pt x="1054" y="452"/>
                    <a:pt x="1052" y="452"/>
                  </a:cubicBezTo>
                  <a:cubicBezTo>
                    <a:pt x="1055" y="449"/>
                    <a:pt x="1050" y="450"/>
                    <a:pt x="1050" y="449"/>
                  </a:cubicBezTo>
                  <a:cubicBezTo>
                    <a:pt x="1051" y="444"/>
                    <a:pt x="1057" y="444"/>
                    <a:pt x="1059" y="439"/>
                  </a:cubicBezTo>
                  <a:close/>
                  <a:moveTo>
                    <a:pt x="1030" y="451"/>
                  </a:moveTo>
                  <a:cubicBezTo>
                    <a:pt x="1032" y="453"/>
                    <a:pt x="1034" y="451"/>
                    <a:pt x="1037" y="451"/>
                  </a:cubicBezTo>
                  <a:cubicBezTo>
                    <a:pt x="1037" y="448"/>
                    <a:pt x="1035" y="448"/>
                    <a:pt x="1036" y="446"/>
                  </a:cubicBezTo>
                  <a:cubicBezTo>
                    <a:pt x="1032" y="446"/>
                    <a:pt x="1031" y="448"/>
                    <a:pt x="1030" y="451"/>
                  </a:cubicBezTo>
                  <a:close/>
                  <a:moveTo>
                    <a:pt x="1194" y="448"/>
                  </a:moveTo>
                  <a:cubicBezTo>
                    <a:pt x="1193" y="449"/>
                    <a:pt x="1193" y="451"/>
                    <a:pt x="1193" y="453"/>
                  </a:cubicBezTo>
                  <a:cubicBezTo>
                    <a:pt x="1196" y="452"/>
                    <a:pt x="1198" y="451"/>
                    <a:pt x="1199" y="449"/>
                  </a:cubicBezTo>
                  <a:cubicBezTo>
                    <a:pt x="1197" y="449"/>
                    <a:pt x="1197" y="447"/>
                    <a:pt x="1194" y="448"/>
                  </a:cubicBezTo>
                  <a:close/>
                  <a:moveTo>
                    <a:pt x="1245" y="449"/>
                  </a:moveTo>
                  <a:cubicBezTo>
                    <a:pt x="1243" y="449"/>
                    <a:pt x="1243" y="450"/>
                    <a:pt x="1241" y="450"/>
                  </a:cubicBezTo>
                  <a:cubicBezTo>
                    <a:pt x="1241" y="449"/>
                    <a:pt x="1240" y="448"/>
                    <a:pt x="1239" y="448"/>
                  </a:cubicBezTo>
                  <a:cubicBezTo>
                    <a:pt x="1239" y="450"/>
                    <a:pt x="1237" y="452"/>
                    <a:pt x="1238" y="455"/>
                  </a:cubicBezTo>
                  <a:cubicBezTo>
                    <a:pt x="1241" y="454"/>
                    <a:pt x="1242" y="451"/>
                    <a:pt x="1245" y="449"/>
                  </a:cubicBezTo>
                  <a:close/>
                  <a:moveTo>
                    <a:pt x="1212" y="456"/>
                  </a:moveTo>
                  <a:cubicBezTo>
                    <a:pt x="1213" y="457"/>
                    <a:pt x="1211" y="452"/>
                    <a:pt x="1209" y="452"/>
                  </a:cubicBezTo>
                  <a:cubicBezTo>
                    <a:pt x="1207" y="455"/>
                    <a:pt x="1205" y="452"/>
                    <a:pt x="1203" y="453"/>
                  </a:cubicBezTo>
                  <a:cubicBezTo>
                    <a:pt x="1195" y="454"/>
                    <a:pt x="1192" y="462"/>
                    <a:pt x="1185" y="466"/>
                  </a:cubicBezTo>
                  <a:cubicBezTo>
                    <a:pt x="1177" y="470"/>
                    <a:pt x="1168" y="473"/>
                    <a:pt x="1159" y="477"/>
                  </a:cubicBezTo>
                  <a:cubicBezTo>
                    <a:pt x="1159" y="480"/>
                    <a:pt x="1156" y="481"/>
                    <a:pt x="1156" y="484"/>
                  </a:cubicBezTo>
                  <a:cubicBezTo>
                    <a:pt x="1168" y="484"/>
                    <a:pt x="1178" y="470"/>
                    <a:pt x="1195" y="468"/>
                  </a:cubicBezTo>
                  <a:cubicBezTo>
                    <a:pt x="1200" y="463"/>
                    <a:pt x="1207" y="460"/>
                    <a:pt x="1212" y="456"/>
                  </a:cubicBezTo>
                  <a:close/>
                  <a:moveTo>
                    <a:pt x="1055" y="455"/>
                  </a:moveTo>
                  <a:cubicBezTo>
                    <a:pt x="1055" y="457"/>
                    <a:pt x="1051" y="456"/>
                    <a:pt x="1051" y="458"/>
                  </a:cubicBezTo>
                  <a:cubicBezTo>
                    <a:pt x="1053" y="458"/>
                    <a:pt x="1052" y="461"/>
                    <a:pt x="1054" y="461"/>
                  </a:cubicBezTo>
                  <a:cubicBezTo>
                    <a:pt x="1053" y="459"/>
                    <a:pt x="1058" y="457"/>
                    <a:pt x="1055" y="455"/>
                  </a:cubicBezTo>
                  <a:close/>
                  <a:moveTo>
                    <a:pt x="128" y="500"/>
                  </a:moveTo>
                  <a:cubicBezTo>
                    <a:pt x="131" y="500"/>
                    <a:pt x="133" y="499"/>
                    <a:pt x="134" y="497"/>
                  </a:cubicBezTo>
                  <a:cubicBezTo>
                    <a:pt x="132" y="495"/>
                    <a:pt x="129" y="498"/>
                    <a:pt x="128" y="500"/>
                  </a:cubicBezTo>
                  <a:close/>
                  <a:moveTo>
                    <a:pt x="123" y="531"/>
                  </a:moveTo>
                  <a:cubicBezTo>
                    <a:pt x="127" y="529"/>
                    <a:pt x="131" y="527"/>
                    <a:pt x="137" y="528"/>
                  </a:cubicBezTo>
                  <a:cubicBezTo>
                    <a:pt x="141" y="524"/>
                    <a:pt x="139" y="514"/>
                    <a:pt x="144" y="511"/>
                  </a:cubicBezTo>
                  <a:cubicBezTo>
                    <a:pt x="141" y="507"/>
                    <a:pt x="134" y="509"/>
                    <a:pt x="130" y="512"/>
                  </a:cubicBezTo>
                  <a:cubicBezTo>
                    <a:pt x="134" y="516"/>
                    <a:pt x="131" y="519"/>
                    <a:pt x="133" y="521"/>
                  </a:cubicBezTo>
                  <a:cubicBezTo>
                    <a:pt x="131" y="526"/>
                    <a:pt x="126" y="527"/>
                    <a:pt x="123" y="531"/>
                  </a:cubicBezTo>
                  <a:close/>
                  <a:moveTo>
                    <a:pt x="1252" y="521"/>
                  </a:moveTo>
                  <a:cubicBezTo>
                    <a:pt x="1255" y="520"/>
                    <a:pt x="1259" y="520"/>
                    <a:pt x="1260" y="517"/>
                  </a:cubicBezTo>
                  <a:cubicBezTo>
                    <a:pt x="1256" y="517"/>
                    <a:pt x="1253" y="518"/>
                    <a:pt x="1252" y="521"/>
                  </a:cubicBezTo>
                  <a:close/>
                  <a:moveTo>
                    <a:pt x="163" y="524"/>
                  </a:moveTo>
                  <a:cubicBezTo>
                    <a:pt x="162" y="528"/>
                    <a:pt x="157" y="529"/>
                    <a:pt x="154" y="533"/>
                  </a:cubicBezTo>
                  <a:cubicBezTo>
                    <a:pt x="160" y="533"/>
                    <a:pt x="160" y="533"/>
                    <a:pt x="160" y="533"/>
                  </a:cubicBezTo>
                  <a:cubicBezTo>
                    <a:pt x="160" y="530"/>
                    <a:pt x="166" y="527"/>
                    <a:pt x="163" y="524"/>
                  </a:cubicBezTo>
                  <a:close/>
                  <a:moveTo>
                    <a:pt x="143" y="551"/>
                  </a:moveTo>
                  <a:cubicBezTo>
                    <a:pt x="142" y="551"/>
                    <a:pt x="143" y="548"/>
                    <a:pt x="141" y="548"/>
                  </a:cubicBezTo>
                  <a:cubicBezTo>
                    <a:pt x="140" y="549"/>
                    <a:pt x="139" y="549"/>
                    <a:pt x="138" y="549"/>
                  </a:cubicBezTo>
                  <a:cubicBezTo>
                    <a:pt x="136" y="554"/>
                    <a:pt x="143" y="554"/>
                    <a:pt x="143" y="551"/>
                  </a:cubicBezTo>
                  <a:close/>
                  <a:moveTo>
                    <a:pt x="133" y="576"/>
                  </a:moveTo>
                  <a:cubicBezTo>
                    <a:pt x="130" y="576"/>
                    <a:pt x="126" y="580"/>
                    <a:pt x="128" y="582"/>
                  </a:cubicBezTo>
                  <a:cubicBezTo>
                    <a:pt x="129" y="580"/>
                    <a:pt x="132" y="579"/>
                    <a:pt x="133" y="576"/>
                  </a:cubicBezTo>
                  <a:close/>
                  <a:moveTo>
                    <a:pt x="139" y="587"/>
                  </a:moveTo>
                  <a:cubicBezTo>
                    <a:pt x="145" y="585"/>
                    <a:pt x="152" y="583"/>
                    <a:pt x="153" y="576"/>
                  </a:cubicBezTo>
                  <a:cubicBezTo>
                    <a:pt x="145" y="576"/>
                    <a:pt x="145" y="585"/>
                    <a:pt x="139" y="587"/>
                  </a:cubicBezTo>
                  <a:close/>
                  <a:moveTo>
                    <a:pt x="129" y="597"/>
                  </a:moveTo>
                  <a:cubicBezTo>
                    <a:pt x="128" y="600"/>
                    <a:pt x="135" y="597"/>
                    <a:pt x="136" y="597"/>
                  </a:cubicBezTo>
                  <a:cubicBezTo>
                    <a:pt x="134" y="595"/>
                    <a:pt x="131" y="596"/>
                    <a:pt x="129" y="597"/>
                  </a:cubicBezTo>
                  <a:close/>
                  <a:moveTo>
                    <a:pt x="1159" y="601"/>
                  </a:moveTo>
                  <a:cubicBezTo>
                    <a:pt x="1154" y="604"/>
                    <a:pt x="1147" y="604"/>
                    <a:pt x="1147" y="611"/>
                  </a:cubicBezTo>
                  <a:cubicBezTo>
                    <a:pt x="1152" y="610"/>
                    <a:pt x="1163" y="605"/>
                    <a:pt x="1159" y="601"/>
                  </a:cubicBezTo>
                  <a:close/>
                  <a:moveTo>
                    <a:pt x="95" y="617"/>
                  </a:moveTo>
                  <a:cubicBezTo>
                    <a:pt x="100" y="616"/>
                    <a:pt x="103" y="611"/>
                    <a:pt x="105" y="607"/>
                  </a:cubicBezTo>
                  <a:cubicBezTo>
                    <a:pt x="99" y="607"/>
                    <a:pt x="96" y="612"/>
                    <a:pt x="95" y="617"/>
                  </a:cubicBezTo>
                  <a:close/>
                  <a:moveTo>
                    <a:pt x="1184" y="609"/>
                  </a:moveTo>
                  <a:cubicBezTo>
                    <a:pt x="1182" y="610"/>
                    <a:pt x="1179" y="611"/>
                    <a:pt x="1177" y="612"/>
                  </a:cubicBezTo>
                  <a:cubicBezTo>
                    <a:pt x="1176" y="614"/>
                    <a:pt x="1177" y="617"/>
                    <a:pt x="1179" y="619"/>
                  </a:cubicBezTo>
                  <a:cubicBezTo>
                    <a:pt x="1181" y="616"/>
                    <a:pt x="1184" y="613"/>
                    <a:pt x="1184" y="609"/>
                  </a:cubicBezTo>
                  <a:close/>
                  <a:moveTo>
                    <a:pt x="1170" y="621"/>
                  </a:moveTo>
                  <a:cubicBezTo>
                    <a:pt x="1172" y="623"/>
                    <a:pt x="1173" y="620"/>
                    <a:pt x="1175" y="620"/>
                  </a:cubicBezTo>
                  <a:cubicBezTo>
                    <a:pt x="1175" y="618"/>
                    <a:pt x="1175" y="616"/>
                    <a:pt x="1172" y="616"/>
                  </a:cubicBezTo>
                  <a:cubicBezTo>
                    <a:pt x="1172" y="618"/>
                    <a:pt x="1171" y="619"/>
                    <a:pt x="1170" y="621"/>
                  </a:cubicBezTo>
                  <a:close/>
                  <a:moveTo>
                    <a:pt x="229" y="618"/>
                  </a:moveTo>
                  <a:cubicBezTo>
                    <a:pt x="222" y="620"/>
                    <a:pt x="218" y="616"/>
                    <a:pt x="208" y="617"/>
                  </a:cubicBezTo>
                  <a:cubicBezTo>
                    <a:pt x="209" y="621"/>
                    <a:pt x="212" y="624"/>
                    <a:pt x="215" y="626"/>
                  </a:cubicBezTo>
                  <a:cubicBezTo>
                    <a:pt x="223" y="627"/>
                    <a:pt x="227" y="623"/>
                    <a:pt x="229" y="618"/>
                  </a:cubicBezTo>
                  <a:close/>
                  <a:moveTo>
                    <a:pt x="131" y="618"/>
                  </a:moveTo>
                  <a:cubicBezTo>
                    <a:pt x="131" y="620"/>
                    <a:pt x="129" y="620"/>
                    <a:pt x="129" y="622"/>
                  </a:cubicBezTo>
                  <a:cubicBezTo>
                    <a:pt x="131" y="622"/>
                    <a:pt x="135" y="623"/>
                    <a:pt x="135" y="620"/>
                  </a:cubicBezTo>
                  <a:cubicBezTo>
                    <a:pt x="132" y="621"/>
                    <a:pt x="134" y="617"/>
                    <a:pt x="131" y="618"/>
                  </a:cubicBezTo>
                  <a:close/>
                  <a:moveTo>
                    <a:pt x="119" y="637"/>
                  </a:moveTo>
                  <a:cubicBezTo>
                    <a:pt x="114" y="634"/>
                    <a:pt x="123" y="630"/>
                    <a:pt x="118" y="626"/>
                  </a:cubicBezTo>
                  <a:cubicBezTo>
                    <a:pt x="116" y="630"/>
                    <a:pt x="113" y="622"/>
                    <a:pt x="111" y="625"/>
                  </a:cubicBezTo>
                  <a:cubicBezTo>
                    <a:pt x="113" y="626"/>
                    <a:pt x="114" y="627"/>
                    <a:pt x="114" y="629"/>
                  </a:cubicBezTo>
                  <a:cubicBezTo>
                    <a:pt x="113" y="631"/>
                    <a:pt x="109" y="630"/>
                    <a:pt x="109" y="633"/>
                  </a:cubicBezTo>
                  <a:cubicBezTo>
                    <a:pt x="110" y="636"/>
                    <a:pt x="106" y="641"/>
                    <a:pt x="105" y="645"/>
                  </a:cubicBezTo>
                  <a:cubicBezTo>
                    <a:pt x="109" y="642"/>
                    <a:pt x="116" y="641"/>
                    <a:pt x="119" y="637"/>
                  </a:cubicBezTo>
                  <a:close/>
                  <a:moveTo>
                    <a:pt x="126" y="633"/>
                  </a:moveTo>
                  <a:cubicBezTo>
                    <a:pt x="127" y="632"/>
                    <a:pt x="128" y="631"/>
                    <a:pt x="128" y="629"/>
                  </a:cubicBezTo>
                  <a:cubicBezTo>
                    <a:pt x="125" y="628"/>
                    <a:pt x="123" y="628"/>
                    <a:pt x="121" y="630"/>
                  </a:cubicBezTo>
                  <a:cubicBezTo>
                    <a:pt x="124" y="630"/>
                    <a:pt x="123" y="633"/>
                    <a:pt x="126" y="633"/>
                  </a:cubicBezTo>
                  <a:close/>
                  <a:moveTo>
                    <a:pt x="85" y="656"/>
                  </a:moveTo>
                  <a:cubicBezTo>
                    <a:pt x="90" y="653"/>
                    <a:pt x="99" y="656"/>
                    <a:pt x="101" y="646"/>
                  </a:cubicBezTo>
                  <a:cubicBezTo>
                    <a:pt x="98" y="647"/>
                    <a:pt x="96" y="645"/>
                    <a:pt x="95" y="644"/>
                  </a:cubicBezTo>
                  <a:cubicBezTo>
                    <a:pt x="94" y="646"/>
                    <a:pt x="92" y="648"/>
                    <a:pt x="93" y="651"/>
                  </a:cubicBezTo>
                  <a:cubicBezTo>
                    <a:pt x="90" y="653"/>
                    <a:pt x="86" y="653"/>
                    <a:pt x="85" y="656"/>
                  </a:cubicBezTo>
                  <a:close/>
                  <a:moveTo>
                    <a:pt x="1150" y="651"/>
                  </a:moveTo>
                  <a:cubicBezTo>
                    <a:pt x="1149" y="649"/>
                    <a:pt x="1145" y="650"/>
                    <a:pt x="1145" y="651"/>
                  </a:cubicBezTo>
                  <a:cubicBezTo>
                    <a:pt x="1146" y="652"/>
                    <a:pt x="1145" y="655"/>
                    <a:pt x="1148" y="654"/>
                  </a:cubicBezTo>
                  <a:cubicBezTo>
                    <a:pt x="1148" y="652"/>
                    <a:pt x="1150" y="652"/>
                    <a:pt x="1150" y="651"/>
                  </a:cubicBezTo>
                  <a:close/>
                  <a:moveTo>
                    <a:pt x="1164" y="657"/>
                  </a:moveTo>
                  <a:cubicBezTo>
                    <a:pt x="1165" y="654"/>
                    <a:pt x="1165" y="652"/>
                    <a:pt x="1162" y="651"/>
                  </a:cubicBezTo>
                  <a:cubicBezTo>
                    <a:pt x="1160" y="653"/>
                    <a:pt x="1162" y="656"/>
                    <a:pt x="1164" y="657"/>
                  </a:cubicBezTo>
                  <a:close/>
                  <a:moveTo>
                    <a:pt x="1195" y="662"/>
                  </a:moveTo>
                  <a:cubicBezTo>
                    <a:pt x="1195" y="659"/>
                    <a:pt x="1193" y="658"/>
                    <a:pt x="1192" y="657"/>
                  </a:cubicBezTo>
                  <a:cubicBezTo>
                    <a:pt x="1191" y="659"/>
                    <a:pt x="1189" y="660"/>
                    <a:pt x="1187" y="661"/>
                  </a:cubicBezTo>
                  <a:cubicBezTo>
                    <a:pt x="1186" y="664"/>
                    <a:pt x="1188" y="665"/>
                    <a:pt x="1188" y="668"/>
                  </a:cubicBezTo>
                  <a:cubicBezTo>
                    <a:pt x="1193" y="669"/>
                    <a:pt x="1190" y="661"/>
                    <a:pt x="1195" y="662"/>
                  </a:cubicBezTo>
                  <a:close/>
                  <a:moveTo>
                    <a:pt x="1196" y="671"/>
                  </a:moveTo>
                  <a:cubicBezTo>
                    <a:pt x="1196" y="672"/>
                    <a:pt x="1195" y="672"/>
                    <a:pt x="1194" y="671"/>
                  </a:cubicBezTo>
                  <a:cubicBezTo>
                    <a:pt x="1194" y="674"/>
                    <a:pt x="1191" y="675"/>
                    <a:pt x="1188" y="675"/>
                  </a:cubicBezTo>
                  <a:cubicBezTo>
                    <a:pt x="1188" y="676"/>
                    <a:pt x="1187" y="677"/>
                    <a:pt x="1187" y="678"/>
                  </a:cubicBezTo>
                  <a:cubicBezTo>
                    <a:pt x="1192" y="680"/>
                    <a:pt x="1192" y="675"/>
                    <a:pt x="1196" y="676"/>
                  </a:cubicBezTo>
                  <a:cubicBezTo>
                    <a:pt x="1195" y="673"/>
                    <a:pt x="1199" y="672"/>
                    <a:pt x="1196" y="671"/>
                  </a:cubicBezTo>
                  <a:close/>
                  <a:moveTo>
                    <a:pt x="1161" y="690"/>
                  </a:moveTo>
                  <a:cubicBezTo>
                    <a:pt x="1171" y="690"/>
                    <a:pt x="1166" y="685"/>
                    <a:pt x="1161" y="690"/>
                  </a:cubicBezTo>
                  <a:close/>
                  <a:moveTo>
                    <a:pt x="1213" y="728"/>
                  </a:moveTo>
                  <a:cubicBezTo>
                    <a:pt x="1210" y="728"/>
                    <a:pt x="1208" y="730"/>
                    <a:pt x="1207" y="733"/>
                  </a:cubicBezTo>
                  <a:cubicBezTo>
                    <a:pt x="1208" y="735"/>
                    <a:pt x="1209" y="736"/>
                    <a:pt x="1211" y="737"/>
                  </a:cubicBezTo>
                  <a:cubicBezTo>
                    <a:pt x="1210" y="735"/>
                    <a:pt x="1213" y="736"/>
                    <a:pt x="1213" y="734"/>
                  </a:cubicBezTo>
                  <a:cubicBezTo>
                    <a:pt x="1211" y="733"/>
                    <a:pt x="1214" y="730"/>
                    <a:pt x="1213" y="728"/>
                  </a:cubicBezTo>
                  <a:close/>
                  <a:moveTo>
                    <a:pt x="1152" y="730"/>
                  </a:moveTo>
                  <a:cubicBezTo>
                    <a:pt x="1149" y="731"/>
                    <a:pt x="1145" y="734"/>
                    <a:pt x="1149" y="735"/>
                  </a:cubicBezTo>
                  <a:cubicBezTo>
                    <a:pt x="1149" y="732"/>
                    <a:pt x="1152" y="733"/>
                    <a:pt x="1152" y="730"/>
                  </a:cubicBezTo>
                  <a:close/>
                  <a:moveTo>
                    <a:pt x="1090" y="772"/>
                  </a:moveTo>
                  <a:cubicBezTo>
                    <a:pt x="1090" y="770"/>
                    <a:pt x="1094" y="771"/>
                    <a:pt x="1093" y="768"/>
                  </a:cubicBezTo>
                  <a:cubicBezTo>
                    <a:pt x="1092" y="768"/>
                    <a:pt x="1092" y="766"/>
                    <a:pt x="1091" y="767"/>
                  </a:cubicBezTo>
                  <a:cubicBezTo>
                    <a:pt x="1090" y="768"/>
                    <a:pt x="1087" y="771"/>
                    <a:pt x="1090" y="772"/>
                  </a:cubicBezTo>
                  <a:close/>
                  <a:moveTo>
                    <a:pt x="176" y="780"/>
                  </a:moveTo>
                  <a:cubicBezTo>
                    <a:pt x="173" y="779"/>
                    <a:pt x="167" y="778"/>
                    <a:pt x="165" y="782"/>
                  </a:cubicBezTo>
                  <a:cubicBezTo>
                    <a:pt x="170" y="783"/>
                    <a:pt x="175" y="783"/>
                    <a:pt x="176" y="780"/>
                  </a:cubicBezTo>
                  <a:close/>
                  <a:moveTo>
                    <a:pt x="1020" y="798"/>
                  </a:moveTo>
                  <a:cubicBezTo>
                    <a:pt x="1020" y="795"/>
                    <a:pt x="1022" y="794"/>
                    <a:pt x="1023" y="792"/>
                  </a:cubicBezTo>
                  <a:cubicBezTo>
                    <a:pt x="1021" y="792"/>
                    <a:pt x="1022" y="789"/>
                    <a:pt x="1019" y="790"/>
                  </a:cubicBezTo>
                  <a:cubicBezTo>
                    <a:pt x="1022" y="794"/>
                    <a:pt x="1016" y="796"/>
                    <a:pt x="1020" y="798"/>
                  </a:cubicBezTo>
                  <a:close/>
                  <a:moveTo>
                    <a:pt x="1191" y="812"/>
                  </a:moveTo>
                  <a:cubicBezTo>
                    <a:pt x="1191" y="811"/>
                    <a:pt x="1191" y="810"/>
                    <a:pt x="1191" y="810"/>
                  </a:cubicBezTo>
                  <a:cubicBezTo>
                    <a:pt x="1191" y="814"/>
                    <a:pt x="1190" y="815"/>
                    <a:pt x="1192" y="817"/>
                  </a:cubicBezTo>
                  <a:cubicBezTo>
                    <a:pt x="1193" y="815"/>
                    <a:pt x="1198" y="811"/>
                    <a:pt x="1200" y="813"/>
                  </a:cubicBezTo>
                  <a:cubicBezTo>
                    <a:pt x="1200" y="817"/>
                    <a:pt x="1197" y="812"/>
                    <a:pt x="1198" y="816"/>
                  </a:cubicBezTo>
                  <a:cubicBezTo>
                    <a:pt x="1199" y="816"/>
                    <a:pt x="1200" y="816"/>
                    <a:pt x="1201" y="817"/>
                  </a:cubicBezTo>
                  <a:cubicBezTo>
                    <a:pt x="1201" y="813"/>
                    <a:pt x="1205" y="811"/>
                    <a:pt x="1204" y="809"/>
                  </a:cubicBezTo>
                  <a:cubicBezTo>
                    <a:pt x="1207" y="809"/>
                    <a:pt x="1207" y="812"/>
                    <a:pt x="1208" y="813"/>
                  </a:cubicBezTo>
                  <a:cubicBezTo>
                    <a:pt x="1212" y="812"/>
                    <a:pt x="1213" y="808"/>
                    <a:pt x="1218" y="808"/>
                  </a:cubicBezTo>
                  <a:cubicBezTo>
                    <a:pt x="1217" y="803"/>
                    <a:pt x="1218" y="802"/>
                    <a:pt x="1220" y="798"/>
                  </a:cubicBezTo>
                  <a:cubicBezTo>
                    <a:pt x="1208" y="801"/>
                    <a:pt x="1205" y="811"/>
                    <a:pt x="1191" y="812"/>
                  </a:cubicBezTo>
                  <a:close/>
                  <a:moveTo>
                    <a:pt x="1157" y="815"/>
                  </a:moveTo>
                  <a:cubicBezTo>
                    <a:pt x="1158" y="815"/>
                    <a:pt x="1159" y="816"/>
                    <a:pt x="1160" y="816"/>
                  </a:cubicBezTo>
                  <a:cubicBezTo>
                    <a:pt x="1161" y="813"/>
                    <a:pt x="1164" y="813"/>
                    <a:pt x="1164" y="810"/>
                  </a:cubicBezTo>
                  <a:cubicBezTo>
                    <a:pt x="1163" y="810"/>
                    <a:pt x="1162" y="810"/>
                    <a:pt x="1161" y="809"/>
                  </a:cubicBezTo>
                  <a:cubicBezTo>
                    <a:pt x="1160" y="812"/>
                    <a:pt x="1157" y="812"/>
                    <a:pt x="1157" y="815"/>
                  </a:cubicBezTo>
                  <a:close/>
                  <a:moveTo>
                    <a:pt x="963" y="823"/>
                  </a:moveTo>
                  <a:cubicBezTo>
                    <a:pt x="963" y="825"/>
                    <a:pt x="961" y="824"/>
                    <a:pt x="961" y="825"/>
                  </a:cubicBezTo>
                  <a:cubicBezTo>
                    <a:pt x="961" y="827"/>
                    <a:pt x="961" y="830"/>
                    <a:pt x="962" y="831"/>
                  </a:cubicBezTo>
                  <a:cubicBezTo>
                    <a:pt x="963" y="829"/>
                    <a:pt x="966" y="829"/>
                    <a:pt x="967" y="828"/>
                  </a:cubicBezTo>
                  <a:cubicBezTo>
                    <a:pt x="966" y="826"/>
                    <a:pt x="966" y="824"/>
                    <a:pt x="963" y="823"/>
                  </a:cubicBezTo>
                  <a:close/>
                  <a:moveTo>
                    <a:pt x="928" y="831"/>
                  </a:moveTo>
                  <a:cubicBezTo>
                    <a:pt x="928" y="834"/>
                    <a:pt x="922" y="838"/>
                    <a:pt x="927" y="840"/>
                  </a:cubicBezTo>
                  <a:cubicBezTo>
                    <a:pt x="927" y="838"/>
                    <a:pt x="931" y="833"/>
                    <a:pt x="928" y="831"/>
                  </a:cubicBezTo>
                  <a:close/>
                  <a:moveTo>
                    <a:pt x="991" y="831"/>
                  </a:moveTo>
                  <a:cubicBezTo>
                    <a:pt x="991" y="833"/>
                    <a:pt x="988" y="832"/>
                    <a:pt x="989" y="834"/>
                  </a:cubicBezTo>
                  <a:cubicBezTo>
                    <a:pt x="991" y="834"/>
                    <a:pt x="991" y="836"/>
                    <a:pt x="992" y="836"/>
                  </a:cubicBezTo>
                  <a:cubicBezTo>
                    <a:pt x="991" y="835"/>
                    <a:pt x="993" y="831"/>
                    <a:pt x="991" y="831"/>
                  </a:cubicBezTo>
                  <a:close/>
                  <a:moveTo>
                    <a:pt x="1016" y="833"/>
                  </a:moveTo>
                  <a:cubicBezTo>
                    <a:pt x="1013" y="830"/>
                    <a:pt x="1010" y="834"/>
                    <a:pt x="1010" y="837"/>
                  </a:cubicBezTo>
                  <a:cubicBezTo>
                    <a:pt x="1013" y="837"/>
                    <a:pt x="1016" y="837"/>
                    <a:pt x="1016" y="833"/>
                  </a:cubicBezTo>
                  <a:close/>
                  <a:moveTo>
                    <a:pt x="1096" y="833"/>
                  </a:moveTo>
                  <a:cubicBezTo>
                    <a:pt x="1096" y="834"/>
                    <a:pt x="1096" y="834"/>
                    <a:pt x="1096" y="834"/>
                  </a:cubicBezTo>
                  <a:cubicBezTo>
                    <a:pt x="1095" y="835"/>
                    <a:pt x="1093" y="834"/>
                    <a:pt x="1092" y="835"/>
                  </a:cubicBezTo>
                  <a:cubicBezTo>
                    <a:pt x="1094" y="836"/>
                    <a:pt x="1094" y="837"/>
                    <a:pt x="1096" y="836"/>
                  </a:cubicBezTo>
                  <a:cubicBezTo>
                    <a:pt x="1096" y="836"/>
                    <a:pt x="1098" y="833"/>
                    <a:pt x="1096" y="833"/>
                  </a:cubicBezTo>
                  <a:close/>
                  <a:moveTo>
                    <a:pt x="1012" y="845"/>
                  </a:moveTo>
                  <a:cubicBezTo>
                    <a:pt x="1012" y="840"/>
                    <a:pt x="1017" y="846"/>
                    <a:pt x="1019" y="840"/>
                  </a:cubicBezTo>
                  <a:cubicBezTo>
                    <a:pt x="1015" y="841"/>
                    <a:pt x="1019" y="838"/>
                    <a:pt x="1019" y="836"/>
                  </a:cubicBezTo>
                  <a:cubicBezTo>
                    <a:pt x="1016" y="838"/>
                    <a:pt x="1009" y="840"/>
                    <a:pt x="1012" y="845"/>
                  </a:cubicBezTo>
                  <a:close/>
                  <a:moveTo>
                    <a:pt x="111" y="855"/>
                  </a:moveTo>
                  <a:cubicBezTo>
                    <a:pt x="108" y="856"/>
                    <a:pt x="107" y="858"/>
                    <a:pt x="105" y="860"/>
                  </a:cubicBezTo>
                  <a:cubicBezTo>
                    <a:pt x="108" y="861"/>
                    <a:pt x="113" y="857"/>
                    <a:pt x="111" y="855"/>
                  </a:cubicBezTo>
                  <a:close/>
                  <a:moveTo>
                    <a:pt x="967" y="855"/>
                  </a:moveTo>
                  <a:cubicBezTo>
                    <a:pt x="968" y="860"/>
                    <a:pt x="965" y="856"/>
                    <a:pt x="962" y="857"/>
                  </a:cubicBezTo>
                  <a:cubicBezTo>
                    <a:pt x="962" y="859"/>
                    <a:pt x="963" y="861"/>
                    <a:pt x="964" y="861"/>
                  </a:cubicBezTo>
                  <a:cubicBezTo>
                    <a:pt x="965" y="859"/>
                    <a:pt x="969" y="860"/>
                    <a:pt x="970" y="857"/>
                  </a:cubicBezTo>
                  <a:cubicBezTo>
                    <a:pt x="968" y="857"/>
                    <a:pt x="969" y="854"/>
                    <a:pt x="967" y="855"/>
                  </a:cubicBezTo>
                  <a:close/>
                  <a:moveTo>
                    <a:pt x="100" y="870"/>
                  </a:moveTo>
                  <a:cubicBezTo>
                    <a:pt x="102" y="869"/>
                    <a:pt x="105" y="869"/>
                    <a:pt x="105" y="866"/>
                  </a:cubicBezTo>
                  <a:cubicBezTo>
                    <a:pt x="102" y="866"/>
                    <a:pt x="102" y="866"/>
                    <a:pt x="102" y="866"/>
                  </a:cubicBezTo>
                  <a:cubicBezTo>
                    <a:pt x="103" y="869"/>
                    <a:pt x="100" y="868"/>
                    <a:pt x="100" y="870"/>
                  </a:cubicBezTo>
                  <a:close/>
                  <a:moveTo>
                    <a:pt x="177" y="879"/>
                  </a:moveTo>
                  <a:cubicBezTo>
                    <a:pt x="172" y="873"/>
                    <a:pt x="164" y="880"/>
                    <a:pt x="161" y="885"/>
                  </a:cubicBezTo>
                  <a:cubicBezTo>
                    <a:pt x="166" y="888"/>
                    <a:pt x="174" y="884"/>
                    <a:pt x="177" y="879"/>
                  </a:cubicBezTo>
                  <a:close/>
                  <a:moveTo>
                    <a:pt x="1111" y="885"/>
                  </a:moveTo>
                  <a:cubicBezTo>
                    <a:pt x="1109" y="888"/>
                    <a:pt x="1105" y="888"/>
                    <a:pt x="1104" y="892"/>
                  </a:cubicBezTo>
                  <a:cubicBezTo>
                    <a:pt x="1112" y="898"/>
                    <a:pt x="1111" y="900"/>
                    <a:pt x="1112" y="909"/>
                  </a:cubicBezTo>
                  <a:cubicBezTo>
                    <a:pt x="1116" y="907"/>
                    <a:pt x="1118" y="904"/>
                    <a:pt x="1120" y="899"/>
                  </a:cubicBezTo>
                  <a:cubicBezTo>
                    <a:pt x="1114" y="899"/>
                    <a:pt x="1113" y="889"/>
                    <a:pt x="1111" y="885"/>
                  </a:cubicBezTo>
                  <a:close/>
                  <a:moveTo>
                    <a:pt x="146" y="887"/>
                  </a:moveTo>
                  <a:cubicBezTo>
                    <a:pt x="139" y="888"/>
                    <a:pt x="134" y="892"/>
                    <a:pt x="132" y="898"/>
                  </a:cubicBezTo>
                  <a:cubicBezTo>
                    <a:pt x="137" y="895"/>
                    <a:pt x="152" y="890"/>
                    <a:pt x="145" y="887"/>
                  </a:cubicBezTo>
                  <a:cubicBezTo>
                    <a:pt x="146" y="887"/>
                    <a:pt x="146" y="887"/>
                    <a:pt x="146" y="887"/>
                  </a:cubicBezTo>
                  <a:close/>
                  <a:moveTo>
                    <a:pt x="152" y="894"/>
                  </a:moveTo>
                  <a:cubicBezTo>
                    <a:pt x="155" y="894"/>
                    <a:pt x="155" y="894"/>
                    <a:pt x="155" y="894"/>
                  </a:cubicBezTo>
                  <a:cubicBezTo>
                    <a:pt x="156" y="891"/>
                    <a:pt x="154" y="891"/>
                    <a:pt x="152" y="890"/>
                  </a:cubicBezTo>
                  <a:cubicBezTo>
                    <a:pt x="152" y="891"/>
                    <a:pt x="151" y="892"/>
                    <a:pt x="152" y="894"/>
                  </a:cubicBezTo>
                  <a:close/>
                  <a:moveTo>
                    <a:pt x="1199" y="891"/>
                  </a:moveTo>
                  <a:cubicBezTo>
                    <a:pt x="1195" y="894"/>
                    <a:pt x="1193" y="894"/>
                    <a:pt x="1192" y="900"/>
                  </a:cubicBezTo>
                  <a:cubicBezTo>
                    <a:pt x="1195" y="898"/>
                    <a:pt x="1199" y="899"/>
                    <a:pt x="1201" y="896"/>
                  </a:cubicBezTo>
                  <a:cubicBezTo>
                    <a:pt x="1198" y="895"/>
                    <a:pt x="1203" y="891"/>
                    <a:pt x="1199" y="891"/>
                  </a:cubicBezTo>
                  <a:close/>
                  <a:moveTo>
                    <a:pt x="1133" y="913"/>
                  </a:moveTo>
                  <a:cubicBezTo>
                    <a:pt x="1134" y="916"/>
                    <a:pt x="1142" y="909"/>
                    <a:pt x="1141" y="915"/>
                  </a:cubicBezTo>
                  <a:cubicBezTo>
                    <a:pt x="1149" y="915"/>
                    <a:pt x="1144" y="910"/>
                    <a:pt x="1147" y="906"/>
                  </a:cubicBezTo>
                  <a:cubicBezTo>
                    <a:pt x="1141" y="905"/>
                    <a:pt x="1136" y="909"/>
                    <a:pt x="1133" y="913"/>
                  </a:cubicBezTo>
                  <a:close/>
                  <a:moveTo>
                    <a:pt x="118" y="907"/>
                  </a:moveTo>
                  <a:cubicBezTo>
                    <a:pt x="117" y="911"/>
                    <a:pt x="113" y="910"/>
                    <a:pt x="111" y="913"/>
                  </a:cubicBezTo>
                  <a:cubicBezTo>
                    <a:pt x="116" y="915"/>
                    <a:pt x="116" y="912"/>
                    <a:pt x="120" y="913"/>
                  </a:cubicBezTo>
                  <a:cubicBezTo>
                    <a:pt x="120" y="910"/>
                    <a:pt x="121" y="906"/>
                    <a:pt x="118" y="907"/>
                  </a:cubicBezTo>
                  <a:close/>
                  <a:moveTo>
                    <a:pt x="1122" y="910"/>
                  </a:moveTo>
                  <a:cubicBezTo>
                    <a:pt x="1121" y="910"/>
                    <a:pt x="1121" y="908"/>
                    <a:pt x="1121" y="907"/>
                  </a:cubicBezTo>
                  <a:cubicBezTo>
                    <a:pt x="1118" y="907"/>
                    <a:pt x="1118" y="907"/>
                    <a:pt x="1118" y="907"/>
                  </a:cubicBezTo>
                  <a:cubicBezTo>
                    <a:pt x="1118" y="909"/>
                    <a:pt x="1117" y="909"/>
                    <a:pt x="1117" y="911"/>
                  </a:cubicBezTo>
                  <a:cubicBezTo>
                    <a:pt x="1119" y="910"/>
                    <a:pt x="1122" y="912"/>
                    <a:pt x="1122" y="910"/>
                  </a:cubicBezTo>
                  <a:close/>
                  <a:moveTo>
                    <a:pt x="47" y="910"/>
                  </a:moveTo>
                  <a:cubicBezTo>
                    <a:pt x="44" y="907"/>
                    <a:pt x="38" y="912"/>
                    <a:pt x="41" y="914"/>
                  </a:cubicBezTo>
                  <a:cubicBezTo>
                    <a:pt x="42" y="912"/>
                    <a:pt x="46" y="913"/>
                    <a:pt x="47" y="910"/>
                  </a:cubicBezTo>
                  <a:close/>
                  <a:moveTo>
                    <a:pt x="1167" y="913"/>
                  </a:moveTo>
                  <a:cubicBezTo>
                    <a:pt x="1168" y="914"/>
                    <a:pt x="1168" y="915"/>
                    <a:pt x="1170" y="914"/>
                  </a:cubicBezTo>
                  <a:cubicBezTo>
                    <a:pt x="1170" y="912"/>
                    <a:pt x="1171" y="911"/>
                    <a:pt x="1171" y="909"/>
                  </a:cubicBezTo>
                  <a:cubicBezTo>
                    <a:pt x="1169" y="909"/>
                    <a:pt x="1167" y="911"/>
                    <a:pt x="1167" y="913"/>
                  </a:cubicBezTo>
                  <a:close/>
                  <a:moveTo>
                    <a:pt x="1158" y="911"/>
                  </a:moveTo>
                  <a:cubicBezTo>
                    <a:pt x="1157" y="914"/>
                    <a:pt x="1153" y="913"/>
                    <a:pt x="1151" y="913"/>
                  </a:cubicBezTo>
                  <a:cubicBezTo>
                    <a:pt x="1151" y="915"/>
                    <a:pt x="1148" y="916"/>
                    <a:pt x="1146" y="917"/>
                  </a:cubicBezTo>
                  <a:cubicBezTo>
                    <a:pt x="1145" y="922"/>
                    <a:pt x="1145" y="922"/>
                    <a:pt x="1146" y="926"/>
                  </a:cubicBezTo>
                  <a:cubicBezTo>
                    <a:pt x="1149" y="926"/>
                    <a:pt x="1152" y="923"/>
                    <a:pt x="1155" y="925"/>
                  </a:cubicBezTo>
                  <a:cubicBezTo>
                    <a:pt x="1154" y="926"/>
                    <a:pt x="1153" y="927"/>
                    <a:pt x="1153" y="928"/>
                  </a:cubicBezTo>
                  <a:cubicBezTo>
                    <a:pt x="1157" y="926"/>
                    <a:pt x="1161" y="925"/>
                    <a:pt x="1158" y="921"/>
                  </a:cubicBezTo>
                  <a:cubicBezTo>
                    <a:pt x="1161" y="921"/>
                    <a:pt x="1161" y="921"/>
                    <a:pt x="1161" y="921"/>
                  </a:cubicBezTo>
                  <a:cubicBezTo>
                    <a:pt x="1161" y="923"/>
                    <a:pt x="1160" y="924"/>
                    <a:pt x="1162" y="926"/>
                  </a:cubicBezTo>
                  <a:cubicBezTo>
                    <a:pt x="1163" y="921"/>
                    <a:pt x="1166" y="919"/>
                    <a:pt x="1165" y="914"/>
                  </a:cubicBezTo>
                  <a:cubicBezTo>
                    <a:pt x="1159" y="916"/>
                    <a:pt x="1160" y="911"/>
                    <a:pt x="1158" y="911"/>
                  </a:cubicBezTo>
                  <a:close/>
                  <a:moveTo>
                    <a:pt x="1147" y="923"/>
                  </a:moveTo>
                  <a:cubicBezTo>
                    <a:pt x="1146" y="920"/>
                    <a:pt x="1149" y="921"/>
                    <a:pt x="1148" y="917"/>
                  </a:cubicBezTo>
                  <a:cubicBezTo>
                    <a:pt x="1149" y="918"/>
                    <a:pt x="1150" y="918"/>
                    <a:pt x="1151" y="918"/>
                  </a:cubicBezTo>
                  <a:cubicBezTo>
                    <a:pt x="1151" y="921"/>
                    <a:pt x="1150" y="923"/>
                    <a:pt x="1147" y="923"/>
                  </a:cubicBezTo>
                  <a:close/>
                  <a:moveTo>
                    <a:pt x="88" y="926"/>
                  </a:moveTo>
                  <a:cubicBezTo>
                    <a:pt x="92" y="922"/>
                    <a:pt x="97" y="920"/>
                    <a:pt x="101" y="916"/>
                  </a:cubicBezTo>
                  <a:cubicBezTo>
                    <a:pt x="95" y="911"/>
                    <a:pt x="91" y="920"/>
                    <a:pt x="87" y="923"/>
                  </a:cubicBezTo>
                  <a:cubicBezTo>
                    <a:pt x="88" y="923"/>
                    <a:pt x="87" y="925"/>
                    <a:pt x="88" y="926"/>
                  </a:cubicBezTo>
                  <a:close/>
                  <a:moveTo>
                    <a:pt x="994" y="937"/>
                  </a:moveTo>
                  <a:cubicBezTo>
                    <a:pt x="1001" y="937"/>
                    <a:pt x="1006" y="930"/>
                    <a:pt x="1012" y="931"/>
                  </a:cubicBezTo>
                  <a:cubicBezTo>
                    <a:pt x="1013" y="927"/>
                    <a:pt x="1012" y="927"/>
                    <a:pt x="1012" y="922"/>
                  </a:cubicBezTo>
                  <a:cubicBezTo>
                    <a:pt x="1002" y="920"/>
                    <a:pt x="1004" y="933"/>
                    <a:pt x="996" y="931"/>
                  </a:cubicBezTo>
                  <a:cubicBezTo>
                    <a:pt x="998" y="927"/>
                    <a:pt x="1001" y="926"/>
                    <a:pt x="1005" y="924"/>
                  </a:cubicBezTo>
                  <a:cubicBezTo>
                    <a:pt x="1001" y="923"/>
                    <a:pt x="997" y="922"/>
                    <a:pt x="994" y="925"/>
                  </a:cubicBezTo>
                  <a:cubicBezTo>
                    <a:pt x="997" y="930"/>
                    <a:pt x="993" y="931"/>
                    <a:pt x="994" y="937"/>
                  </a:cubicBezTo>
                  <a:close/>
                  <a:moveTo>
                    <a:pt x="178" y="931"/>
                  </a:moveTo>
                  <a:cubicBezTo>
                    <a:pt x="175" y="931"/>
                    <a:pt x="176" y="933"/>
                    <a:pt x="174" y="935"/>
                  </a:cubicBezTo>
                  <a:cubicBezTo>
                    <a:pt x="178" y="935"/>
                    <a:pt x="178" y="933"/>
                    <a:pt x="178" y="931"/>
                  </a:cubicBezTo>
                  <a:close/>
                  <a:moveTo>
                    <a:pt x="1184" y="948"/>
                  </a:moveTo>
                  <a:cubicBezTo>
                    <a:pt x="1186" y="945"/>
                    <a:pt x="1188" y="942"/>
                    <a:pt x="1189" y="939"/>
                  </a:cubicBezTo>
                  <a:cubicBezTo>
                    <a:pt x="1184" y="941"/>
                    <a:pt x="1188" y="934"/>
                    <a:pt x="1184" y="935"/>
                  </a:cubicBezTo>
                  <a:cubicBezTo>
                    <a:pt x="1177" y="945"/>
                    <a:pt x="1160" y="942"/>
                    <a:pt x="1160" y="956"/>
                  </a:cubicBezTo>
                  <a:cubicBezTo>
                    <a:pt x="1159" y="954"/>
                    <a:pt x="1158" y="957"/>
                    <a:pt x="1158" y="955"/>
                  </a:cubicBezTo>
                  <a:cubicBezTo>
                    <a:pt x="1158" y="954"/>
                    <a:pt x="1159" y="953"/>
                    <a:pt x="1158" y="952"/>
                  </a:cubicBezTo>
                  <a:cubicBezTo>
                    <a:pt x="1156" y="954"/>
                    <a:pt x="1155" y="956"/>
                    <a:pt x="1154" y="958"/>
                  </a:cubicBezTo>
                  <a:cubicBezTo>
                    <a:pt x="1149" y="959"/>
                    <a:pt x="1153" y="956"/>
                    <a:pt x="1149" y="955"/>
                  </a:cubicBezTo>
                  <a:cubicBezTo>
                    <a:pt x="1150" y="963"/>
                    <a:pt x="1143" y="964"/>
                    <a:pt x="1135" y="964"/>
                  </a:cubicBezTo>
                  <a:cubicBezTo>
                    <a:pt x="1132" y="973"/>
                    <a:pt x="1125" y="977"/>
                    <a:pt x="1117" y="980"/>
                  </a:cubicBezTo>
                  <a:cubicBezTo>
                    <a:pt x="1114" y="975"/>
                    <a:pt x="1120" y="972"/>
                    <a:pt x="1122" y="969"/>
                  </a:cubicBezTo>
                  <a:cubicBezTo>
                    <a:pt x="1117" y="969"/>
                    <a:pt x="1126" y="967"/>
                    <a:pt x="1122" y="965"/>
                  </a:cubicBezTo>
                  <a:cubicBezTo>
                    <a:pt x="1121" y="968"/>
                    <a:pt x="1119" y="965"/>
                    <a:pt x="1118" y="965"/>
                  </a:cubicBezTo>
                  <a:cubicBezTo>
                    <a:pt x="1116" y="966"/>
                    <a:pt x="1115" y="969"/>
                    <a:pt x="1114" y="972"/>
                  </a:cubicBezTo>
                  <a:cubicBezTo>
                    <a:pt x="1109" y="971"/>
                    <a:pt x="1108" y="974"/>
                    <a:pt x="1106" y="977"/>
                  </a:cubicBezTo>
                  <a:cubicBezTo>
                    <a:pt x="1110" y="976"/>
                    <a:pt x="1110" y="973"/>
                    <a:pt x="1114" y="974"/>
                  </a:cubicBezTo>
                  <a:cubicBezTo>
                    <a:pt x="1118" y="982"/>
                    <a:pt x="1110" y="982"/>
                    <a:pt x="1107" y="987"/>
                  </a:cubicBezTo>
                  <a:cubicBezTo>
                    <a:pt x="1115" y="986"/>
                    <a:pt x="1119" y="980"/>
                    <a:pt x="1127" y="978"/>
                  </a:cubicBezTo>
                  <a:cubicBezTo>
                    <a:pt x="1128" y="981"/>
                    <a:pt x="1129" y="983"/>
                    <a:pt x="1130" y="984"/>
                  </a:cubicBezTo>
                  <a:cubicBezTo>
                    <a:pt x="1134" y="981"/>
                    <a:pt x="1140" y="978"/>
                    <a:pt x="1143" y="973"/>
                  </a:cubicBezTo>
                  <a:cubicBezTo>
                    <a:pt x="1153" y="977"/>
                    <a:pt x="1151" y="960"/>
                    <a:pt x="1158" y="958"/>
                  </a:cubicBezTo>
                  <a:cubicBezTo>
                    <a:pt x="1161" y="958"/>
                    <a:pt x="1161" y="961"/>
                    <a:pt x="1164" y="960"/>
                  </a:cubicBezTo>
                  <a:cubicBezTo>
                    <a:pt x="1171" y="957"/>
                    <a:pt x="1174" y="946"/>
                    <a:pt x="1184" y="948"/>
                  </a:cubicBezTo>
                  <a:close/>
                  <a:moveTo>
                    <a:pt x="215" y="940"/>
                  </a:moveTo>
                  <a:cubicBezTo>
                    <a:pt x="216" y="940"/>
                    <a:pt x="218" y="940"/>
                    <a:pt x="218" y="942"/>
                  </a:cubicBezTo>
                  <a:cubicBezTo>
                    <a:pt x="219" y="942"/>
                    <a:pt x="221" y="942"/>
                    <a:pt x="221" y="940"/>
                  </a:cubicBezTo>
                  <a:cubicBezTo>
                    <a:pt x="220" y="940"/>
                    <a:pt x="220" y="940"/>
                    <a:pt x="220" y="939"/>
                  </a:cubicBezTo>
                  <a:cubicBezTo>
                    <a:pt x="218" y="939"/>
                    <a:pt x="215" y="938"/>
                    <a:pt x="215" y="940"/>
                  </a:cubicBezTo>
                  <a:close/>
                  <a:moveTo>
                    <a:pt x="1064" y="943"/>
                  </a:moveTo>
                  <a:cubicBezTo>
                    <a:pt x="1065" y="946"/>
                    <a:pt x="1063" y="946"/>
                    <a:pt x="1062" y="948"/>
                  </a:cubicBezTo>
                  <a:cubicBezTo>
                    <a:pt x="1066" y="947"/>
                    <a:pt x="1065" y="950"/>
                    <a:pt x="1068" y="950"/>
                  </a:cubicBezTo>
                  <a:cubicBezTo>
                    <a:pt x="1069" y="948"/>
                    <a:pt x="1073" y="948"/>
                    <a:pt x="1072" y="944"/>
                  </a:cubicBezTo>
                  <a:cubicBezTo>
                    <a:pt x="1070" y="943"/>
                    <a:pt x="1069" y="948"/>
                    <a:pt x="1069" y="945"/>
                  </a:cubicBezTo>
                  <a:cubicBezTo>
                    <a:pt x="1069" y="944"/>
                    <a:pt x="1070" y="943"/>
                    <a:pt x="1070" y="942"/>
                  </a:cubicBezTo>
                  <a:cubicBezTo>
                    <a:pt x="1068" y="942"/>
                    <a:pt x="1067" y="940"/>
                    <a:pt x="1064" y="939"/>
                  </a:cubicBezTo>
                  <a:cubicBezTo>
                    <a:pt x="1063" y="944"/>
                    <a:pt x="1057" y="942"/>
                    <a:pt x="1058" y="948"/>
                  </a:cubicBezTo>
                  <a:cubicBezTo>
                    <a:pt x="1063" y="949"/>
                    <a:pt x="1061" y="944"/>
                    <a:pt x="1064" y="943"/>
                  </a:cubicBezTo>
                  <a:close/>
                  <a:moveTo>
                    <a:pt x="942" y="948"/>
                  </a:moveTo>
                  <a:cubicBezTo>
                    <a:pt x="942" y="944"/>
                    <a:pt x="942" y="944"/>
                    <a:pt x="942" y="944"/>
                  </a:cubicBezTo>
                  <a:cubicBezTo>
                    <a:pt x="939" y="943"/>
                    <a:pt x="939" y="949"/>
                    <a:pt x="942" y="948"/>
                  </a:cubicBezTo>
                  <a:close/>
                  <a:moveTo>
                    <a:pt x="1171" y="961"/>
                  </a:moveTo>
                  <a:cubicBezTo>
                    <a:pt x="1171" y="966"/>
                    <a:pt x="1164" y="965"/>
                    <a:pt x="1164" y="970"/>
                  </a:cubicBezTo>
                  <a:cubicBezTo>
                    <a:pt x="1176" y="963"/>
                    <a:pt x="1186" y="960"/>
                    <a:pt x="1195" y="950"/>
                  </a:cubicBezTo>
                  <a:cubicBezTo>
                    <a:pt x="1185" y="945"/>
                    <a:pt x="1181" y="960"/>
                    <a:pt x="1171" y="961"/>
                  </a:cubicBezTo>
                  <a:close/>
                  <a:moveTo>
                    <a:pt x="199" y="950"/>
                  </a:moveTo>
                  <a:cubicBezTo>
                    <a:pt x="197" y="950"/>
                    <a:pt x="194" y="950"/>
                    <a:pt x="195" y="952"/>
                  </a:cubicBezTo>
                  <a:cubicBezTo>
                    <a:pt x="197" y="952"/>
                    <a:pt x="199" y="952"/>
                    <a:pt x="199" y="950"/>
                  </a:cubicBezTo>
                  <a:close/>
                  <a:moveTo>
                    <a:pt x="72" y="952"/>
                  </a:moveTo>
                  <a:cubicBezTo>
                    <a:pt x="70" y="949"/>
                    <a:pt x="65" y="951"/>
                    <a:pt x="64" y="954"/>
                  </a:cubicBezTo>
                  <a:cubicBezTo>
                    <a:pt x="67" y="954"/>
                    <a:pt x="71" y="955"/>
                    <a:pt x="72" y="952"/>
                  </a:cubicBezTo>
                  <a:close/>
                  <a:moveTo>
                    <a:pt x="1136" y="954"/>
                  </a:moveTo>
                  <a:cubicBezTo>
                    <a:pt x="1139" y="955"/>
                    <a:pt x="1141" y="954"/>
                    <a:pt x="1140" y="951"/>
                  </a:cubicBezTo>
                  <a:cubicBezTo>
                    <a:pt x="1137" y="951"/>
                    <a:pt x="1137" y="951"/>
                    <a:pt x="1137" y="951"/>
                  </a:cubicBezTo>
                  <a:cubicBezTo>
                    <a:pt x="1138" y="952"/>
                    <a:pt x="1136" y="953"/>
                    <a:pt x="1136" y="954"/>
                  </a:cubicBezTo>
                  <a:close/>
                  <a:moveTo>
                    <a:pt x="90" y="958"/>
                  </a:moveTo>
                  <a:cubicBezTo>
                    <a:pt x="89" y="960"/>
                    <a:pt x="87" y="960"/>
                    <a:pt x="87" y="962"/>
                  </a:cubicBezTo>
                  <a:cubicBezTo>
                    <a:pt x="91" y="962"/>
                    <a:pt x="91" y="962"/>
                    <a:pt x="91" y="962"/>
                  </a:cubicBezTo>
                  <a:cubicBezTo>
                    <a:pt x="91" y="960"/>
                    <a:pt x="91" y="958"/>
                    <a:pt x="90" y="958"/>
                  </a:cubicBezTo>
                  <a:close/>
                  <a:moveTo>
                    <a:pt x="130" y="964"/>
                  </a:moveTo>
                  <a:cubicBezTo>
                    <a:pt x="134" y="965"/>
                    <a:pt x="135" y="959"/>
                    <a:pt x="133" y="958"/>
                  </a:cubicBezTo>
                  <a:cubicBezTo>
                    <a:pt x="132" y="959"/>
                    <a:pt x="128" y="961"/>
                    <a:pt x="130" y="964"/>
                  </a:cubicBezTo>
                  <a:close/>
                  <a:moveTo>
                    <a:pt x="236" y="965"/>
                  </a:moveTo>
                  <a:cubicBezTo>
                    <a:pt x="236" y="967"/>
                    <a:pt x="236" y="968"/>
                    <a:pt x="237" y="969"/>
                  </a:cubicBezTo>
                  <a:cubicBezTo>
                    <a:pt x="243" y="967"/>
                    <a:pt x="247" y="971"/>
                    <a:pt x="248" y="975"/>
                  </a:cubicBezTo>
                  <a:cubicBezTo>
                    <a:pt x="248" y="967"/>
                    <a:pt x="247" y="967"/>
                    <a:pt x="247" y="960"/>
                  </a:cubicBezTo>
                  <a:cubicBezTo>
                    <a:pt x="242" y="960"/>
                    <a:pt x="240" y="963"/>
                    <a:pt x="236" y="965"/>
                  </a:cubicBezTo>
                  <a:close/>
                  <a:moveTo>
                    <a:pt x="171" y="965"/>
                  </a:moveTo>
                  <a:cubicBezTo>
                    <a:pt x="167" y="965"/>
                    <a:pt x="167" y="968"/>
                    <a:pt x="164" y="969"/>
                  </a:cubicBezTo>
                  <a:cubicBezTo>
                    <a:pt x="168" y="969"/>
                    <a:pt x="170" y="968"/>
                    <a:pt x="171" y="965"/>
                  </a:cubicBezTo>
                  <a:close/>
                  <a:moveTo>
                    <a:pt x="1060" y="970"/>
                  </a:moveTo>
                  <a:cubicBezTo>
                    <a:pt x="1064" y="970"/>
                    <a:pt x="1066" y="969"/>
                    <a:pt x="1067" y="966"/>
                  </a:cubicBezTo>
                  <a:cubicBezTo>
                    <a:pt x="1064" y="967"/>
                    <a:pt x="1061" y="967"/>
                    <a:pt x="1060" y="970"/>
                  </a:cubicBezTo>
                  <a:close/>
                  <a:moveTo>
                    <a:pt x="187" y="977"/>
                  </a:moveTo>
                  <a:cubicBezTo>
                    <a:pt x="187" y="978"/>
                    <a:pt x="188" y="981"/>
                    <a:pt x="186" y="981"/>
                  </a:cubicBezTo>
                  <a:cubicBezTo>
                    <a:pt x="182" y="981"/>
                    <a:pt x="178" y="982"/>
                    <a:pt x="176" y="985"/>
                  </a:cubicBezTo>
                  <a:cubicBezTo>
                    <a:pt x="173" y="986"/>
                    <a:pt x="175" y="982"/>
                    <a:pt x="172" y="983"/>
                  </a:cubicBezTo>
                  <a:cubicBezTo>
                    <a:pt x="166" y="985"/>
                    <a:pt x="164" y="989"/>
                    <a:pt x="161" y="992"/>
                  </a:cubicBezTo>
                  <a:cubicBezTo>
                    <a:pt x="156" y="997"/>
                    <a:pt x="149" y="999"/>
                    <a:pt x="145" y="1001"/>
                  </a:cubicBezTo>
                  <a:cubicBezTo>
                    <a:pt x="159" y="1005"/>
                    <a:pt x="173" y="992"/>
                    <a:pt x="179" y="985"/>
                  </a:cubicBezTo>
                  <a:cubicBezTo>
                    <a:pt x="191" y="984"/>
                    <a:pt x="196" y="977"/>
                    <a:pt x="204" y="972"/>
                  </a:cubicBezTo>
                  <a:cubicBezTo>
                    <a:pt x="196" y="971"/>
                    <a:pt x="193" y="975"/>
                    <a:pt x="187" y="977"/>
                  </a:cubicBezTo>
                  <a:close/>
                  <a:moveTo>
                    <a:pt x="1174" y="972"/>
                  </a:moveTo>
                  <a:cubicBezTo>
                    <a:pt x="1175" y="975"/>
                    <a:pt x="1171" y="974"/>
                    <a:pt x="1172" y="977"/>
                  </a:cubicBezTo>
                  <a:cubicBezTo>
                    <a:pt x="1175" y="977"/>
                    <a:pt x="1177" y="973"/>
                    <a:pt x="1174" y="972"/>
                  </a:cubicBezTo>
                  <a:close/>
                  <a:moveTo>
                    <a:pt x="1190" y="976"/>
                  </a:moveTo>
                  <a:cubicBezTo>
                    <a:pt x="1185" y="977"/>
                    <a:pt x="1178" y="975"/>
                    <a:pt x="1177" y="980"/>
                  </a:cubicBezTo>
                  <a:cubicBezTo>
                    <a:pt x="1183" y="977"/>
                    <a:pt x="1187" y="984"/>
                    <a:pt x="1190" y="980"/>
                  </a:cubicBezTo>
                  <a:cubicBezTo>
                    <a:pt x="1185" y="980"/>
                    <a:pt x="1188" y="977"/>
                    <a:pt x="1190" y="976"/>
                  </a:cubicBezTo>
                  <a:close/>
                  <a:moveTo>
                    <a:pt x="989" y="985"/>
                  </a:moveTo>
                  <a:cubicBezTo>
                    <a:pt x="991" y="985"/>
                    <a:pt x="991" y="986"/>
                    <a:pt x="991" y="988"/>
                  </a:cubicBezTo>
                  <a:cubicBezTo>
                    <a:pt x="995" y="986"/>
                    <a:pt x="997" y="983"/>
                    <a:pt x="999" y="979"/>
                  </a:cubicBezTo>
                  <a:cubicBezTo>
                    <a:pt x="994" y="980"/>
                    <a:pt x="991" y="982"/>
                    <a:pt x="989" y="985"/>
                  </a:cubicBezTo>
                  <a:close/>
                  <a:moveTo>
                    <a:pt x="207" y="982"/>
                  </a:moveTo>
                  <a:cubicBezTo>
                    <a:pt x="210" y="985"/>
                    <a:pt x="216" y="983"/>
                    <a:pt x="219" y="982"/>
                  </a:cubicBezTo>
                  <a:cubicBezTo>
                    <a:pt x="217" y="981"/>
                    <a:pt x="211" y="979"/>
                    <a:pt x="207" y="982"/>
                  </a:cubicBezTo>
                  <a:close/>
                  <a:moveTo>
                    <a:pt x="4" y="982"/>
                  </a:moveTo>
                  <a:cubicBezTo>
                    <a:pt x="2" y="983"/>
                    <a:pt x="1" y="985"/>
                    <a:pt x="0" y="988"/>
                  </a:cubicBezTo>
                  <a:cubicBezTo>
                    <a:pt x="4" y="987"/>
                    <a:pt x="6" y="990"/>
                    <a:pt x="9" y="991"/>
                  </a:cubicBezTo>
                  <a:cubicBezTo>
                    <a:pt x="9" y="987"/>
                    <a:pt x="15" y="989"/>
                    <a:pt x="14" y="985"/>
                  </a:cubicBezTo>
                  <a:cubicBezTo>
                    <a:pt x="9" y="987"/>
                    <a:pt x="8" y="984"/>
                    <a:pt x="4" y="982"/>
                  </a:cubicBezTo>
                  <a:close/>
                  <a:moveTo>
                    <a:pt x="1088" y="991"/>
                  </a:moveTo>
                  <a:cubicBezTo>
                    <a:pt x="1090" y="987"/>
                    <a:pt x="1095" y="986"/>
                    <a:pt x="1099" y="986"/>
                  </a:cubicBezTo>
                  <a:cubicBezTo>
                    <a:pt x="1098" y="977"/>
                    <a:pt x="1086" y="988"/>
                    <a:pt x="1088" y="991"/>
                  </a:cubicBezTo>
                  <a:close/>
                  <a:moveTo>
                    <a:pt x="1136" y="986"/>
                  </a:moveTo>
                  <a:cubicBezTo>
                    <a:pt x="1138" y="986"/>
                    <a:pt x="1138" y="987"/>
                    <a:pt x="1139" y="988"/>
                  </a:cubicBezTo>
                  <a:cubicBezTo>
                    <a:pt x="1138" y="985"/>
                    <a:pt x="1142" y="987"/>
                    <a:pt x="1141" y="984"/>
                  </a:cubicBezTo>
                  <a:cubicBezTo>
                    <a:pt x="1139" y="984"/>
                    <a:pt x="1137" y="985"/>
                    <a:pt x="1136" y="986"/>
                  </a:cubicBezTo>
                  <a:close/>
                  <a:moveTo>
                    <a:pt x="1151" y="990"/>
                  </a:moveTo>
                  <a:cubicBezTo>
                    <a:pt x="1152" y="990"/>
                    <a:pt x="1153" y="991"/>
                    <a:pt x="1154" y="991"/>
                  </a:cubicBezTo>
                  <a:cubicBezTo>
                    <a:pt x="1153" y="998"/>
                    <a:pt x="1147" y="992"/>
                    <a:pt x="1146" y="995"/>
                  </a:cubicBezTo>
                  <a:cubicBezTo>
                    <a:pt x="1150" y="996"/>
                    <a:pt x="1151" y="999"/>
                    <a:pt x="1154" y="1000"/>
                  </a:cubicBezTo>
                  <a:cubicBezTo>
                    <a:pt x="1152" y="997"/>
                    <a:pt x="1153" y="993"/>
                    <a:pt x="1157" y="992"/>
                  </a:cubicBezTo>
                  <a:cubicBezTo>
                    <a:pt x="1156" y="991"/>
                    <a:pt x="1156" y="989"/>
                    <a:pt x="1155" y="988"/>
                  </a:cubicBezTo>
                  <a:cubicBezTo>
                    <a:pt x="1155" y="990"/>
                    <a:pt x="1150" y="987"/>
                    <a:pt x="1151" y="990"/>
                  </a:cubicBezTo>
                  <a:close/>
                  <a:moveTo>
                    <a:pt x="845" y="991"/>
                  </a:moveTo>
                  <a:cubicBezTo>
                    <a:pt x="842" y="993"/>
                    <a:pt x="834" y="994"/>
                    <a:pt x="836" y="998"/>
                  </a:cubicBezTo>
                  <a:cubicBezTo>
                    <a:pt x="839" y="996"/>
                    <a:pt x="843" y="995"/>
                    <a:pt x="845" y="991"/>
                  </a:cubicBezTo>
                  <a:close/>
                  <a:moveTo>
                    <a:pt x="996" y="992"/>
                  </a:moveTo>
                  <a:cubicBezTo>
                    <a:pt x="994" y="993"/>
                    <a:pt x="992" y="994"/>
                    <a:pt x="991" y="995"/>
                  </a:cubicBezTo>
                  <a:cubicBezTo>
                    <a:pt x="994" y="995"/>
                    <a:pt x="996" y="995"/>
                    <a:pt x="996" y="992"/>
                  </a:cubicBezTo>
                  <a:close/>
                  <a:moveTo>
                    <a:pt x="1031" y="997"/>
                  </a:moveTo>
                  <a:cubicBezTo>
                    <a:pt x="1031" y="995"/>
                    <a:pt x="1034" y="996"/>
                    <a:pt x="1035" y="994"/>
                  </a:cubicBezTo>
                  <a:cubicBezTo>
                    <a:pt x="1033" y="992"/>
                    <a:pt x="1028" y="996"/>
                    <a:pt x="1031" y="997"/>
                  </a:cubicBezTo>
                  <a:close/>
                  <a:moveTo>
                    <a:pt x="856" y="1002"/>
                  </a:moveTo>
                  <a:cubicBezTo>
                    <a:pt x="861" y="1004"/>
                    <a:pt x="865" y="997"/>
                    <a:pt x="869" y="995"/>
                  </a:cubicBezTo>
                  <a:cubicBezTo>
                    <a:pt x="865" y="998"/>
                    <a:pt x="858" y="994"/>
                    <a:pt x="854" y="1000"/>
                  </a:cubicBezTo>
                  <a:cubicBezTo>
                    <a:pt x="856" y="1001"/>
                    <a:pt x="858" y="997"/>
                    <a:pt x="859" y="999"/>
                  </a:cubicBezTo>
                  <a:cubicBezTo>
                    <a:pt x="858" y="999"/>
                    <a:pt x="857" y="1000"/>
                    <a:pt x="856" y="1002"/>
                  </a:cubicBezTo>
                  <a:close/>
                  <a:moveTo>
                    <a:pt x="882" y="994"/>
                  </a:moveTo>
                  <a:cubicBezTo>
                    <a:pt x="880" y="996"/>
                    <a:pt x="873" y="997"/>
                    <a:pt x="876" y="1001"/>
                  </a:cubicBezTo>
                  <a:cubicBezTo>
                    <a:pt x="880" y="1001"/>
                    <a:pt x="884" y="997"/>
                    <a:pt x="882" y="994"/>
                  </a:cubicBezTo>
                  <a:close/>
                  <a:moveTo>
                    <a:pt x="327" y="1005"/>
                  </a:moveTo>
                  <a:cubicBezTo>
                    <a:pt x="328" y="1004"/>
                    <a:pt x="332" y="1005"/>
                    <a:pt x="331" y="1002"/>
                  </a:cubicBezTo>
                  <a:cubicBezTo>
                    <a:pt x="329" y="1002"/>
                    <a:pt x="325" y="1004"/>
                    <a:pt x="327" y="1005"/>
                  </a:cubicBezTo>
                  <a:close/>
                  <a:moveTo>
                    <a:pt x="126" y="1017"/>
                  </a:moveTo>
                  <a:cubicBezTo>
                    <a:pt x="133" y="1015"/>
                    <a:pt x="141" y="1013"/>
                    <a:pt x="143" y="1006"/>
                  </a:cubicBezTo>
                  <a:cubicBezTo>
                    <a:pt x="136" y="1000"/>
                    <a:pt x="127" y="1008"/>
                    <a:pt x="126" y="1017"/>
                  </a:cubicBezTo>
                  <a:close/>
                  <a:moveTo>
                    <a:pt x="825" y="1024"/>
                  </a:moveTo>
                  <a:cubicBezTo>
                    <a:pt x="837" y="1021"/>
                    <a:pt x="845" y="1013"/>
                    <a:pt x="852" y="1005"/>
                  </a:cubicBezTo>
                  <a:cubicBezTo>
                    <a:pt x="840" y="1006"/>
                    <a:pt x="834" y="1017"/>
                    <a:pt x="825" y="1018"/>
                  </a:cubicBezTo>
                  <a:cubicBezTo>
                    <a:pt x="827" y="1021"/>
                    <a:pt x="822" y="1022"/>
                    <a:pt x="825" y="1024"/>
                  </a:cubicBezTo>
                  <a:close/>
                  <a:moveTo>
                    <a:pt x="834" y="1010"/>
                  </a:moveTo>
                  <a:cubicBezTo>
                    <a:pt x="836" y="1007"/>
                    <a:pt x="840" y="1009"/>
                    <a:pt x="840" y="1006"/>
                  </a:cubicBezTo>
                  <a:cubicBezTo>
                    <a:pt x="838" y="1004"/>
                    <a:pt x="830" y="1007"/>
                    <a:pt x="834" y="1010"/>
                  </a:cubicBezTo>
                  <a:close/>
                  <a:moveTo>
                    <a:pt x="828" y="1006"/>
                  </a:moveTo>
                  <a:cubicBezTo>
                    <a:pt x="828" y="1009"/>
                    <a:pt x="824" y="1008"/>
                    <a:pt x="824" y="1011"/>
                  </a:cubicBezTo>
                  <a:cubicBezTo>
                    <a:pt x="827" y="1012"/>
                    <a:pt x="830" y="1012"/>
                    <a:pt x="832" y="1011"/>
                  </a:cubicBezTo>
                  <a:cubicBezTo>
                    <a:pt x="831" y="1009"/>
                    <a:pt x="830" y="1007"/>
                    <a:pt x="828" y="1006"/>
                  </a:cubicBezTo>
                  <a:close/>
                  <a:moveTo>
                    <a:pt x="985" y="1009"/>
                  </a:moveTo>
                  <a:cubicBezTo>
                    <a:pt x="977" y="1010"/>
                    <a:pt x="972" y="1015"/>
                    <a:pt x="967" y="1019"/>
                  </a:cubicBezTo>
                  <a:cubicBezTo>
                    <a:pt x="976" y="1019"/>
                    <a:pt x="982" y="1015"/>
                    <a:pt x="985" y="1009"/>
                  </a:cubicBezTo>
                  <a:close/>
                  <a:moveTo>
                    <a:pt x="1131" y="1012"/>
                  </a:moveTo>
                  <a:cubicBezTo>
                    <a:pt x="1133" y="1012"/>
                    <a:pt x="1135" y="1011"/>
                    <a:pt x="1136" y="1009"/>
                  </a:cubicBezTo>
                  <a:cubicBezTo>
                    <a:pt x="1133" y="1009"/>
                    <a:pt x="1131" y="1009"/>
                    <a:pt x="1131" y="1012"/>
                  </a:cubicBezTo>
                  <a:close/>
                  <a:moveTo>
                    <a:pt x="816" y="1013"/>
                  </a:moveTo>
                  <a:cubicBezTo>
                    <a:pt x="813" y="1013"/>
                    <a:pt x="810" y="1014"/>
                    <a:pt x="808" y="1016"/>
                  </a:cubicBezTo>
                  <a:cubicBezTo>
                    <a:pt x="811" y="1015"/>
                    <a:pt x="815" y="1015"/>
                    <a:pt x="816" y="1013"/>
                  </a:cubicBezTo>
                  <a:close/>
                  <a:moveTo>
                    <a:pt x="937" y="1026"/>
                  </a:moveTo>
                  <a:cubicBezTo>
                    <a:pt x="942" y="1026"/>
                    <a:pt x="945" y="1024"/>
                    <a:pt x="948" y="1021"/>
                  </a:cubicBezTo>
                  <a:cubicBezTo>
                    <a:pt x="947" y="1020"/>
                    <a:pt x="947" y="1017"/>
                    <a:pt x="946" y="1017"/>
                  </a:cubicBezTo>
                  <a:cubicBezTo>
                    <a:pt x="945" y="1018"/>
                    <a:pt x="942" y="1019"/>
                    <a:pt x="943" y="1016"/>
                  </a:cubicBezTo>
                  <a:cubicBezTo>
                    <a:pt x="938" y="1018"/>
                    <a:pt x="940" y="1022"/>
                    <a:pt x="937" y="1026"/>
                  </a:cubicBezTo>
                  <a:close/>
                  <a:moveTo>
                    <a:pt x="239" y="1024"/>
                  </a:moveTo>
                  <a:cubicBezTo>
                    <a:pt x="239" y="1023"/>
                    <a:pt x="244" y="1021"/>
                    <a:pt x="241" y="1019"/>
                  </a:cubicBezTo>
                  <a:cubicBezTo>
                    <a:pt x="241" y="1021"/>
                    <a:pt x="235" y="1022"/>
                    <a:pt x="239" y="1024"/>
                  </a:cubicBezTo>
                  <a:close/>
                  <a:moveTo>
                    <a:pt x="976" y="1035"/>
                  </a:moveTo>
                  <a:cubicBezTo>
                    <a:pt x="977" y="1036"/>
                    <a:pt x="983" y="1034"/>
                    <a:pt x="983" y="1030"/>
                  </a:cubicBezTo>
                  <a:cubicBezTo>
                    <a:pt x="976" y="1034"/>
                    <a:pt x="962" y="1038"/>
                    <a:pt x="956" y="1044"/>
                  </a:cubicBezTo>
                  <a:cubicBezTo>
                    <a:pt x="965" y="1044"/>
                    <a:pt x="970" y="1039"/>
                    <a:pt x="976" y="1035"/>
                  </a:cubicBezTo>
                  <a:close/>
                  <a:moveTo>
                    <a:pt x="978" y="1043"/>
                  </a:moveTo>
                  <a:cubicBezTo>
                    <a:pt x="975" y="1043"/>
                    <a:pt x="973" y="1045"/>
                    <a:pt x="972" y="1046"/>
                  </a:cubicBezTo>
                  <a:cubicBezTo>
                    <a:pt x="974" y="1046"/>
                    <a:pt x="978" y="1046"/>
                    <a:pt x="978" y="1043"/>
                  </a:cubicBezTo>
                  <a:close/>
                  <a:moveTo>
                    <a:pt x="245" y="1049"/>
                  </a:moveTo>
                  <a:cubicBezTo>
                    <a:pt x="243" y="1053"/>
                    <a:pt x="242" y="1059"/>
                    <a:pt x="240" y="1062"/>
                  </a:cubicBezTo>
                  <a:cubicBezTo>
                    <a:pt x="248" y="1060"/>
                    <a:pt x="255" y="1056"/>
                    <a:pt x="258" y="1048"/>
                  </a:cubicBezTo>
                  <a:cubicBezTo>
                    <a:pt x="254" y="1051"/>
                    <a:pt x="250" y="1050"/>
                    <a:pt x="245" y="1049"/>
                  </a:cubicBezTo>
                  <a:close/>
                  <a:moveTo>
                    <a:pt x="921" y="1054"/>
                  </a:moveTo>
                  <a:cubicBezTo>
                    <a:pt x="923" y="1053"/>
                    <a:pt x="932" y="1052"/>
                    <a:pt x="933" y="1048"/>
                  </a:cubicBezTo>
                  <a:cubicBezTo>
                    <a:pt x="930" y="1050"/>
                    <a:pt x="923" y="1050"/>
                    <a:pt x="921" y="1054"/>
                  </a:cubicBezTo>
                  <a:close/>
                  <a:moveTo>
                    <a:pt x="926" y="1062"/>
                  </a:moveTo>
                  <a:cubicBezTo>
                    <a:pt x="928" y="1057"/>
                    <a:pt x="934" y="1057"/>
                    <a:pt x="938" y="1054"/>
                  </a:cubicBezTo>
                  <a:cubicBezTo>
                    <a:pt x="931" y="1054"/>
                    <a:pt x="925" y="1057"/>
                    <a:pt x="921" y="1060"/>
                  </a:cubicBezTo>
                  <a:cubicBezTo>
                    <a:pt x="922" y="1061"/>
                    <a:pt x="925" y="1061"/>
                    <a:pt x="926" y="1062"/>
                  </a:cubicBezTo>
                  <a:close/>
                  <a:moveTo>
                    <a:pt x="768" y="1057"/>
                  </a:moveTo>
                  <a:cubicBezTo>
                    <a:pt x="762" y="1054"/>
                    <a:pt x="760" y="1062"/>
                    <a:pt x="755" y="1060"/>
                  </a:cubicBezTo>
                  <a:cubicBezTo>
                    <a:pt x="755" y="1063"/>
                    <a:pt x="757" y="1063"/>
                    <a:pt x="758" y="1064"/>
                  </a:cubicBezTo>
                  <a:cubicBezTo>
                    <a:pt x="761" y="1060"/>
                    <a:pt x="766" y="1061"/>
                    <a:pt x="768" y="1057"/>
                  </a:cubicBezTo>
                  <a:close/>
                  <a:moveTo>
                    <a:pt x="718" y="1059"/>
                  </a:moveTo>
                  <a:cubicBezTo>
                    <a:pt x="715" y="1059"/>
                    <a:pt x="713" y="1060"/>
                    <a:pt x="712" y="1062"/>
                  </a:cubicBezTo>
                  <a:cubicBezTo>
                    <a:pt x="713" y="1062"/>
                    <a:pt x="713" y="1063"/>
                    <a:pt x="712" y="1064"/>
                  </a:cubicBezTo>
                  <a:cubicBezTo>
                    <a:pt x="715" y="1063"/>
                    <a:pt x="718" y="1062"/>
                    <a:pt x="718" y="1059"/>
                  </a:cubicBezTo>
                  <a:close/>
                  <a:moveTo>
                    <a:pt x="906" y="1070"/>
                  </a:moveTo>
                  <a:cubicBezTo>
                    <a:pt x="911" y="1069"/>
                    <a:pt x="915" y="1067"/>
                    <a:pt x="919" y="1064"/>
                  </a:cubicBezTo>
                  <a:cubicBezTo>
                    <a:pt x="919" y="1064"/>
                    <a:pt x="918" y="1063"/>
                    <a:pt x="918" y="1062"/>
                  </a:cubicBezTo>
                  <a:cubicBezTo>
                    <a:pt x="914" y="1065"/>
                    <a:pt x="906" y="1064"/>
                    <a:pt x="906" y="1070"/>
                  </a:cubicBezTo>
                  <a:close/>
                  <a:moveTo>
                    <a:pt x="524" y="1069"/>
                  </a:moveTo>
                  <a:cubicBezTo>
                    <a:pt x="524" y="1066"/>
                    <a:pt x="526" y="1066"/>
                    <a:pt x="526" y="1063"/>
                  </a:cubicBezTo>
                  <a:cubicBezTo>
                    <a:pt x="523" y="1062"/>
                    <a:pt x="523" y="1065"/>
                    <a:pt x="522" y="1063"/>
                  </a:cubicBezTo>
                  <a:cubicBezTo>
                    <a:pt x="522" y="1069"/>
                    <a:pt x="515" y="1064"/>
                    <a:pt x="515" y="1068"/>
                  </a:cubicBezTo>
                  <a:cubicBezTo>
                    <a:pt x="516" y="1070"/>
                    <a:pt x="521" y="1068"/>
                    <a:pt x="524" y="1069"/>
                  </a:cubicBezTo>
                  <a:close/>
                  <a:moveTo>
                    <a:pt x="678" y="1074"/>
                  </a:moveTo>
                  <a:cubicBezTo>
                    <a:pt x="691" y="1077"/>
                    <a:pt x="702" y="1069"/>
                    <a:pt x="710" y="1063"/>
                  </a:cubicBezTo>
                  <a:cubicBezTo>
                    <a:pt x="699" y="1065"/>
                    <a:pt x="688" y="1067"/>
                    <a:pt x="682" y="1073"/>
                  </a:cubicBezTo>
                  <a:cubicBezTo>
                    <a:pt x="682" y="1072"/>
                    <a:pt x="682" y="1071"/>
                    <a:pt x="681" y="1070"/>
                  </a:cubicBezTo>
                  <a:cubicBezTo>
                    <a:pt x="682" y="1074"/>
                    <a:pt x="677" y="1071"/>
                    <a:pt x="678" y="1074"/>
                  </a:cubicBezTo>
                  <a:close/>
                  <a:moveTo>
                    <a:pt x="747" y="1066"/>
                  </a:moveTo>
                  <a:cubicBezTo>
                    <a:pt x="736" y="1067"/>
                    <a:pt x="724" y="1073"/>
                    <a:pt x="716" y="1078"/>
                  </a:cubicBezTo>
                  <a:cubicBezTo>
                    <a:pt x="727" y="1080"/>
                    <a:pt x="733" y="1070"/>
                    <a:pt x="744" y="1070"/>
                  </a:cubicBezTo>
                  <a:cubicBezTo>
                    <a:pt x="743" y="1067"/>
                    <a:pt x="746" y="1067"/>
                    <a:pt x="747" y="1066"/>
                  </a:cubicBezTo>
                  <a:close/>
                  <a:moveTo>
                    <a:pt x="1029" y="1088"/>
                  </a:moveTo>
                  <a:cubicBezTo>
                    <a:pt x="1035" y="1088"/>
                    <a:pt x="1051" y="1081"/>
                    <a:pt x="1048" y="1075"/>
                  </a:cubicBezTo>
                  <a:cubicBezTo>
                    <a:pt x="1043" y="1080"/>
                    <a:pt x="1034" y="1083"/>
                    <a:pt x="1029" y="1088"/>
                  </a:cubicBezTo>
                  <a:close/>
                  <a:moveTo>
                    <a:pt x="402" y="1084"/>
                  </a:moveTo>
                  <a:cubicBezTo>
                    <a:pt x="402" y="1086"/>
                    <a:pt x="399" y="1085"/>
                    <a:pt x="399" y="1086"/>
                  </a:cubicBezTo>
                  <a:cubicBezTo>
                    <a:pt x="402" y="1085"/>
                    <a:pt x="399" y="1089"/>
                    <a:pt x="402" y="1089"/>
                  </a:cubicBezTo>
                  <a:cubicBezTo>
                    <a:pt x="403" y="1088"/>
                    <a:pt x="405" y="1085"/>
                    <a:pt x="402" y="1084"/>
                  </a:cubicBezTo>
                  <a:close/>
                  <a:moveTo>
                    <a:pt x="710" y="1088"/>
                  </a:moveTo>
                  <a:cubicBezTo>
                    <a:pt x="708" y="1090"/>
                    <a:pt x="702" y="1089"/>
                    <a:pt x="702" y="1093"/>
                  </a:cubicBezTo>
                  <a:cubicBezTo>
                    <a:pt x="704" y="1094"/>
                    <a:pt x="707" y="1094"/>
                    <a:pt x="711" y="1094"/>
                  </a:cubicBezTo>
                  <a:cubicBezTo>
                    <a:pt x="712" y="1092"/>
                    <a:pt x="713" y="1089"/>
                    <a:pt x="710" y="1088"/>
                  </a:cubicBezTo>
                  <a:close/>
                  <a:moveTo>
                    <a:pt x="710" y="1097"/>
                  </a:moveTo>
                  <a:cubicBezTo>
                    <a:pt x="712" y="1098"/>
                    <a:pt x="715" y="1096"/>
                    <a:pt x="714" y="1099"/>
                  </a:cubicBezTo>
                  <a:cubicBezTo>
                    <a:pt x="709" y="1100"/>
                    <a:pt x="709" y="1101"/>
                    <a:pt x="709" y="1105"/>
                  </a:cubicBezTo>
                  <a:cubicBezTo>
                    <a:pt x="711" y="1105"/>
                    <a:pt x="713" y="1105"/>
                    <a:pt x="714" y="1107"/>
                  </a:cubicBezTo>
                  <a:cubicBezTo>
                    <a:pt x="711" y="1108"/>
                    <a:pt x="710" y="1107"/>
                    <a:pt x="710" y="1109"/>
                  </a:cubicBezTo>
                  <a:cubicBezTo>
                    <a:pt x="715" y="1109"/>
                    <a:pt x="718" y="1106"/>
                    <a:pt x="721" y="1104"/>
                  </a:cubicBezTo>
                  <a:cubicBezTo>
                    <a:pt x="718" y="1103"/>
                    <a:pt x="716" y="1107"/>
                    <a:pt x="714" y="1104"/>
                  </a:cubicBezTo>
                  <a:cubicBezTo>
                    <a:pt x="717" y="1103"/>
                    <a:pt x="722" y="1099"/>
                    <a:pt x="725" y="1101"/>
                  </a:cubicBezTo>
                  <a:cubicBezTo>
                    <a:pt x="725" y="1103"/>
                    <a:pt x="722" y="1102"/>
                    <a:pt x="722" y="1104"/>
                  </a:cubicBezTo>
                  <a:cubicBezTo>
                    <a:pt x="725" y="1106"/>
                    <a:pt x="729" y="1104"/>
                    <a:pt x="731" y="1102"/>
                  </a:cubicBezTo>
                  <a:cubicBezTo>
                    <a:pt x="728" y="1102"/>
                    <a:pt x="726" y="1099"/>
                    <a:pt x="728" y="1097"/>
                  </a:cubicBezTo>
                  <a:cubicBezTo>
                    <a:pt x="726" y="1097"/>
                    <a:pt x="724" y="1098"/>
                    <a:pt x="724" y="1096"/>
                  </a:cubicBezTo>
                  <a:cubicBezTo>
                    <a:pt x="724" y="1094"/>
                    <a:pt x="727" y="1095"/>
                    <a:pt x="727" y="1094"/>
                  </a:cubicBezTo>
                  <a:cubicBezTo>
                    <a:pt x="725" y="1092"/>
                    <a:pt x="723" y="1090"/>
                    <a:pt x="721" y="1089"/>
                  </a:cubicBezTo>
                  <a:cubicBezTo>
                    <a:pt x="720" y="1095"/>
                    <a:pt x="712" y="1092"/>
                    <a:pt x="710" y="1097"/>
                  </a:cubicBezTo>
                  <a:close/>
                  <a:moveTo>
                    <a:pt x="939" y="1102"/>
                  </a:moveTo>
                  <a:cubicBezTo>
                    <a:pt x="932" y="1106"/>
                    <a:pt x="924" y="1109"/>
                    <a:pt x="917" y="1113"/>
                  </a:cubicBezTo>
                  <a:cubicBezTo>
                    <a:pt x="928" y="1113"/>
                    <a:pt x="933" y="1105"/>
                    <a:pt x="940" y="1105"/>
                  </a:cubicBezTo>
                  <a:cubicBezTo>
                    <a:pt x="940" y="1104"/>
                    <a:pt x="941" y="1102"/>
                    <a:pt x="939" y="1102"/>
                  </a:cubicBezTo>
                  <a:close/>
                  <a:moveTo>
                    <a:pt x="625" y="1108"/>
                  </a:moveTo>
                  <a:cubicBezTo>
                    <a:pt x="629" y="1107"/>
                    <a:pt x="634" y="1107"/>
                    <a:pt x="635" y="1104"/>
                  </a:cubicBezTo>
                  <a:cubicBezTo>
                    <a:pt x="631" y="1105"/>
                    <a:pt x="628" y="1105"/>
                    <a:pt x="625" y="1108"/>
                  </a:cubicBezTo>
                  <a:close/>
                  <a:moveTo>
                    <a:pt x="682" y="1117"/>
                  </a:moveTo>
                  <a:cubicBezTo>
                    <a:pt x="685" y="1117"/>
                    <a:pt x="695" y="1117"/>
                    <a:pt x="697" y="1113"/>
                  </a:cubicBezTo>
                  <a:cubicBezTo>
                    <a:pt x="693" y="1112"/>
                    <a:pt x="692" y="1113"/>
                    <a:pt x="688" y="1113"/>
                  </a:cubicBezTo>
                  <a:cubicBezTo>
                    <a:pt x="684" y="1110"/>
                    <a:pt x="689" y="1110"/>
                    <a:pt x="689" y="1108"/>
                  </a:cubicBezTo>
                  <a:cubicBezTo>
                    <a:pt x="682" y="1108"/>
                    <a:pt x="687" y="1111"/>
                    <a:pt x="682" y="1113"/>
                  </a:cubicBezTo>
                  <a:cubicBezTo>
                    <a:pt x="686" y="1115"/>
                    <a:pt x="683" y="1115"/>
                    <a:pt x="682" y="1117"/>
                  </a:cubicBezTo>
                  <a:close/>
                  <a:moveTo>
                    <a:pt x="561" y="1110"/>
                  </a:moveTo>
                  <a:cubicBezTo>
                    <a:pt x="558" y="1112"/>
                    <a:pt x="550" y="1108"/>
                    <a:pt x="547" y="1112"/>
                  </a:cubicBezTo>
                  <a:cubicBezTo>
                    <a:pt x="551" y="1114"/>
                    <a:pt x="560" y="1114"/>
                    <a:pt x="561" y="1110"/>
                  </a:cubicBezTo>
                  <a:close/>
                  <a:moveTo>
                    <a:pt x="870" y="1113"/>
                  </a:moveTo>
                  <a:cubicBezTo>
                    <a:pt x="867" y="1113"/>
                    <a:pt x="866" y="1115"/>
                    <a:pt x="863" y="1115"/>
                  </a:cubicBezTo>
                  <a:cubicBezTo>
                    <a:pt x="865" y="1119"/>
                    <a:pt x="863" y="1120"/>
                    <a:pt x="862" y="1122"/>
                  </a:cubicBezTo>
                  <a:cubicBezTo>
                    <a:pt x="871" y="1122"/>
                    <a:pt x="869" y="1120"/>
                    <a:pt x="870" y="1113"/>
                  </a:cubicBezTo>
                  <a:close/>
                  <a:moveTo>
                    <a:pt x="809" y="1121"/>
                  </a:moveTo>
                  <a:cubicBezTo>
                    <a:pt x="806" y="1121"/>
                    <a:pt x="802" y="1120"/>
                    <a:pt x="801" y="1123"/>
                  </a:cubicBezTo>
                  <a:cubicBezTo>
                    <a:pt x="804" y="1123"/>
                    <a:pt x="807" y="1122"/>
                    <a:pt x="809" y="1121"/>
                  </a:cubicBezTo>
                  <a:close/>
                  <a:moveTo>
                    <a:pt x="742" y="1145"/>
                  </a:moveTo>
                  <a:cubicBezTo>
                    <a:pt x="746" y="1144"/>
                    <a:pt x="748" y="1141"/>
                    <a:pt x="749" y="1137"/>
                  </a:cubicBezTo>
                  <a:cubicBezTo>
                    <a:pt x="745" y="1140"/>
                    <a:pt x="743" y="1140"/>
                    <a:pt x="742" y="1145"/>
                  </a:cubicBezTo>
                  <a:close/>
                  <a:moveTo>
                    <a:pt x="571" y="1138"/>
                  </a:moveTo>
                  <a:cubicBezTo>
                    <a:pt x="568" y="1141"/>
                    <a:pt x="562" y="1142"/>
                    <a:pt x="559" y="1145"/>
                  </a:cubicBezTo>
                  <a:cubicBezTo>
                    <a:pt x="564" y="1147"/>
                    <a:pt x="569" y="1142"/>
                    <a:pt x="571" y="1138"/>
                  </a:cubicBezTo>
                  <a:close/>
                  <a:moveTo>
                    <a:pt x="611" y="1147"/>
                  </a:moveTo>
                  <a:cubicBezTo>
                    <a:pt x="609" y="1143"/>
                    <a:pt x="603" y="1146"/>
                    <a:pt x="602" y="1148"/>
                  </a:cubicBezTo>
                  <a:cubicBezTo>
                    <a:pt x="606" y="1148"/>
                    <a:pt x="610" y="1149"/>
                    <a:pt x="611" y="1147"/>
                  </a:cubicBezTo>
                  <a:close/>
                  <a:moveTo>
                    <a:pt x="634" y="1152"/>
                  </a:moveTo>
                  <a:cubicBezTo>
                    <a:pt x="638" y="1153"/>
                    <a:pt x="644" y="1149"/>
                    <a:pt x="649" y="1148"/>
                  </a:cubicBezTo>
                  <a:cubicBezTo>
                    <a:pt x="644" y="1148"/>
                    <a:pt x="637" y="1148"/>
                    <a:pt x="634" y="1152"/>
                  </a:cubicBezTo>
                  <a:close/>
                  <a:moveTo>
                    <a:pt x="695" y="1156"/>
                  </a:moveTo>
                  <a:cubicBezTo>
                    <a:pt x="689" y="1154"/>
                    <a:pt x="686" y="1160"/>
                    <a:pt x="681" y="1161"/>
                  </a:cubicBezTo>
                  <a:cubicBezTo>
                    <a:pt x="681" y="1161"/>
                    <a:pt x="680" y="1159"/>
                    <a:pt x="678" y="1160"/>
                  </a:cubicBezTo>
                  <a:cubicBezTo>
                    <a:pt x="674" y="1160"/>
                    <a:pt x="669" y="1166"/>
                    <a:pt x="662" y="1165"/>
                  </a:cubicBezTo>
                  <a:cubicBezTo>
                    <a:pt x="667" y="1171"/>
                    <a:pt x="677" y="1165"/>
                    <a:pt x="686" y="1162"/>
                  </a:cubicBezTo>
                  <a:cubicBezTo>
                    <a:pt x="693" y="1160"/>
                    <a:pt x="701" y="1159"/>
                    <a:pt x="708" y="1157"/>
                  </a:cubicBezTo>
                  <a:cubicBezTo>
                    <a:pt x="706" y="1151"/>
                    <a:pt x="697" y="1151"/>
                    <a:pt x="695" y="1156"/>
                  </a:cubicBezTo>
                  <a:close/>
                  <a:moveTo>
                    <a:pt x="557" y="1166"/>
                  </a:moveTo>
                  <a:cubicBezTo>
                    <a:pt x="557" y="1170"/>
                    <a:pt x="558" y="1171"/>
                    <a:pt x="559" y="1174"/>
                  </a:cubicBezTo>
                  <a:cubicBezTo>
                    <a:pt x="571" y="1173"/>
                    <a:pt x="577" y="1170"/>
                    <a:pt x="582" y="1160"/>
                  </a:cubicBezTo>
                  <a:cubicBezTo>
                    <a:pt x="572" y="1156"/>
                    <a:pt x="566" y="1165"/>
                    <a:pt x="557" y="1166"/>
                  </a:cubicBezTo>
                  <a:close/>
                  <a:moveTo>
                    <a:pt x="605" y="1161"/>
                  </a:moveTo>
                  <a:cubicBezTo>
                    <a:pt x="607" y="1163"/>
                    <a:pt x="614" y="1162"/>
                    <a:pt x="615" y="1160"/>
                  </a:cubicBezTo>
                  <a:cubicBezTo>
                    <a:pt x="612" y="1161"/>
                    <a:pt x="605" y="1158"/>
                    <a:pt x="605" y="1161"/>
                  </a:cubicBezTo>
                  <a:close/>
                  <a:moveTo>
                    <a:pt x="606" y="1170"/>
                  </a:moveTo>
                  <a:cubicBezTo>
                    <a:pt x="606" y="1168"/>
                    <a:pt x="604" y="1167"/>
                    <a:pt x="605" y="1164"/>
                  </a:cubicBezTo>
                  <a:cubicBezTo>
                    <a:pt x="601" y="1165"/>
                    <a:pt x="602" y="1162"/>
                    <a:pt x="599" y="1162"/>
                  </a:cubicBezTo>
                  <a:cubicBezTo>
                    <a:pt x="599" y="1164"/>
                    <a:pt x="599" y="1164"/>
                    <a:pt x="599" y="1164"/>
                  </a:cubicBezTo>
                  <a:cubicBezTo>
                    <a:pt x="598" y="1164"/>
                    <a:pt x="598" y="1164"/>
                    <a:pt x="598" y="1165"/>
                  </a:cubicBezTo>
                  <a:cubicBezTo>
                    <a:pt x="601" y="1165"/>
                    <a:pt x="604" y="1165"/>
                    <a:pt x="604" y="1168"/>
                  </a:cubicBezTo>
                  <a:cubicBezTo>
                    <a:pt x="601" y="1168"/>
                    <a:pt x="598" y="1169"/>
                    <a:pt x="595" y="1171"/>
                  </a:cubicBezTo>
                  <a:cubicBezTo>
                    <a:pt x="599" y="1174"/>
                    <a:pt x="602" y="1170"/>
                    <a:pt x="606" y="1170"/>
                  </a:cubicBezTo>
                  <a:close/>
                  <a:moveTo>
                    <a:pt x="811" y="1194"/>
                  </a:moveTo>
                  <a:cubicBezTo>
                    <a:pt x="821" y="1191"/>
                    <a:pt x="837" y="1185"/>
                    <a:pt x="847" y="1179"/>
                  </a:cubicBezTo>
                  <a:cubicBezTo>
                    <a:pt x="838" y="1180"/>
                    <a:pt x="830" y="1185"/>
                    <a:pt x="822" y="1188"/>
                  </a:cubicBezTo>
                  <a:cubicBezTo>
                    <a:pt x="819" y="1189"/>
                    <a:pt x="811" y="1188"/>
                    <a:pt x="811" y="1194"/>
                  </a:cubicBezTo>
                  <a:close/>
                  <a:moveTo>
                    <a:pt x="569" y="1181"/>
                  </a:moveTo>
                  <a:cubicBezTo>
                    <a:pt x="567" y="1182"/>
                    <a:pt x="563" y="1182"/>
                    <a:pt x="563" y="1185"/>
                  </a:cubicBezTo>
                  <a:cubicBezTo>
                    <a:pt x="566" y="1184"/>
                    <a:pt x="574" y="1187"/>
                    <a:pt x="577" y="1184"/>
                  </a:cubicBezTo>
                  <a:cubicBezTo>
                    <a:pt x="574" y="1183"/>
                    <a:pt x="568" y="1186"/>
                    <a:pt x="569" y="1181"/>
                  </a:cubicBezTo>
                  <a:close/>
                  <a:moveTo>
                    <a:pt x="596" y="1188"/>
                  </a:moveTo>
                  <a:cubicBezTo>
                    <a:pt x="598" y="1188"/>
                    <a:pt x="599" y="1189"/>
                    <a:pt x="599" y="1191"/>
                  </a:cubicBezTo>
                  <a:cubicBezTo>
                    <a:pt x="604" y="1191"/>
                    <a:pt x="609" y="1191"/>
                    <a:pt x="612" y="1188"/>
                  </a:cubicBezTo>
                  <a:cubicBezTo>
                    <a:pt x="606" y="1188"/>
                    <a:pt x="602" y="1187"/>
                    <a:pt x="596" y="1188"/>
                  </a:cubicBezTo>
                  <a:close/>
                  <a:moveTo>
                    <a:pt x="1057" y="131"/>
                  </a:moveTo>
                  <a:cubicBezTo>
                    <a:pt x="1067" y="127"/>
                    <a:pt x="1072" y="123"/>
                    <a:pt x="1082" y="118"/>
                  </a:cubicBezTo>
                  <a:cubicBezTo>
                    <a:pt x="1083" y="123"/>
                    <a:pt x="1077" y="128"/>
                    <a:pt x="1081" y="129"/>
                  </a:cubicBezTo>
                  <a:cubicBezTo>
                    <a:pt x="1086" y="124"/>
                    <a:pt x="1095" y="123"/>
                    <a:pt x="1102" y="116"/>
                  </a:cubicBezTo>
                  <a:cubicBezTo>
                    <a:pt x="1102" y="118"/>
                    <a:pt x="1103" y="117"/>
                    <a:pt x="1103" y="118"/>
                  </a:cubicBezTo>
                  <a:cubicBezTo>
                    <a:pt x="1104" y="130"/>
                    <a:pt x="1088" y="126"/>
                    <a:pt x="1085" y="135"/>
                  </a:cubicBezTo>
                  <a:cubicBezTo>
                    <a:pt x="1086" y="136"/>
                    <a:pt x="1089" y="136"/>
                    <a:pt x="1089" y="139"/>
                  </a:cubicBezTo>
                  <a:cubicBezTo>
                    <a:pt x="1103" y="136"/>
                    <a:pt x="1112" y="135"/>
                    <a:pt x="1125" y="131"/>
                  </a:cubicBezTo>
                  <a:cubicBezTo>
                    <a:pt x="1135" y="149"/>
                    <a:pt x="1100" y="141"/>
                    <a:pt x="1105" y="156"/>
                  </a:cubicBezTo>
                  <a:cubicBezTo>
                    <a:pt x="1108" y="158"/>
                    <a:pt x="1109" y="155"/>
                    <a:pt x="1111" y="157"/>
                  </a:cubicBezTo>
                  <a:cubicBezTo>
                    <a:pt x="1106" y="157"/>
                    <a:pt x="1109" y="161"/>
                    <a:pt x="1111" y="162"/>
                  </a:cubicBezTo>
                  <a:cubicBezTo>
                    <a:pt x="1108" y="165"/>
                    <a:pt x="1099" y="166"/>
                    <a:pt x="1100" y="169"/>
                  </a:cubicBezTo>
                  <a:cubicBezTo>
                    <a:pt x="1104" y="167"/>
                    <a:pt x="1110" y="164"/>
                    <a:pt x="1115" y="165"/>
                  </a:cubicBezTo>
                  <a:cubicBezTo>
                    <a:pt x="1115" y="161"/>
                    <a:pt x="1118" y="161"/>
                    <a:pt x="1118" y="158"/>
                  </a:cubicBezTo>
                  <a:cubicBezTo>
                    <a:pt x="1116" y="158"/>
                    <a:pt x="1115" y="157"/>
                    <a:pt x="1115" y="154"/>
                  </a:cubicBezTo>
                  <a:cubicBezTo>
                    <a:pt x="1118" y="152"/>
                    <a:pt x="1119" y="148"/>
                    <a:pt x="1123" y="146"/>
                  </a:cubicBezTo>
                  <a:cubicBezTo>
                    <a:pt x="1127" y="146"/>
                    <a:pt x="1129" y="150"/>
                    <a:pt x="1129" y="154"/>
                  </a:cubicBezTo>
                  <a:cubicBezTo>
                    <a:pt x="1143" y="157"/>
                    <a:pt x="1173" y="157"/>
                    <a:pt x="1180" y="143"/>
                  </a:cubicBezTo>
                  <a:cubicBezTo>
                    <a:pt x="1182" y="144"/>
                    <a:pt x="1184" y="144"/>
                    <a:pt x="1184" y="146"/>
                  </a:cubicBezTo>
                  <a:cubicBezTo>
                    <a:pt x="1184" y="154"/>
                    <a:pt x="1178" y="159"/>
                    <a:pt x="1185" y="163"/>
                  </a:cubicBezTo>
                  <a:cubicBezTo>
                    <a:pt x="1184" y="166"/>
                    <a:pt x="1181" y="166"/>
                    <a:pt x="1179" y="167"/>
                  </a:cubicBezTo>
                  <a:cubicBezTo>
                    <a:pt x="1189" y="181"/>
                    <a:pt x="1172" y="189"/>
                    <a:pt x="1167" y="197"/>
                  </a:cubicBezTo>
                  <a:cubicBezTo>
                    <a:pt x="1178" y="197"/>
                    <a:pt x="1189" y="194"/>
                    <a:pt x="1195" y="190"/>
                  </a:cubicBezTo>
                  <a:cubicBezTo>
                    <a:pt x="1191" y="185"/>
                    <a:pt x="1196" y="177"/>
                    <a:pt x="1201" y="176"/>
                  </a:cubicBezTo>
                  <a:cubicBezTo>
                    <a:pt x="1201" y="177"/>
                    <a:pt x="1202" y="178"/>
                    <a:pt x="1201" y="180"/>
                  </a:cubicBezTo>
                  <a:cubicBezTo>
                    <a:pt x="1205" y="178"/>
                    <a:pt x="1208" y="175"/>
                    <a:pt x="1213" y="175"/>
                  </a:cubicBezTo>
                  <a:cubicBezTo>
                    <a:pt x="1213" y="173"/>
                    <a:pt x="1212" y="172"/>
                    <a:pt x="1214" y="170"/>
                  </a:cubicBezTo>
                  <a:cubicBezTo>
                    <a:pt x="1217" y="170"/>
                    <a:pt x="1214" y="175"/>
                    <a:pt x="1216" y="174"/>
                  </a:cubicBezTo>
                  <a:cubicBezTo>
                    <a:pt x="1218" y="172"/>
                    <a:pt x="1221" y="172"/>
                    <a:pt x="1221" y="168"/>
                  </a:cubicBezTo>
                  <a:cubicBezTo>
                    <a:pt x="1216" y="171"/>
                    <a:pt x="1214" y="167"/>
                    <a:pt x="1212" y="164"/>
                  </a:cubicBezTo>
                  <a:cubicBezTo>
                    <a:pt x="1214" y="162"/>
                    <a:pt x="1218" y="163"/>
                    <a:pt x="1220" y="161"/>
                  </a:cubicBezTo>
                  <a:cubicBezTo>
                    <a:pt x="1217" y="153"/>
                    <a:pt x="1223" y="145"/>
                    <a:pt x="1223" y="138"/>
                  </a:cubicBezTo>
                  <a:cubicBezTo>
                    <a:pt x="1229" y="135"/>
                    <a:pt x="1233" y="128"/>
                    <a:pt x="1236" y="122"/>
                  </a:cubicBezTo>
                  <a:cubicBezTo>
                    <a:pt x="1228" y="125"/>
                    <a:pt x="1216" y="140"/>
                    <a:pt x="1208" y="128"/>
                  </a:cubicBezTo>
                  <a:cubicBezTo>
                    <a:pt x="1211" y="116"/>
                    <a:pt x="1226" y="108"/>
                    <a:pt x="1230" y="97"/>
                  </a:cubicBezTo>
                  <a:cubicBezTo>
                    <a:pt x="1225" y="99"/>
                    <a:pt x="1221" y="103"/>
                    <a:pt x="1214" y="102"/>
                  </a:cubicBezTo>
                  <a:cubicBezTo>
                    <a:pt x="1215" y="98"/>
                    <a:pt x="1211" y="94"/>
                    <a:pt x="1210" y="89"/>
                  </a:cubicBezTo>
                  <a:cubicBezTo>
                    <a:pt x="1211" y="84"/>
                    <a:pt x="1215" y="81"/>
                    <a:pt x="1219" y="78"/>
                  </a:cubicBezTo>
                  <a:cubicBezTo>
                    <a:pt x="1206" y="82"/>
                    <a:pt x="1196" y="91"/>
                    <a:pt x="1182" y="89"/>
                  </a:cubicBezTo>
                  <a:cubicBezTo>
                    <a:pt x="1182" y="86"/>
                    <a:pt x="1184" y="85"/>
                    <a:pt x="1186" y="85"/>
                  </a:cubicBezTo>
                  <a:cubicBezTo>
                    <a:pt x="1187" y="85"/>
                    <a:pt x="1187" y="88"/>
                    <a:pt x="1190" y="87"/>
                  </a:cubicBezTo>
                  <a:cubicBezTo>
                    <a:pt x="1192" y="86"/>
                    <a:pt x="1191" y="83"/>
                    <a:pt x="1193" y="82"/>
                  </a:cubicBezTo>
                  <a:cubicBezTo>
                    <a:pt x="1197" y="82"/>
                    <a:pt x="1199" y="79"/>
                    <a:pt x="1202" y="76"/>
                  </a:cubicBezTo>
                  <a:cubicBezTo>
                    <a:pt x="1208" y="74"/>
                    <a:pt x="1214" y="73"/>
                    <a:pt x="1213" y="65"/>
                  </a:cubicBezTo>
                  <a:cubicBezTo>
                    <a:pt x="1211" y="63"/>
                    <a:pt x="1211" y="66"/>
                    <a:pt x="1208" y="65"/>
                  </a:cubicBezTo>
                  <a:cubicBezTo>
                    <a:pt x="1209" y="63"/>
                    <a:pt x="1207" y="63"/>
                    <a:pt x="1207" y="61"/>
                  </a:cubicBezTo>
                  <a:cubicBezTo>
                    <a:pt x="1211" y="57"/>
                    <a:pt x="1216" y="53"/>
                    <a:pt x="1220" y="49"/>
                  </a:cubicBezTo>
                  <a:cubicBezTo>
                    <a:pt x="1211" y="49"/>
                    <a:pt x="1207" y="54"/>
                    <a:pt x="1197" y="53"/>
                  </a:cubicBezTo>
                  <a:cubicBezTo>
                    <a:pt x="1201" y="47"/>
                    <a:pt x="1207" y="43"/>
                    <a:pt x="1211" y="37"/>
                  </a:cubicBezTo>
                  <a:cubicBezTo>
                    <a:pt x="1204" y="37"/>
                    <a:pt x="1197" y="45"/>
                    <a:pt x="1191" y="40"/>
                  </a:cubicBezTo>
                  <a:cubicBezTo>
                    <a:pt x="1187" y="33"/>
                    <a:pt x="1196" y="30"/>
                    <a:pt x="1195" y="27"/>
                  </a:cubicBezTo>
                  <a:cubicBezTo>
                    <a:pt x="1195" y="29"/>
                    <a:pt x="1190" y="29"/>
                    <a:pt x="1191" y="27"/>
                  </a:cubicBezTo>
                  <a:cubicBezTo>
                    <a:pt x="1191" y="24"/>
                    <a:pt x="1191" y="24"/>
                    <a:pt x="1193" y="21"/>
                  </a:cubicBezTo>
                  <a:cubicBezTo>
                    <a:pt x="1188" y="22"/>
                    <a:pt x="1187" y="19"/>
                    <a:pt x="1185" y="17"/>
                  </a:cubicBezTo>
                  <a:cubicBezTo>
                    <a:pt x="1186" y="13"/>
                    <a:pt x="1192" y="14"/>
                    <a:pt x="1191" y="9"/>
                  </a:cubicBezTo>
                  <a:cubicBezTo>
                    <a:pt x="1169" y="0"/>
                    <a:pt x="1158" y="26"/>
                    <a:pt x="1138" y="26"/>
                  </a:cubicBezTo>
                  <a:cubicBezTo>
                    <a:pt x="1138" y="30"/>
                    <a:pt x="1137" y="33"/>
                    <a:pt x="1135" y="37"/>
                  </a:cubicBezTo>
                  <a:cubicBezTo>
                    <a:pt x="1139" y="37"/>
                    <a:pt x="1144" y="31"/>
                    <a:pt x="1146" y="36"/>
                  </a:cubicBezTo>
                  <a:cubicBezTo>
                    <a:pt x="1134" y="51"/>
                    <a:pt x="1109" y="51"/>
                    <a:pt x="1093" y="63"/>
                  </a:cubicBezTo>
                  <a:cubicBezTo>
                    <a:pt x="1096" y="62"/>
                    <a:pt x="1095" y="64"/>
                    <a:pt x="1094" y="65"/>
                  </a:cubicBezTo>
                  <a:cubicBezTo>
                    <a:pt x="1098" y="66"/>
                    <a:pt x="1101" y="68"/>
                    <a:pt x="1103" y="70"/>
                  </a:cubicBezTo>
                  <a:cubicBezTo>
                    <a:pt x="1104" y="74"/>
                    <a:pt x="1100" y="74"/>
                    <a:pt x="1101" y="78"/>
                  </a:cubicBezTo>
                  <a:cubicBezTo>
                    <a:pt x="1108" y="90"/>
                    <a:pt x="1107" y="106"/>
                    <a:pt x="1094" y="112"/>
                  </a:cubicBezTo>
                  <a:cubicBezTo>
                    <a:pt x="1090" y="108"/>
                    <a:pt x="1082" y="112"/>
                    <a:pt x="1079" y="109"/>
                  </a:cubicBezTo>
                  <a:cubicBezTo>
                    <a:pt x="1080" y="106"/>
                    <a:pt x="1082" y="105"/>
                    <a:pt x="1084" y="104"/>
                  </a:cubicBezTo>
                  <a:cubicBezTo>
                    <a:pt x="1085" y="106"/>
                    <a:pt x="1086" y="106"/>
                    <a:pt x="1085" y="108"/>
                  </a:cubicBezTo>
                  <a:cubicBezTo>
                    <a:pt x="1094" y="106"/>
                    <a:pt x="1099" y="95"/>
                    <a:pt x="1098" y="86"/>
                  </a:cubicBezTo>
                  <a:cubicBezTo>
                    <a:pt x="1096" y="85"/>
                    <a:pt x="1094" y="88"/>
                    <a:pt x="1093" y="86"/>
                  </a:cubicBezTo>
                  <a:cubicBezTo>
                    <a:pt x="1095" y="83"/>
                    <a:pt x="1094" y="83"/>
                    <a:pt x="1093" y="79"/>
                  </a:cubicBezTo>
                  <a:cubicBezTo>
                    <a:pt x="1083" y="79"/>
                    <a:pt x="1080" y="86"/>
                    <a:pt x="1074" y="90"/>
                  </a:cubicBezTo>
                  <a:cubicBezTo>
                    <a:pt x="1076" y="96"/>
                    <a:pt x="1078" y="103"/>
                    <a:pt x="1074" y="108"/>
                  </a:cubicBezTo>
                  <a:cubicBezTo>
                    <a:pt x="1065" y="111"/>
                    <a:pt x="1061" y="120"/>
                    <a:pt x="1055" y="127"/>
                  </a:cubicBezTo>
                  <a:cubicBezTo>
                    <a:pt x="1057" y="127"/>
                    <a:pt x="1055" y="131"/>
                    <a:pt x="1057" y="131"/>
                  </a:cubicBezTo>
                  <a:close/>
                  <a:moveTo>
                    <a:pt x="1218" y="20"/>
                  </a:moveTo>
                  <a:cubicBezTo>
                    <a:pt x="1212" y="21"/>
                    <a:pt x="1203" y="24"/>
                    <a:pt x="1201" y="26"/>
                  </a:cubicBezTo>
                  <a:cubicBezTo>
                    <a:pt x="1208" y="25"/>
                    <a:pt x="1214" y="25"/>
                    <a:pt x="1218" y="20"/>
                  </a:cubicBezTo>
                  <a:close/>
                  <a:moveTo>
                    <a:pt x="1239" y="43"/>
                  </a:moveTo>
                  <a:cubicBezTo>
                    <a:pt x="1239" y="44"/>
                    <a:pt x="1237" y="44"/>
                    <a:pt x="1236" y="43"/>
                  </a:cubicBezTo>
                  <a:cubicBezTo>
                    <a:pt x="1236" y="41"/>
                    <a:pt x="1239" y="42"/>
                    <a:pt x="1239" y="40"/>
                  </a:cubicBezTo>
                  <a:cubicBezTo>
                    <a:pt x="1237" y="41"/>
                    <a:pt x="1237" y="38"/>
                    <a:pt x="1236" y="37"/>
                  </a:cubicBezTo>
                  <a:cubicBezTo>
                    <a:pt x="1238" y="36"/>
                    <a:pt x="1238" y="33"/>
                    <a:pt x="1240" y="32"/>
                  </a:cubicBezTo>
                  <a:cubicBezTo>
                    <a:pt x="1237" y="32"/>
                    <a:pt x="1236" y="35"/>
                    <a:pt x="1234" y="37"/>
                  </a:cubicBezTo>
                  <a:cubicBezTo>
                    <a:pt x="1238" y="42"/>
                    <a:pt x="1223" y="44"/>
                    <a:pt x="1221" y="50"/>
                  </a:cubicBezTo>
                  <a:cubicBezTo>
                    <a:pt x="1228" y="50"/>
                    <a:pt x="1239" y="48"/>
                    <a:pt x="1239" y="43"/>
                  </a:cubicBezTo>
                  <a:close/>
                  <a:moveTo>
                    <a:pt x="1204" y="47"/>
                  </a:moveTo>
                  <a:cubicBezTo>
                    <a:pt x="1210" y="48"/>
                    <a:pt x="1212" y="45"/>
                    <a:pt x="1214" y="43"/>
                  </a:cubicBezTo>
                  <a:cubicBezTo>
                    <a:pt x="1211" y="45"/>
                    <a:pt x="1206" y="42"/>
                    <a:pt x="1204" y="47"/>
                  </a:cubicBezTo>
                  <a:close/>
                  <a:moveTo>
                    <a:pt x="1117" y="481"/>
                  </a:moveTo>
                  <a:cubicBezTo>
                    <a:pt x="1118" y="481"/>
                    <a:pt x="1118" y="481"/>
                    <a:pt x="1119" y="481"/>
                  </a:cubicBezTo>
                  <a:cubicBezTo>
                    <a:pt x="1118" y="481"/>
                    <a:pt x="1118" y="481"/>
                    <a:pt x="1117" y="481"/>
                  </a:cubicBezTo>
                  <a:close/>
                  <a:moveTo>
                    <a:pt x="1284" y="478"/>
                  </a:moveTo>
                  <a:cubicBezTo>
                    <a:pt x="1280" y="478"/>
                    <a:pt x="1276" y="483"/>
                    <a:pt x="1274" y="481"/>
                  </a:cubicBezTo>
                  <a:cubicBezTo>
                    <a:pt x="1274" y="479"/>
                    <a:pt x="1277" y="479"/>
                    <a:pt x="1277" y="476"/>
                  </a:cubicBezTo>
                  <a:cubicBezTo>
                    <a:pt x="1263" y="476"/>
                    <a:pt x="1257" y="490"/>
                    <a:pt x="1237" y="485"/>
                  </a:cubicBezTo>
                  <a:cubicBezTo>
                    <a:pt x="1236" y="486"/>
                    <a:pt x="1232" y="490"/>
                    <a:pt x="1229" y="487"/>
                  </a:cubicBezTo>
                  <a:cubicBezTo>
                    <a:pt x="1233" y="485"/>
                    <a:pt x="1236" y="483"/>
                    <a:pt x="1239" y="480"/>
                  </a:cubicBezTo>
                  <a:cubicBezTo>
                    <a:pt x="1236" y="480"/>
                    <a:pt x="1232" y="485"/>
                    <a:pt x="1230" y="483"/>
                  </a:cubicBezTo>
                  <a:cubicBezTo>
                    <a:pt x="1233" y="480"/>
                    <a:pt x="1237" y="479"/>
                    <a:pt x="1240" y="475"/>
                  </a:cubicBezTo>
                  <a:cubicBezTo>
                    <a:pt x="1239" y="474"/>
                    <a:pt x="1238" y="473"/>
                    <a:pt x="1238" y="471"/>
                  </a:cubicBezTo>
                  <a:cubicBezTo>
                    <a:pt x="1239" y="471"/>
                    <a:pt x="1240" y="470"/>
                    <a:pt x="1242" y="469"/>
                  </a:cubicBezTo>
                  <a:cubicBezTo>
                    <a:pt x="1250" y="479"/>
                    <a:pt x="1256" y="465"/>
                    <a:pt x="1266" y="463"/>
                  </a:cubicBezTo>
                  <a:cubicBezTo>
                    <a:pt x="1266" y="467"/>
                    <a:pt x="1266" y="467"/>
                    <a:pt x="1266" y="467"/>
                  </a:cubicBezTo>
                  <a:cubicBezTo>
                    <a:pt x="1269" y="468"/>
                    <a:pt x="1272" y="463"/>
                    <a:pt x="1270" y="462"/>
                  </a:cubicBezTo>
                  <a:cubicBezTo>
                    <a:pt x="1270" y="463"/>
                    <a:pt x="1268" y="463"/>
                    <a:pt x="1267" y="462"/>
                  </a:cubicBezTo>
                  <a:cubicBezTo>
                    <a:pt x="1270" y="457"/>
                    <a:pt x="1282" y="456"/>
                    <a:pt x="1281" y="451"/>
                  </a:cubicBezTo>
                  <a:cubicBezTo>
                    <a:pt x="1277" y="456"/>
                    <a:pt x="1269" y="456"/>
                    <a:pt x="1263" y="457"/>
                  </a:cubicBezTo>
                  <a:cubicBezTo>
                    <a:pt x="1265" y="462"/>
                    <a:pt x="1259" y="464"/>
                    <a:pt x="1256" y="465"/>
                  </a:cubicBezTo>
                  <a:cubicBezTo>
                    <a:pt x="1253" y="461"/>
                    <a:pt x="1247" y="466"/>
                    <a:pt x="1244" y="465"/>
                  </a:cubicBezTo>
                  <a:cubicBezTo>
                    <a:pt x="1244" y="467"/>
                    <a:pt x="1243" y="468"/>
                    <a:pt x="1242" y="468"/>
                  </a:cubicBezTo>
                  <a:cubicBezTo>
                    <a:pt x="1230" y="469"/>
                    <a:pt x="1219" y="479"/>
                    <a:pt x="1209" y="485"/>
                  </a:cubicBezTo>
                  <a:cubicBezTo>
                    <a:pt x="1212" y="487"/>
                    <a:pt x="1210" y="494"/>
                    <a:pt x="1208" y="496"/>
                  </a:cubicBezTo>
                  <a:cubicBezTo>
                    <a:pt x="1205" y="497"/>
                    <a:pt x="1202" y="498"/>
                    <a:pt x="1200" y="499"/>
                  </a:cubicBezTo>
                  <a:cubicBezTo>
                    <a:pt x="1200" y="504"/>
                    <a:pt x="1204" y="505"/>
                    <a:pt x="1203" y="510"/>
                  </a:cubicBezTo>
                  <a:cubicBezTo>
                    <a:pt x="1199" y="511"/>
                    <a:pt x="1195" y="513"/>
                    <a:pt x="1192" y="508"/>
                  </a:cubicBezTo>
                  <a:cubicBezTo>
                    <a:pt x="1188" y="507"/>
                    <a:pt x="1188" y="510"/>
                    <a:pt x="1184" y="510"/>
                  </a:cubicBezTo>
                  <a:cubicBezTo>
                    <a:pt x="1184" y="504"/>
                    <a:pt x="1184" y="504"/>
                    <a:pt x="1184" y="504"/>
                  </a:cubicBezTo>
                  <a:cubicBezTo>
                    <a:pt x="1192" y="501"/>
                    <a:pt x="1199" y="497"/>
                    <a:pt x="1204" y="491"/>
                  </a:cubicBezTo>
                  <a:cubicBezTo>
                    <a:pt x="1200" y="491"/>
                    <a:pt x="1199" y="495"/>
                    <a:pt x="1194" y="494"/>
                  </a:cubicBezTo>
                  <a:cubicBezTo>
                    <a:pt x="1194" y="493"/>
                    <a:pt x="1194" y="492"/>
                    <a:pt x="1193" y="492"/>
                  </a:cubicBezTo>
                  <a:cubicBezTo>
                    <a:pt x="1191" y="493"/>
                    <a:pt x="1189" y="495"/>
                    <a:pt x="1186" y="495"/>
                  </a:cubicBezTo>
                  <a:cubicBezTo>
                    <a:pt x="1184" y="494"/>
                    <a:pt x="1185" y="491"/>
                    <a:pt x="1182" y="490"/>
                  </a:cubicBezTo>
                  <a:cubicBezTo>
                    <a:pt x="1181" y="492"/>
                    <a:pt x="1181" y="496"/>
                    <a:pt x="1178" y="496"/>
                  </a:cubicBezTo>
                  <a:cubicBezTo>
                    <a:pt x="1180" y="496"/>
                    <a:pt x="1180" y="499"/>
                    <a:pt x="1179" y="501"/>
                  </a:cubicBezTo>
                  <a:cubicBezTo>
                    <a:pt x="1179" y="504"/>
                    <a:pt x="1172" y="505"/>
                    <a:pt x="1173" y="508"/>
                  </a:cubicBezTo>
                  <a:cubicBezTo>
                    <a:pt x="1177" y="507"/>
                    <a:pt x="1179" y="501"/>
                    <a:pt x="1183" y="504"/>
                  </a:cubicBezTo>
                  <a:cubicBezTo>
                    <a:pt x="1179" y="506"/>
                    <a:pt x="1175" y="509"/>
                    <a:pt x="1173" y="514"/>
                  </a:cubicBezTo>
                  <a:cubicBezTo>
                    <a:pt x="1170" y="513"/>
                    <a:pt x="1170" y="516"/>
                    <a:pt x="1168" y="516"/>
                  </a:cubicBezTo>
                  <a:cubicBezTo>
                    <a:pt x="1166" y="512"/>
                    <a:pt x="1166" y="512"/>
                    <a:pt x="1167" y="508"/>
                  </a:cubicBezTo>
                  <a:cubicBezTo>
                    <a:pt x="1159" y="508"/>
                    <a:pt x="1160" y="498"/>
                    <a:pt x="1156" y="494"/>
                  </a:cubicBezTo>
                  <a:cubicBezTo>
                    <a:pt x="1152" y="493"/>
                    <a:pt x="1153" y="496"/>
                    <a:pt x="1150" y="495"/>
                  </a:cubicBezTo>
                  <a:cubicBezTo>
                    <a:pt x="1150" y="493"/>
                    <a:pt x="1147" y="493"/>
                    <a:pt x="1147" y="492"/>
                  </a:cubicBezTo>
                  <a:cubicBezTo>
                    <a:pt x="1147" y="490"/>
                    <a:pt x="1149" y="486"/>
                    <a:pt x="1147" y="485"/>
                  </a:cubicBezTo>
                  <a:cubicBezTo>
                    <a:pt x="1146" y="487"/>
                    <a:pt x="1141" y="485"/>
                    <a:pt x="1140" y="484"/>
                  </a:cubicBezTo>
                  <a:cubicBezTo>
                    <a:pt x="1140" y="481"/>
                    <a:pt x="1140" y="478"/>
                    <a:pt x="1144" y="476"/>
                  </a:cubicBezTo>
                  <a:cubicBezTo>
                    <a:pt x="1139" y="475"/>
                    <a:pt x="1138" y="476"/>
                    <a:pt x="1134" y="477"/>
                  </a:cubicBezTo>
                  <a:cubicBezTo>
                    <a:pt x="1133" y="470"/>
                    <a:pt x="1145" y="471"/>
                    <a:pt x="1145" y="467"/>
                  </a:cubicBezTo>
                  <a:cubicBezTo>
                    <a:pt x="1135" y="466"/>
                    <a:pt x="1132" y="477"/>
                    <a:pt x="1127" y="481"/>
                  </a:cubicBezTo>
                  <a:cubicBezTo>
                    <a:pt x="1127" y="477"/>
                    <a:pt x="1127" y="477"/>
                    <a:pt x="1127" y="477"/>
                  </a:cubicBezTo>
                  <a:cubicBezTo>
                    <a:pt x="1123" y="478"/>
                    <a:pt x="1122" y="480"/>
                    <a:pt x="1119" y="481"/>
                  </a:cubicBezTo>
                  <a:cubicBezTo>
                    <a:pt x="1120" y="481"/>
                    <a:pt x="1118" y="482"/>
                    <a:pt x="1118" y="483"/>
                  </a:cubicBezTo>
                  <a:cubicBezTo>
                    <a:pt x="1120" y="484"/>
                    <a:pt x="1121" y="479"/>
                    <a:pt x="1123" y="482"/>
                  </a:cubicBezTo>
                  <a:cubicBezTo>
                    <a:pt x="1122" y="483"/>
                    <a:pt x="1121" y="485"/>
                    <a:pt x="1122" y="487"/>
                  </a:cubicBezTo>
                  <a:cubicBezTo>
                    <a:pt x="1123" y="489"/>
                    <a:pt x="1126" y="488"/>
                    <a:pt x="1127" y="490"/>
                  </a:cubicBezTo>
                  <a:cubicBezTo>
                    <a:pt x="1126" y="492"/>
                    <a:pt x="1125" y="494"/>
                    <a:pt x="1122" y="494"/>
                  </a:cubicBezTo>
                  <a:cubicBezTo>
                    <a:pt x="1122" y="493"/>
                    <a:pt x="1123" y="492"/>
                    <a:pt x="1122" y="492"/>
                  </a:cubicBezTo>
                  <a:cubicBezTo>
                    <a:pt x="1121" y="496"/>
                    <a:pt x="1117" y="492"/>
                    <a:pt x="1114" y="495"/>
                  </a:cubicBezTo>
                  <a:cubicBezTo>
                    <a:pt x="1115" y="494"/>
                    <a:pt x="1116" y="493"/>
                    <a:pt x="1116" y="492"/>
                  </a:cubicBezTo>
                  <a:cubicBezTo>
                    <a:pt x="1113" y="491"/>
                    <a:pt x="1112" y="493"/>
                    <a:pt x="1108" y="493"/>
                  </a:cubicBezTo>
                  <a:cubicBezTo>
                    <a:pt x="1107" y="497"/>
                    <a:pt x="1110" y="498"/>
                    <a:pt x="1112" y="499"/>
                  </a:cubicBezTo>
                  <a:cubicBezTo>
                    <a:pt x="1106" y="505"/>
                    <a:pt x="1101" y="501"/>
                    <a:pt x="1094" y="505"/>
                  </a:cubicBezTo>
                  <a:cubicBezTo>
                    <a:pt x="1094" y="504"/>
                    <a:pt x="1094" y="502"/>
                    <a:pt x="1093" y="502"/>
                  </a:cubicBezTo>
                  <a:cubicBezTo>
                    <a:pt x="1092" y="505"/>
                    <a:pt x="1090" y="508"/>
                    <a:pt x="1086" y="508"/>
                  </a:cubicBezTo>
                  <a:cubicBezTo>
                    <a:pt x="1086" y="508"/>
                    <a:pt x="1085" y="507"/>
                    <a:pt x="1085" y="507"/>
                  </a:cubicBezTo>
                  <a:cubicBezTo>
                    <a:pt x="1089" y="500"/>
                    <a:pt x="1096" y="497"/>
                    <a:pt x="1104" y="494"/>
                  </a:cubicBezTo>
                  <a:cubicBezTo>
                    <a:pt x="1104" y="490"/>
                    <a:pt x="1109" y="491"/>
                    <a:pt x="1111" y="488"/>
                  </a:cubicBezTo>
                  <a:cubicBezTo>
                    <a:pt x="1100" y="492"/>
                    <a:pt x="1093" y="498"/>
                    <a:pt x="1083" y="499"/>
                  </a:cubicBezTo>
                  <a:cubicBezTo>
                    <a:pt x="1083" y="498"/>
                    <a:pt x="1082" y="496"/>
                    <a:pt x="1080" y="496"/>
                  </a:cubicBezTo>
                  <a:cubicBezTo>
                    <a:pt x="1080" y="500"/>
                    <a:pt x="1077" y="501"/>
                    <a:pt x="1075" y="498"/>
                  </a:cubicBezTo>
                  <a:cubicBezTo>
                    <a:pt x="1075" y="502"/>
                    <a:pt x="1070" y="500"/>
                    <a:pt x="1070" y="504"/>
                  </a:cubicBezTo>
                  <a:cubicBezTo>
                    <a:pt x="1071" y="504"/>
                    <a:pt x="1072" y="505"/>
                    <a:pt x="1072" y="506"/>
                  </a:cubicBezTo>
                  <a:cubicBezTo>
                    <a:pt x="1068" y="506"/>
                    <a:pt x="1068" y="510"/>
                    <a:pt x="1066" y="511"/>
                  </a:cubicBezTo>
                  <a:cubicBezTo>
                    <a:pt x="1054" y="509"/>
                    <a:pt x="1047" y="530"/>
                    <a:pt x="1036" y="521"/>
                  </a:cubicBezTo>
                  <a:cubicBezTo>
                    <a:pt x="1048" y="505"/>
                    <a:pt x="1064" y="499"/>
                    <a:pt x="1084" y="493"/>
                  </a:cubicBezTo>
                  <a:cubicBezTo>
                    <a:pt x="1088" y="495"/>
                    <a:pt x="1101" y="492"/>
                    <a:pt x="1103" y="487"/>
                  </a:cubicBezTo>
                  <a:cubicBezTo>
                    <a:pt x="1101" y="484"/>
                    <a:pt x="1097" y="487"/>
                    <a:pt x="1095" y="485"/>
                  </a:cubicBezTo>
                  <a:cubicBezTo>
                    <a:pt x="1098" y="482"/>
                    <a:pt x="1097" y="480"/>
                    <a:pt x="1096" y="477"/>
                  </a:cubicBezTo>
                  <a:cubicBezTo>
                    <a:pt x="1096" y="479"/>
                    <a:pt x="1090" y="480"/>
                    <a:pt x="1089" y="479"/>
                  </a:cubicBezTo>
                  <a:cubicBezTo>
                    <a:pt x="1093" y="475"/>
                    <a:pt x="1099" y="467"/>
                    <a:pt x="1101" y="463"/>
                  </a:cubicBezTo>
                  <a:cubicBezTo>
                    <a:pt x="1094" y="466"/>
                    <a:pt x="1087" y="474"/>
                    <a:pt x="1081" y="469"/>
                  </a:cubicBezTo>
                  <a:cubicBezTo>
                    <a:pt x="1082" y="477"/>
                    <a:pt x="1084" y="475"/>
                    <a:pt x="1083" y="483"/>
                  </a:cubicBezTo>
                  <a:cubicBezTo>
                    <a:pt x="1078" y="485"/>
                    <a:pt x="1073" y="492"/>
                    <a:pt x="1066" y="489"/>
                  </a:cubicBezTo>
                  <a:cubicBezTo>
                    <a:pt x="1074" y="487"/>
                    <a:pt x="1061" y="482"/>
                    <a:pt x="1067" y="480"/>
                  </a:cubicBezTo>
                  <a:cubicBezTo>
                    <a:pt x="1058" y="477"/>
                    <a:pt x="1056" y="487"/>
                    <a:pt x="1049" y="489"/>
                  </a:cubicBezTo>
                  <a:cubicBezTo>
                    <a:pt x="1044" y="477"/>
                    <a:pt x="1060" y="474"/>
                    <a:pt x="1067" y="467"/>
                  </a:cubicBezTo>
                  <a:cubicBezTo>
                    <a:pt x="1061" y="466"/>
                    <a:pt x="1059" y="471"/>
                    <a:pt x="1053" y="471"/>
                  </a:cubicBezTo>
                  <a:cubicBezTo>
                    <a:pt x="1053" y="469"/>
                    <a:pt x="1059" y="468"/>
                    <a:pt x="1057" y="467"/>
                  </a:cubicBezTo>
                  <a:cubicBezTo>
                    <a:pt x="1053" y="469"/>
                    <a:pt x="1047" y="472"/>
                    <a:pt x="1042" y="471"/>
                  </a:cubicBezTo>
                  <a:cubicBezTo>
                    <a:pt x="1040" y="468"/>
                    <a:pt x="1047" y="468"/>
                    <a:pt x="1044" y="466"/>
                  </a:cubicBezTo>
                  <a:cubicBezTo>
                    <a:pt x="1042" y="469"/>
                    <a:pt x="1039" y="470"/>
                    <a:pt x="1036" y="471"/>
                  </a:cubicBezTo>
                  <a:cubicBezTo>
                    <a:pt x="1035" y="474"/>
                    <a:pt x="1036" y="473"/>
                    <a:pt x="1036" y="477"/>
                  </a:cubicBezTo>
                  <a:cubicBezTo>
                    <a:pt x="1031" y="479"/>
                    <a:pt x="1028" y="483"/>
                    <a:pt x="1022" y="483"/>
                  </a:cubicBezTo>
                  <a:cubicBezTo>
                    <a:pt x="1012" y="476"/>
                    <a:pt x="1004" y="492"/>
                    <a:pt x="995" y="493"/>
                  </a:cubicBezTo>
                  <a:cubicBezTo>
                    <a:pt x="995" y="493"/>
                    <a:pt x="995" y="494"/>
                    <a:pt x="993" y="493"/>
                  </a:cubicBezTo>
                  <a:cubicBezTo>
                    <a:pt x="993" y="493"/>
                    <a:pt x="994" y="493"/>
                    <a:pt x="995" y="493"/>
                  </a:cubicBezTo>
                  <a:cubicBezTo>
                    <a:pt x="994" y="492"/>
                    <a:pt x="993" y="490"/>
                    <a:pt x="994" y="490"/>
                  </a:cubicBezTo>
                  <a:cubicBezTo>
                    <a:pt x="996" y="486"/>
                    <a:pt x="1004" y="483"/>
                    <a:pt x="999" y="478"/>
                  </a:cubicBezTo>
                  <a:cubicBezTo>
                    <a:pt x="995" y="481"/>
                    <a:pt x="990" y="480"/>
                    <a:pt x="986" y="483"/>
                  </a:cubicBezTo>
                  <a:cubicBezTo>
                    <a:pt x="986" y="490"/>
                    <a:pt x="982" y="493"/>
                    <a:pt x="977" y="494"/>
                  </a:cubicBezTo>
                  <a:cubicBezTo>
                    <a:pt x="977" y="498"/>
                    <a:pt x="980" y="498"/>
                    <a:pt x="980" y="502"/>
                  </a:cubicBezTo>
                  <a:cubicBezTo>
                    <a:pt x="977" y="504"/>
                    <a:pt x="971" y="509"/>
                    <a:pt x="968" y="505"/>
                  </a:cubicBezTo>
                  <a:cubicBezTo>
                    <a:pt x="975" y="501"/>
                    <a:pt x="976" y="488"/>
                    <a:pt x="979" y="482"/>
                  </a:cubicBezTo>
                  <a:cubicBezTo>
                    <a:pt x="980" y="482"/>
                    <a:pt x="981" y="483"/>
                    <a:pt x="982" y="483"/>
                  </a:cubicBezTo>
                  <a:cubicBezTo>
                    <a:pt x="987" y="475"/>
                    <a:pt x="1000" y="476"/>
                    <a:pt x="1005" y="467"/>
                  </a:cubicBezTo>
                  <a:cubicBezTo>
                    <a:pt x="1000" y="465"/>
                    <a:pt x="999" y="471"/>
                    <a:pt x="996" y="468"/>
                  </a:cubicBezTo>
                  <a:cubicBezTo>
                    <a:pt x="998" y="466"/>
                    <a:pt x="998" y="464"/>
                    <a:pt x="997" y="463"/>
                  </a:cubicBezTo>
                  <a:cubicBezTo>
                    <a:pt x="993" y="468"/>
                    <a:pt x="992" y="476"/>
                    <a:pt x="985" y="476"/>
                  </a:cubicBezTo>
                  <a:cubicBezTo>
                    <a:pt x="982" y="476"/>
                    <a:pt x="983" y="472"/>
                    <a:pt x="980" y="474"/>
                  </a:cubicBezTo>
                  <a:cubicBezTo>
                    <a:pt x="980" y="470"/>
                    <a:pt x="980" y="470"/>
                    <a:pt x="980" y="470"/>
                  </a:cubicBezTo>
                  <a:cubicBezTo>
                    <a:pt x="978" y="470"/>
                    <a:pt x="976" y="473"/>
                    <a:pt x="975" y="470"/>
                  </a:cubicBezTo>
                  <a:cubicBezTo>
                    <a:pt x="980" y="468"/>
                    <a:pt x="982" y="453"/>
                    <a:pt x="988" y="457"/>
                  </a:cubicBezTo>
                  <a:cubicBezTo>
                    <a:pt x="988" y="455"/>
                    <a:pt x="990" y="453"/>
                    <a:pt x="993" y="451"/>
                  </a:cubicBezTo>
                  <a:cubicBezTo>
                    <a:pt x="1007" y="446"/>
                    <a:pt x="1018" y="439"/>
                    <a:pt x="1033" y="433"/>
                  </a:cubicBezTo>
                  <a:cubicBezTo>
                    <a:pt x="1035" y="435"/>
                    <a:pt x="1033" y="435"/>
                    <a:pt x="1032" y="437"/>
                  </a:cubicBezTo>
                  <a:cubicBezTo>
                    <a:pt x="1043" y="428"/>
                    <a:pt x="1057" y="419"/>
                    <a:pt x="1073" y="417"/>
                  </a:cubicBezTo>
                  <a:cubicBezTo>
                    <a:pt x="1079" y="415"/>
                    <a:pt x="1084" y="406"/>
                    <a:pt x="1092" y="407"/>
                  </a:cubicBezTo>
                  <a:cubicBezTo>
                    <a:pt x="1094" y="401"/>
                    <a:pt x="1100" y="400"/>
                    <a:pt x="1106" y="398"/>
                  </a:cubicBezTo>
                  <a:cubicBezTo>
                    <a:pt x="1105" y="404"/>
                    <a:pt x="1099" y="401"/>
                    <a:pt x="1095" y="406"/>
                  </a:cubicBezTo>
                  <a:cubicBezTo>
                    <a:pt x="1097" y="407"/>
                    <a:pt x="1096" y="410"/>
                    <a:pt x="1098" y="411"/>
                  </a:cubicBezTo>
                  <a:cubicBezTo>
                    <a:pt x="1103" y="409"/>
                    <a:pt x="1105" y="404"/>
                    <a:pt x="1109" y="402"/>
                  </a:cubicBezTo>
                  <a:cubicBezTo>
                    <a:pt x="1110" y="403"/>
                    <a:pt x="1111" y="404"/>
                    <a:pt x="1110" y="405"/>
                  </a:cubicBezTo>
                  <a:cubicBezTo>
                    <a:pt x="1113" y="405"/>
                    <a:pt x="1114" y="404"/>
                    <a:pt x="1118" y="404"/>
                  </a:cubicBezTo>
                  <a:cubicBezTo>
                    <a:pt x="1117" y="397"/>
                    <a:pt x="1121" y="395"/>
                    <a:pt x="1125" y="392"/>
                  </a:cubicBezTo>
                  <a:cubicBezTo>
                    <a:pt x="1122" y="392"/>
                    <a:pt x="1120" y="394"/>
                    <a:pt x="1117" y="394"/>
                  </a:cubicBezTo>
                  <a:cubicBezTo>
                    <a:pt x="1117" y="393"/>
                    <a:pt x="1116" y="393"/>
                    <a:pt x="1116" y="392"/>
                  </a:cubicBezTo>
                  <a:cubicBezTo>
                    <a:pt x="1121" y="387"/>
                    <a:pt x="1128" y="383"/>
                    <a:pt x="1136" y="382"/>
                  </a:cubicBezTo>
                  <a:cubicBezTo>
                    <a:pt x="1134" y="384"/>
                    <a:pt x="1142" y="385"/>
                    <a:pt x="1137" y="389"/>
                  </a:cubicBezTo>
                  <a:cubicBezTo>
                    <a:pt x="1138" y="386"/>
                    <a:pt x="1134" y="386"/>
                    <a:pt x="1136" y="389"/>
                  </a:cubicBezTo>
                  <a:cubicBezTo>
                    <a:pt x="1133" y="390"/>
                    <a:pt x="1138" y="387"/>
                    <a:pt x="1137" y="390"/>
                  </a:cubicBezTo>
                  <a:cubicBezTo>
                    <a:pt x="1136" y="394"/>
                    <a:pt x="1131" y="397"/>
                    <a:pt x="1132" y="400"/>
                  </a:cubicBezTo>
                  <a:cubicBezTo>
                    <a:pt x="1132" y="397"/>
                    <a:pt x="1135" y="398"/>
                    <a:pt x="1136" y="400"/>
                  </a:cubicBezTo>
                  <a:cubicBezTo>
                    <a:pt x="1135" y="402"/>
                    <a:pt x="1131" y="402"/>
                    <a:pt x="1132" y="405"/>
                  </a:cubicBezTo>
                  <a:cubicBezTo>
                    <a:pt x="1135" y="407"/>
                    <a:pt x="1136" y="402"/>
                    <a:pt x="1136" y="404"/>
                  </a:cubicBezTo>
                  <a:cubicBezTo>
                    <a:pt x="1137" y="407"/>
                    <a:pt x="1134" y="407"/>
                    <a:pt x="1135" y="410"/>
                  </a:cubicBezTo>
                  <a:cubicBezTo>
                    <a:pt x="1138" y="411"/>
                    <a:pt x="1143" y="405"/>
                    <a:pt x="1146" y="403"/>
                  </a:cubicBezTo>
                  <a:cubicBezTo>
                    <a:pt x="1144" y="400"/>
                    <a:pt x="1139" y="405"/>
                    <a:pt x="1137" y="403"/>
                  </a:cubicBezTo>
                  <a:cubicBezTo>
                    <a:pt x="1147" y="401"/>
                    <a:pt x="1150" y="392"/>
                    <a:pt x="1158" y="387"/>
                  </a:cubicBezTo>
                  <a:cubicBezTo>
                    <a:pt x="1156" y="387"/>
                    <a:pt x="1154" y="387"/>
                    <a:pt x="1154" y="386"/>
                  </a:cubicBezTo>
                  <a:cubicBezTo>
                    <a:pt x="1160" y="382"/>
                    <a:pt x="1155" y="378"/>
                    <a:pt x="1162" y="374"/>
                  </a:cubicBezTo>
                  <a:cubicBezTo>
                    <a:pt x="1159" y="373"/>
                    <a:pt x="1157" y="376"/>
                    <a:pt x="1157" y="373"/>
                  </a:cubicBezTo>
                  <a:cubicBezTo>
                    <a:pt x="1159" y="370"/>
                    <a:pt x="1166" y="366"/>
                    <a:pt x="1165" y="364"/>
                  </a:cubicBezTo>
                  <a:cubicBezTo>
                    <a:pt x="1164" y="363"/>
                    <a:pt x="1155" y="366"/>
                    <a:pt x="1153" y="370"/>
                  </a:cubicBezTo>
                  <a:cubicBezTo>
                    <a:pt x="1152" y="370"/>
                    <a:pt x="1151" y="369"/>
                    <a:pt x="1149" y="368"/>
                  </a:cubicBezTo>
                  <a:cubicBezTo>
                    <a:pt x="1146" y="370"/>
                    <a:pt x="1145" y="373"/>
                    <a:pt x="1140" y="373"/>
                  </a:cubicBezTo>
                  <a:cubicBezTo>
                    <a:pt x="1140" y="371"/>
                    <a:pt x="1141" y="367"/>
                    <a:pt x="1139" y="366"/>
                  </a:cubicBezTo>
                  <a:cubicBezTo>
                    <a:pt x="1129" y="369"/>
                    <a:pt x="1120" y="381"/>
                    <a:pt x="1111" y="377"/>
                  </a:cubicBezTo>
                  <a:cubicBezTo>
                    <a:pt x="1104" y="387"/>
                    <a:pt x="1093" y="386"/>
                    <a:pt x="1083" y="390"/>
                  </a:cubicBezTo>
                  <a:cubicBezTo>
                    <a:pt x="1083" y="400"/>
                    <a:pt x="1069" y="397"/>
                    <a:pt x="1063" y="403"/>
                  </a:cubicBezTo>
                  <a:cubicBezTo>
                    <a:pt x="1061" y="400"/>
                    <a:pt x="1065" y="398"/>
                    <a:pt x="1061" y="397"/>
                  </a:cubicBezTo>
                  <a:cubicBezTo>
                    <a:pt x="1069" y="390"/>
                    <a:pt x="1076" y="376"/>
                    <a:pt x="1091" y="383"/>
                  </a:cubicBezTo>
                  <a:cubicBezTo>
                    <a:pt x="1093" y="381"/>
                    <a:pt x="1094" y="379"/>
                    <a:pt x="1098" y="378"/>
                  </a:cubicBezTo>
                  <a:cubicBezTo>
                    <a:pt x="1099" y="375"/>
                    <a:pt x="1097" y="376"/>
                    <a:pt x="1096" y="375"/>
                  </a:cubicBezTo>
                  <a:cubicBezTo>
                    <a:pt x="1099" y="373"/>
                    <a:pt x="1099" y="373"/>
                    <a:pt x="1098" y="370"/>
                  </a:cubicBezTo>
                  <a:cubicBezTo>
                    <a:pt x="1102" y="369"/>
                    <a:pt x="1104" y="366"/>
                    <a:pt x="1109" y="365"/>
                  </a:cubicBezTo>
                  <a:cubicBezTo>
                    <a:pt x="1112" y="365"/>
                    <a:pt x="1111" y="369"/>
                    <a:pt x="1114" y="369"/>
                  </a:cubicBezTo>
                  <a:cubicBezTo>
                    <a:pt x="1120" y="367"/>
                    <a:pt x="1124" y="363"/>
                    <a:pt x="1126" y="357"/>
                  </a:cubicBezTo>
                  <a:cubicBezTo>
                    <a:pt x="1121" y="356"/>
                    <a:pt x="1122" y="353"/>
                    <a:pt x="1122" y="350"/>
                  </a:cubicBezTo>
                  <a:cubicBezTo>
                    <a:pt x="1117" y="349"/>
                    <a:pt x="1117" y="344"/>
                    <a:pt x="1111" y="345"/>
                  </a:cubicBezTo>
                  <a:cubicBezTo>
                    <a:pt x="1111" y="342"/>
                    <a:pt x="1109" y="342"/>
                    <a:pt x="1110" y="339"/>
                  </a:cubicBezTo>
                  <a:cubicBezTo>
                    <a:pt x="1115" y="336"/>
                    <a:pt x="1120" y="333"/>
                    <a:pt x="1126" y="330"/>
                  </a:cubicBezTo>
                  <a:cubicBezTo>
                    <a:pt x="1125" y="323"/>
                    <a:pt x="1139" y="315"/>
                    <a:pt x="1144" y="318"/>
                  </a:cubicBezTo>
                  <a:cubicBezTo>
                    <a:pt x="1143" y="320"/>
                    <a:pt x="1139" y="320"/>
                    <a:pt x="1138" y="322"/>
                  </a:cubicBezTo>
                  <a:cubicBezTo>
                    <a:pt x="1147" y="322"/>
                    <a:pt x="1152" y="319"/>
                    <a:pt x="1158" y="315"/>
                  </a:cubicBezTo>
                  <a:cubicBezTo>
                    <a:pt x="1156" y="304"/>
                    <a:pt x="1167" y="311"/>
                    <a:pt x="1167" y="304"/>
                  </a:cubicBezTo>
                  <a:cubicBezTo>
                    <a:pt x="1159" y="307"/>
                    <a:pt x="1154" y="304"/>
                    <a:pt x="1147" y="308"/>
                  </a:cubicBezTo>
                  <a:cubicBezTo>
                    <a:pt x="1144" y="309"/>
                    <a:pt x="1142" y="315"/>
                    <a:pt x="1139" y="316"/>
                  </a:cubicBezTo>
                  <a:cubicBezTo>
                    <a:pt x="1139" y="316"/>
                    <a:pt x="1118" y="311"/>
                    <a:pt x="1116" y="311"/>
                  </a:cubicBezTo>
                  <a:cubicBezTo>
                    <a:pt x="1115" y="312"/>
                    <a:pt x="1112" y="316"/>
                    <a:pt x="1110" y="316"/>
                  </a:cubicBezTo>
                  <a:cubicBezTo>
                    <a:pt x="1107" y="317"/>
                    <a:pt x="1104" y="317"/>
                    <a:pt x="1102" y="321"/>
                  </a:cubicBezTo>
                  <a:cubicBezTo>
                    <a:pt x="1095" y="314"/>
                    <a:pt x="1088" y="326"/>
                    <a:pt x="1081" y="327"/>
                  </a:cubicBezTo>
                  <a:cubicBezTo>
                    <a:pt x="1076" y="326"/>
                    <a:pt x="1073" y="326"/>
                    <a:pt x="1070" y="324"/>
                  </a:cubicBezTo>
                  <a:cubicBezTo>
                    <a:pt x="1073" y="318"/>
                    <a:pt x="1078" y="314"/>
                    <a:pt x="1085" y="311"/>
                  </a:cubicBezTo>
                  <a:cubicBezTo>
                    <a:pt x="1087" y="312"/>
                    <a:pt x="1087" y="314"/>
                    <a:pt x="1089" y="315"/>
                  </a:cubicBezTo>
                  <a:cubicBezTo>
                    <a:pt x="1089" y="311"/>
                    <a:pt x="1089" y="312"/>
                    <a:pt x="1090" y="309"/>
                  </a:cubicBezTo>
                  <a:cubicBezTo>
                    <a:pt x="1098" y="307"/>
                    <a:pt x="1102" y="300"/>
                    <a:pt x="1108" y="295"/>
                  </a:cubicBezTo>
                  <a:cubicBezTo>
                    <a:pt x="1104" y="295"/>
                    <a:pt x="1104" y="297"/>
                    <a:pt x="1102" y="295"/>
                  </a:cubicBezTo>
                  <a:cubicBezTo>
                    <a:pt x="1107" y="291"/>
                    <a:pt x="1113" y="287"/>
                    <a:pt x="1121" y="285"/>
                  </a:cubicBezTo>
                  <a:cubicBezTo>
                    <a:pt x="1121" y="289"/>
                    <a:pt x="1124" y="288"/>
                    <a:pt x="1126" y="287"/>
                  </a:cubicBezTo>
                  <a:cubicBezTo>
                    <a:pt x="1126" y="286"/>
                    <a:pt x="1126" y="283"/>
                    <a:pt x="1125" y="282"/>
                  </a:cubicBezTo>
                  <a:cubicBezTo>
                    <a:pt x="1125" y="283"/>
                    <a:pt x="1120" y="283"/>
                    <a:pt x="1121" y="282"/>
                  </a:cubicBezTo>
                  <a:cubicBezTo>
                    <a:pt x="1121" y="281"/>
                    <a:pt x="1120" y="281"/>
                    <a:pt x="1120" y="280"/>
                  </a:cubicBezTo>
                  <a:cubicBezTo>
                    <a:pt x="1126" y="276"/>
                    <a:pt x="1130" y="273"/>
                    <a:pt x="1130" y="267"/>
                  </a:cubicBezTo>
                  <a:cubicBezTo>
                    <a:pt x="1126" y="267"/>
                    <a:pt x="1126" y="262"/>
                    <a:pt x="1122" y="262"/>
                  </a:cubicBezTo>
                  <a:cubicBezTo>
                    <a:pt x="1125" y="256"/>
                    <a:pt x="1132" y="253"/>
                    <a:pt x="1135" y="246"/>
                  </a:cubicBezTo>
                  <a:cubicBezTo>
                    <a:pt x="1123" y="249"/>
                    <a:pt x="1107" y="239"/>
                    <a:pt x="1098" y="249"/>
                  </a:cubicBezTo>
                  <a:cubicBezTo>
                    <a:pt x="1100" y="249"/>
                    <a:pt x="1099" y="253"/>
                    <a:pt x="1101" y="254"/>
                  </a:cubicBezTo>
                  <a:cubicBezTo>
                    <a:pt x="1096" y="256"/>
                    <a:pt x="1087" y="262"/>
                    <a:pt x="1082" y="259"/>
                  </a:cubicBezTo>
                  <a:cubicBezTo>
                    <a:pt x="1082" y="253"/>
                    <a:pt x="1083" y="249"/>
                    <a:pt x="1088" y="248"/>
                  </a:cubicBezTo>
                  <a:cubicBezTo>
                    <a:pt x="1093" y="241"/>
                    <a:pt x="1097" y="232"/>
                    <a:pt x="1099" y="224"/>
                  </a:cubicBezTo>
                  <a:cubicBezTo>
                    <a:pt x="1094" y="223"/>
                    <a:pt x="1092" y="222"/>
                    <a:pt x="1086" y="223"/>
                  </a:cubicBezTo>
                  <a:cubicBezTo>
                    <a:pt x="1085" y="221"/>
                    <a:pt x="1084" y="219"/>
                    <a:pt x="1083" y="216"/>
                  </a:cubicBezTo>
                  <a:cubicBezTo>
                    <a:pt x="1085" y="215"/>
                    <a:pt x="1087" y="214"/>
                    <a:pt x="1088" y="212"/>
                  </a:cubicBezTo>
                  <a:cubicBezTo>
                    <a:pt x="1077" y="213"/>
                    <a:pt x="1065" y="213"/>
                    <a:pt x="1061" y="223"/>
                  </a:cubicBezTo>
                  <a:cubicBezTo>
                    <a:pt x="1063" y="227"/>
                    <a:pt x="1066" y="228"/>
                    <a:pt x="1067" y="233"/>
                  </a:cubicBezTo>
                  <a:cubicBezTo>
                    <a:pt x="1062" y="235"/>
                    <a:pt x="1053" y="238"/>
                    <a:pt x="1047" y="235"/>
                  </a:cubicBezTo>
                  <a:cubicBezTo>
                    <a:pt x="1048" y="233"/>
                    <a:pt x="1050" y="230"/>
                    <a:pt x="1052" y="228"/>
                  </a:cubicBezTo>
                  <a:cubicBezTo>
                    <a:pt x="1049" y="228"/>
                    <a:pt x="1049" y="232"/>
                    <a:pt x="1046" y="233"/>
                  </a:cubicBezTo>
                  <a:cubicBezTo>
                    <a:pt x="1046" y="230"/>
                    <a:pt x="1043" y="230"/>
                    <a:pt x="1042" y="229"/>
                  </a:cubicBezTo>
                  <a:cubicBezTo>
                    <a:pt x="1047" y="219"/>
                    <a:pt x="1049" y="222"/>
                    <a:pt x="1051" y="211"/>
                  </a:cubicBezTo>
                  <a:cubicBezTo>
                    <a:pt x="1047" y="209"/>
                    <a:pt x="1038" y="216"/>
                    <a:pt x="1035" y="211"/>
                  </a:cubicBezTo>
                  <a:cubicBezTo>
                    <a:pt x="1035" y="210"/>
                    <a:pt x="1036" y="210"/>
                    <a:pt x="1037" y="208"/>
                  </a:cubicBezTo>
                  <a:cubicBezTo>
                    <a:pt x="1027" y="209"/>
                    <a:pt x="1025" y="218"/>
                    <a:pt x="1019" y="222"/>
                  </a:cubicBezTo>
                  <a:cubicBezTo>
                    <a:pt x="1014" y="227"/>
                    <a:pt x="1006" y="228"/>
                    <a:pt x="997" y="229"/>
                  </a:cubicBezTo>
                  <a:cubicBezTo>
                    <a:pt x="997" y="227"/>
                    <a:pt x="999" y="226"/>
                    <a:pt x="997" y="224"/>
                  </a:cubicBezTo>
                  <a:cubicBezTo>
                    <a:pt x="988" y="224"/>
                    <a:pt x="984" y="232"/>
                    <a:pt x="973" y="233"/>
                  </a:cubicBezTo>
                  <a:cubicBezTo>
                    <a:pt x="973" y="229"/>
                    <a:pt x="975" y="229"/>
                    <a:pt x="973" y="226"/>
                  </a:cubicBezTo>
                  <a:cubicBezTo>
                    <a:pt x="969" y="225"/>
                    <a:pt x="970" y="230"/>
                    <a:pt x="965" y="229"/>
                  </a:cubicBezTo>
                  <a:cubicBezTo>
                    <a:pt x="965" y="228"/>
                    <a:pt x="964" y="228"/>
                    <a:pt x="964" y="227"/>
                  </a:cubicBezTo>
                  <a:cubicBezTo>
                    <a:pt x="967" y="224"/>
                    <a:pt x="968" y="220"/>
                    <a:pt x="972" y="220"/>
                  </a:cubicBezTo>
                  <a:cubicBezTo>
                    <a:pt x="972" y="217"/>
                    <a:pt x="971" y="215"/>
                    <a:pt x="970" y="214"/>
                  </a:cubicBezTo>
                  <a:cubicBezTo>
                    <a:pt x="972" y="210"/>
                    <a:pt x="976" y="208"/>
                    <a:pt x="981" y="210"/>
                  </a:cubicBezTo>
                  <a:cubicBezTo>
                    <a:pt x="982" y="203"/>
                    <a:pt x="991" y="205"/>
                    <a:pt x="994" y="200"/>
                  </a:cubicBezTo>
                  <a:cubicBezTo>
                    <a:pt x="996" y="202"/>
                    <a:pt x="993" y="203"/>
                    <a:pt x="995" y="205"/>
                  </a:cubicBezTo>
                  <a:cubicBezTo>
                    <a:pt x="1000" y="205"/>
                    <a:pt x="1003" y="198"/>
                    <a:pt x="1007" y="202"/>
                  </a:cubicBezTo>
                  <a:cubicBezTo>
                    <a:pt x="1006" y="203"/>
                    <a:pt x="1007" y="206"/>
                    <a:pt x="1005" y="207"/>
                  </a:cubicBezTo>
                  <a:cubicBezTo>
                    <a:pt x="1008" y="208"/>
                    <a:pt x="1008" y="211"/>
                    <a:pt x="1012" y="210"/>
                  </a:cubicBezTo>
                  <a:cubicBezTo>
                    <a:pt x="1012" y="207"/>
                    <a:pt x="1012" y="207"/>
                    <a:pt x="1012" y="207"/>
                  </a:cubicBezTo>
                  <a:cubicBezTo>
                    <a:pt x="1012" y="205"/>
                    <a:pt x="1009" y="206"/>
                    <a:pt x="1009" y="205"/>
                  </a:cubicBezTo>
                  <a:cubicBezTo>
                    <a:pt x="1010" y="202"/>
                    <a:pt x="1011" y="203"/>
                    <a:pt x="1010" y="200"/>
                  </a:cubicBezTo>
                  <a:cubicBezTo>
                    <a:pt x="1022" y="195"/>
                    <a:pt x="1030" y="186"/>
                    <a:pt x="1037" y="176"/>
                  </a:cubicBezTo>
                  <a:cubicBezTo>
                    <a:pt x="1021" y="180"/>
                    <a:pt x="1012" y="194"/>
                    <a:pt x="998" y="197"/>
                  </a:cubicBezTo>
                  <a:cubicBezTo>
                    <a:pt x="1000" y="195"/>
                    <a:pt x="1002" y="194"/>
                    <a:pt x="1004" y="192"/>
                  </a:cubicBezTo>
                  <a:cubicBezTo>
                    <a:pt x="992" y="198"/>
                    <a:pt x="975" y="200"/>
                    <a:pt x="965" y="209"/>
                  </a:cubicBezTo>
                  <a:cubicBezTo>
                    <a:pt x="959" y="208"/>
                    <a:pt x="956" y="205"/>
                    <a:pt x="954" y="200"/>
                  </a:cubicBezTo>
                  <a:cubicBezTo>
                    <a:pt x="956" y="192"/>
                    <a:pt x="966" y="192"/>
                    <a:pt x="969" y="185"/>
                  </a:cubicBezTo>
                  <a:cubicBezTo>
                    <a:pt x="961" y="190"/>
                    <a:pt x="951" y="197"/>
                    <a:pt x="940" y="196"/>
                  </a:cubicBezTo>
                  <a:cubicBezTo>
                    <a:pt x="940" y="190"/>
                    <a:pt x="946" y="191"/>
                    <a:pt x="949" y="188"/>
                  </a:cubicBezTo>
                  <a:cubicBezTo>
                    <a:pt x="945" y="187"/>
                    <a:pt x="941" y="190"/>
                    <a:pt x="939" y="188"/>
                  </a:cubicBezTo>
                  <a:cubicBezTo>
                    <a:pt x="955" y="185"/>
                    <a:pt x="955" y="167"/>
                    <a:pt x="972" y="168"/>
                  </a:cubicBezTo>
                  <a:cubicBezTo>
                    <a:pt x="973" y="161"/>
                    <a:pt x="983" y="156"/>
                    <a:pt x="990" y="162"/>
                  </a:cubicBezTo>
                  <a:cubicBezTo>
                    <a:pt x="1000" y="158"/>
                    <a:pt x="993" y="135"/>
                    <a:pt x="1009" y="139"/>
                  </a:cubicBezTo>
                  <a:cubicBezTo>
                    <a:pt x="1006" y="143"/>
                    <a:pt x="1004" y="147"/>
                    <a:pt x="1002" y="152"/>
                  </a:cubicBezTo>
                  <a:cubicBezTo>
                    <a:pt x="1002" y="155"/>
                    <a:pt x="1007" y="157"/>
                    <a:pt x="1004" y="160"/>
                  </a:cubicBezTo>
                  <a:cubicBezTo>
                    <a:pt x="1010" y="160"/>
                    <a:pt x="1014" y="152"/>
                    <a:pt x="1021" y="155"/>
                  </a:cubicBezTo>
                  <a:cubicBezTo>
                    <a:pt x="1021" y="158"/>
                    <a:pt x="1018" y="156"/>
                    <a:pt x="1017" y="158"/>
                  </a:cubicBezTo>
                  <a:cubicBezTo>
                    <a:pt x="1029" y="158"/>
                    <a:pt x="1033" y="150"/>
                    <a:pt x="1038" y="143"/>
                  </a:cubicBezTo>
                  <a:cubicBezTo>
                    <a:pt x="1034" y="137"/>
                    <a:pt x="1039" y="133"/>
                    <a:pt x="1041" y="130"/>
                  </a:cubicBezTo>
                  <a:cubicBezTo>
                    <a:pt x="1034" y="132"/>
                    <a:pt x="1025" y="134"/>
                    <a:pt x="1022" y="128"/>
                  </a:cubicBezTo>
                  <a:cubicBezTo>
                    <a:pt x="1024" y="126"/>
                    <a:pt x="1025" y="125"/>
                    <a:pt x="1027" y="124"/>
                  </a:cubicBezTo>
                  <a:cubicBezTo>
                    <a:pt x="1024" y="123"/>
                    <a:pt x="1021" y="121"/>
                    <a:pt x="1016" y="122"/>
                  </a:cubicBezTo>
                  <a:cubicBezTo>
                    <a:pt x="1016" y="121"/>
                    <a:pt x="1017" y="120"/>
                    <a:pt x="1017" y="119"/>
                  </a:cubicBezTo>
                  <a:cubicBezTo>
                    <a:pt x="1014" y="118"/>
                    <a:pt x="1010" y="119"/>
                    <a:pt x="1007" y="121"/>
                  </a:cubicBezTo>
                  <a:cubicBezTo>
                    <a:pt x="1011" y="128"/>
                    <a:pt x="1002" y="129"/>
                    <a:pt x="997" y="131"/>
                  </a:cubicBezTo>
                  <a:cubicBezTo>
                    <a:pt x="997" y="128"/>
                    <a:pt x="1000" y="129"/>
                    <a:pt x="1000" y="127"/>
                  </a:cubicBezTo>
                  <a:cubicBezTo>
                    <a:pt x="997" y="126"/>
                    <a:pt x="993" y="128"/>
                    <a:pt x="992" y="126"/>
                  </a:cubicBezTo>
                  <a:cubicBezTo>
                    <a:pt x="990" y="124"/>
                    <a:pt x="993" y="121"/>
                    <a:pt x="991" y="119"/>
                  </a:cubicBezTo>
                  <a:cubicBezTo>
                    <a:pt x="979" y="119"/>
                    <a:pt x="971" y="128"/>
                    <a:pt x="960" y="125"/>
                  </a:cubicBezTo>
                  <a:cubicBezTo>
                    <a:pt x="962" y="117"/>
                    <a:pt x="978" y="122"/>
                    <a:pt x="980" y="113"/>
                  </a:cubicBezTo>
                  <a:cubicBezTo>
                    <a:pt x="976" y="111"/>
                    <a:pt x="976" y="112"/>
                    <a:pt x="978" y="109"/>
                  </a:cubicBezTo>
                  <a:cubicBezTo>
                    <a:pt x="976" y="107"/>
                    <a:pt x="967" y="113"/>
                    <a:pt x="964" y="108"/>
                  </a:cubicBezTo>
                  <a:cubicBezTo>
                    <a:pt x="966" y="107"/>
                    <a:pt x="973" y="102"/>
                    <a:pt x="971" y="103"/>
                  </a:cubicBezTo>
                  <a:cubicBezTo>
                    <a:pt x="963" y="105"/>
                    <a:pt x="956" y="107"/>
                    <a:pt x="949" y="108"/>
                  </a:cubicBezTo>
                  <a:cubicBezTo>
                    <a:pt x="946" y="106"/>
                    <a:pt x="944" y="104"/>
                    <a:pt x="942" y="101"/>
                  </a:cubicBezTo>
                  <a:cubicBezTo>
                    <a:pt x="943" y="98"/>
                    <a:pt x="946" y="97"/>
                    <a:pt x="950" y="97"/>
                  </a:cubicBezTo>
                  <a:cubicBezTo>
                    <a:pt x="949" y="98"/>
                    <a:pt x="948" y="98"/>
                    <a:pt x="949" y="100"/>
                  </a:cubicBezTo>
                  <a:cubicBezTo>
                    <a:pt x="951" y="99"/>
                    <a:pt x="954" y="99"/>
                    <a:pt x="954" y="97"/>
                  </a:cubicBezTo>
                  <a:cubicBezTo>
                    <a:pt x="952" y="95"/>
                    <a:pt x="949" y="93"/>
                    <a:pt x="947" y="91"/>
                  </a:cubicBezTo>
                  <a:cubicBezTo>
                    <a:pt x="937" y="94"/>
                    <a:pt x="931" y="100"/>
                    <a:pt x="928" y="109"/>
                  </a:cubicBezTo>
                  <a:cubicBezTo>
                    <a:pt x="925" y="108"/>
                    <a:pt x="923" y="106"/>
                    <a:pt x="920" y="105"/>
                  </a:cubicBezTo>
                  <a:cubicBezTo>
                    <a:pt x="924" y="104"/>
                    <a:pt x="923" y="98"/>
                    <a:pt x="922" y="96"/>
                  </a:cubicBezTo>
                  <a:cubicBezTo>
                    <a:pt x="921" y="97"/>
                    <a:pt x="922" y="100"/>
                    <a:pt x="920" y="100"/>
                  </a:cubicBezTo>
                  <a:cubicBezTo>
                    <a:pt x="919" y="100"/>
                    <a:pt x="917" y="100"/>
                    <a:pt x="917" y="101"/>
                  </a:cubicBezTo>
                  <a:cubicBezTo>
                    <a:pt x="919" y="98"/>
                    <a:pt x="914" y="97"/>
                    <a:pt x="913" y="95"/>
                  </a:cubicBezTo>
                  <a:cubicBezTo>
                    <a:pt x="902" y="97"/>
                    <a:pt x="897" y="105"/>
                    <a:pt x="885" y="103"/>
                  </a:cubicBezTo>
                  <a:cubicBezTo>
                    <a:pt x="883" y="100"/>
                    <a:pt x="889" y="98"/>
                    <a:pt x="889" y="95"/>
                  </a:cubicBezTo>
                  <a:cubicBezTo>
                    <a:pt x="886" y="94"/>
                    <a:pt x="885" y="89"/>
                    <a:pt x="882" y="88"/>
                  </a:cubicBezTo>
                  <a:cubicBezTo>
                    <a:pt x="882" y="87"/>
                    <a:pt x="888" y="86"/>
                    <a:pt x="885" y="85"/>
                  </a:cubicBezTo>
                  <a:cubicBezTo>
                    <a:pt x="881" y="88"/>
                    <a:pt x="880" y="82"/>
                    <a:pt x="876" y="85"/>
                  </a:cubicBezTo>
                  <a:cubicBezTo>
                    <a:pt x="864" y="96"/>
                    <a:pt x="859" y="114"/>
                    <a:pt x="848" y="126"/>
                  </a:cubicBezTo>
                  <a:cubicBezTo>
                    <a:pt x="848" y="132"/>
                    <a:pt x="848" y="132"/>
                    <a:pt x="848" y="132"/>
                  </a:cubicBezTo>
                  <a:cubicBezTo>
                    <a:pt x="843" y="134"/>
                    <a:pt x="831" y="140"/>
                    <a:pt x="830" y="129"/>
                  </a:cubicBezTo>
                  <a:cubicBezTo>
                    <a:pt x="827" y="131"/>
                    <a:pt x="824" y="128"/>
                    <a:pt x="819" y="128"/>
                  </a:cubicBezTo>
                  <a:cubicBezTo>
                    <a:pt x="817" y="127"/>
                    <a:pt x="820" y="124"/>
                    <a:pt x="819" y="123"/>
                  </a:cubicBezTo>
                  <a:cubicBezTo>
                    <a:pt x="816" y="123"/>
                    <a:pt x="815" y="125"/>
                    <a:pt x="814" y="122"/>
                  </a:cubicBezTo>
                  <a:cubicBezTo>
                    <a:pt x="816" y="117"/>
                    <a:pt x="813" y="115"/>
                    <a:pt x="814" y="113"/>
                  </a:cubicBezTo>
                  <a:cubicBezTo>
                    <a:pt x="803" y="117"/>
                    <a:pt x="788" y="117"/>
                    <a:pt x="783" y="128"/>
                  </a:cubicBezTo>
                  <a:cubicBezTo>
                    <a:pt x="780" y="127"/>
                    <a:pt x="776" y="129"/>
                    <a:pt x="778" y="130"/>
                  </a:cubicBezTo>
                  <a:cubicBezTo>
                    <a:pt x="787" y="126"/>
                    <a:pt x="797" y="127"/>
                    <a:pt x="805" y="121"/>
                  </a:cubicBezTo>
                  <a:cubicBezTo>
                    <a:pt x="806" y="122"/>
                    <a:pt x="809" y="123"/>
                    <a:pt x="809" y="125"/>
                  </a:cubicBezTo>
                  <a:cubicBezTo>
                    <a:pt x="807" y="125"/>
                    <a:pt x="806" y="127"/>
                    <a:pt x="806" y="128"/>
                  </a:cubicBezTo>
                  <a:cubicBezTo>
                    <a:pt x="808" y="130"/>
                    <a:pt x="811" y="127"/>
                    <a:pt x="811" y="128"/>
                  </a:cubicBezTo>
                  <a:cubicBezTo>
                    <a:pt x="808" y="130"/>
                    <a:pt x="807" y="133"/>
                    <a:pt x="808" y="137"/>
                  </a:cubicBezTo>
                  <a:cubicBezTo>
                    <a:pt x="804" y="138"/>
                    <a:pt x="798" y="138"/>
                    <a:pt x="794" y="137"/>
                  </a:cubicBezTo>
                  <a:cubicBezTo>
                    <a:pt x="792" y="137"/>
                    <a:pt x="794" y="141"/>
                    <a:pt x="792" y="141"/>
                  </a:cubicBezTo>
                  <a:cubicBezTo>
                    <a:pt x="781" y="142"/>
                    <a:pt x="775" y="147"/>
                    <a:pt x="769" y="153"/>
                  </a:cubicBezTo>
                  <a:cubicBezTo>
                    <a:pt x="761" y="150"/>
                    <a:pt x="756" y="155"/>
                    <a:pt x="750" y="157"/>
                  </a:cubicBezTo>
                  <a:cubicBezTo>
                    <a:pt x="750" y="161"/>
                    <a:pt x="753" y="161"/>
                    <a:pt x="753" y="165"/>
                  </a:cubicBezTo>
                  <a:cubicBezTo>
                    <a:pt x="757" y="164"/>
                    <a:pt x="759" y="160"/>
                    <a:pt x="762" y="158"/>
                  </a:cubicBezTo>
                  <a:cubicBezTo>
                    <a:pt x="764" y="160"/>
                    <a:pt x="768" y="160"/>
                    <a:pt x="770" y="162"/>
                  </a:cubicBezTo>
                  <a:cubicBezTo>
                    <a:pt x="759" y="170"/>
                    <a:pt x="749" y="184"/>
                    <a:pt x="731" y="179"/>
                  </a:cubicBezTo>
                  <a:cubicBezTo>
                    <a:pt x="727" y="172"/>
                    <a:pt x="723" y="166"/>
                    <a:pt x="722" y="156"/>
                  </a:cubicBezTo>
                  <a:cubicBezTo>
                    <a:pt x="714" y="156"/>
                    <a:pt x="714" y="142"/>
                    <a:pt x="716" y="138"/>
                  </a:cubicBezTo>
                  <a:cubicBezTo>
                    <a:pt x="719" y="129"/>
                    <a:pt x="741" y="128"/>
                    <a:pt x="735" y="115"/>
                  </a:cubicBezTo>
                  <a:cubicBezTo>
                    <a:pt x="734" y="114"/>
                    <a:pt x="731" y="115"/>
                    <a:pt x="729" y="115"/>
                  </a:cubicBezTo>
                  <a:cubicBezTo>
                    <a:pt x="723" y="109"/>
                    <a:pt x="723" y="96"/>
                    <a:pt x="715" y="94"/>
                  </a:cubicBezTo>
                  <a:cubicBezTo>
                    <a:pt x="712" y="93"/>
                    <a:pt x="709" y="98"/>
                    <a:pt x="707" y="93"/>
                  </a:cubicBezTo>
                  <a:cubicBezTo>
                    <a:pt x="714" y="88"/>
                    <a:pt x="716" y="77"/>
                    <a:pt x="721" y="70"/>
                  </a:cubicBezTo>
                  <a:cubicBezTo>
                    <a:pt x="708" y="72"/>
                    <a:pt x="691" y="71"/>
                    <a:pt x="678" y="76"/>
                  </a:cubicBezTo>
                  <a:cubicBezTo>
                    <a:pt x="679" y="74"/>
                    <a:pt x="682" y="74"/>
                    <a:pt x="682" y="72"/>
                  </a:cubicBezTo>
                  <a:cubicBezTo>
                    <a:pt x="678" y="74"/>
                    <a:pt x="676" y="74"/>
                    <a:pt x="672" y="75"/>
                  </a:cubicBezTo>
                  <a:cubicBezTo>
                    <a:pt x="672" y="77"/>
                    <a:pt x="672" y="79"/>
                    <a:pt x="673" y="80"/>
                  </a:cubicBezTo>
                  <a:cubicBezTo>
                    <a:pt x="668" y="83"/>
                    <a:pt x="661" y="91"/>
                    <a:pt x="655" y="87"/>
                  </a:cubicBezTo>
                  <a:cubicBezTo>
                    <a:pt x="648" y="89"/>
                    <a:pt x="648" y="97"/>
                    <a:pt x="640" y="98"/>
                  </a:cubicBezTo>
                  <a:cubicBezTo>
                    <a:pt x="638" y="96"/>
                    <a:pt x="641" y="96"/>
                    <a:pt x="639" y="95"/>
                  </a:cubicBezTo>
                  <a:cubicBezTo>
                    <a:pt x="634" y="108"/>
                    <a:pt x="620" y="113"/>
                    <a:pt x="611" y="123"/>
                  </a:cubicBezTo>
                  <a:cubicBezTo>
                    <a:pt x="615" y="123"/>
                    <a:pt x="609" y="127"/>
                    <a:pt x="612" y="128"/>
                  </a:cubicBezTo>
                  <a:cubicBezTo>
                    <a:pt x="613" y="125"/>
                    <a:pt x="616" y="127"/>
                    <a:pt x="616" y="128"/>
                  </a:cubicBezTo>
                  <a:cubicBezTo>
                    <a:pt x="612" y="133"/>
                    <a:pt x="604" y="133"/>
                    <a:pt x="598" y="136"/>
                  </a:cubicBezTo>
                  <a:cubicBezTo>
                    <a:pt x="591" y="128"/>
                    <a:pt x="572" y="131"/>
                    <a:pt x="566" y="137"/>
                  </a:cubicBezTo>
                  <a:cubicBezTo>
                    <a:pt x="537" y="144"/>
                    <a:pt x="518" y="160"/>
                    <a:pt x="491" y="170"/>
                  </a:cubicBezTo>
                  <a:cubicBezTo>
                    <a:pt x="489" y="168"/>
                    <a:pt x="486" y="167"/>
                    <a:pt x="484" y="166"/>
                  </a:cubicBezTo>
                  <a:cubicBezTo>
                    <a:pt x="486" y="164"/>
                    <a:pt x="486" y="158"/>
                    <a:pt x="484" y="156"/>
                  </a:cubicBezTo>
                  <a:cubicBezTo>
                    <a:pt x="480" y="156"/>
                    <a:pt x="480" y="159"/>
                    <a:pt x="477" y="159"/>
                  </a:cubicBezTo>
                  <a:cubicBezTo>
                    <a:pt x="477" y="155"/>
                    <a:pt x="480" y="153"/>
                    <a:pt x="480" y="150"/>
                  </a:cubicBezTo>
                  <a:cubicBezTo>
                    <a:pt x="454" y="144"/>
                    <a:pt x="433" y="163"/>
                    <a:pt x="415" y="167"/>
                  </a:cubicBezTo>
                  <a:cubicBezTo>
                    <a:pt x="424" y="161"/>
                    <a:pt x="430" y="153"/>
                    <a:pt x="438" y="148"/>
                  </a:cubicBezTo>
                  <a:cubicBezTo>
                    <a:pt x="439" y="145"/>
                    <a:pt x="437" y="146"/>
                    <a:pt x="437" y="143"/>
                  </a:cubicBezTo>
                  <a:cubicBezTo>
                    <a:pt x="438" y="143"/>
                    <a:pt x="440" y="142"/>
                    <a:pt x="442" y="142"/>
                  </a:cubicBezTo>
                  <a:cubicBezTo>
                    <a:pt x="442" y="130"/>
                    <a:pt x="459" y="133"/>
                    <a:pt x="461" y="123"/>
                  </a:cubicBezTo>
                  <a:cubicBezTo>
                    <a:pt x="461" y="120"/>
                    <a:pt x="456" y="121"/>
                    <a:pt x="455" y="118"/>
                  </a:cubicBezTo>
                  <a:cubicBezTo>
                    <a:pt x="454" y="114"/>
                    <a:pt x="456" y="112"/>
                    <a:pt x="456" y="108"/>
                  </a:cubicBezTo>
                  <a:cubicBezTo>
                    <a:pt x="451" y="103"/>
                    <a:pt x="446" y="105"/>
                    <a:pt x="441" y="106"/>
                  </a:cubicBezTo>
                  <a:cubicBezTo>
                    <a:pt x="426" y="109"/>
                    <a:pt x="417" y="110"/>
                    <a:pt x="406" y="115"/>
                  </a:cubicBezTo>
                  <a:cubicBezTo>
                    <a:pt x="401" y="117"/>
                    <a:pt x="397" y="121"/>
                    <a:pt x="391" y="123"/>
                  </a:cubicBezTo>
                  <a:cubicBezTo>
                    <a:pt x="387" y="124"/>
                    <a:pt x="383" y="124"/>
                    <a:pt x="380" y="125"/>
                  </a:cubicBezTo>
                  <a:cubicBezTo>
                    <a:pt x="340" y="136"/>
                    <a:pt x="304" y="163"/>
                    <a:pt x="273" y="177"/>
                  </a:cubicBezTo>
                  <a:cubicBezTo>
                    <a:pt x="273" y="176"/>
                    <a:pt x="273" y="175"/>
                    <a:pt x="272" y="175"/>
                  </a:cubicBezTo>
                  <a:cubicBezTo>
                    <a:pt x="271" y="177"/>
                    <a:pt x="271" y="178"/>
                    <a:pt x="270" y="179"/>
                  </a:cubicBezTo>
                  <a:cubicBezTo>
                    <a:pt x="252" y="188"/>
                    <a:pt x="234" y="197"/>
                    <a:pt x="220" y="210"/>
                  </a:cubicBezTo>
                  <a:cubicBezTo>
                    <a:pt x="225" y="224"/>
                    <a:pt x="199" y="227"/>
                    <a:pt x="196" y="237"/>
                  </a:cubicBezTo>
                  <a:cubicBezTo>
                    <a:pt x="198" y="237"/>
                    <a:pt x="201" y="236"/>
                    <a:pt x="203" y="237"/>
                  </a:cubicBezTo>
                  <a:cubicBezTo>
                    <a:pt x="197" y="239"/>
                    <a:pt x="194" y="243"/>
                    <a:pt x="190" y="246"/>
                  </a:cubicBezTo>
                  <a:cubicBezTo>
                    <a:pt x="202" y="242"/>
                    <a:pt x="216" y="236"/>
                    <a:pt x="226" y="241"/>
                  </a:cubicBezTo>
                  <a:cubicBezTo>
                    <a:pt x="224" y="244"/>
                    <a:pt x="219" y="244"/>
                    <a:pt x="219" y="249"/>
                  </a:cubicBezTo>
                  <a:cubicBezTo>
                    <a:pt x="227" y="247"/>
                    <a:pt x="229" y="247"/>
                    <a:pt x="238" y="246"/>
                  </a:cubicBezTo>
                  <a:cubicBezTo>
                    <a:pt x="238" y="244"/>
                    <a:pt x="237" y="242"/>
                    <a:pt x="239" y="242"/>
                  </a:cubicBezTo>
                  <a:cubicBezTo>
                    <a:pt x="247" y="246"/>
                    <a:pt x="251" y="236"/>
                    <a:pt x="258" y="235"/>
                  </a:cubicBezTo>
                  <a:cubicBezTo>
                    <a:pt x="261" y="240"/>
                    <a:pt x="269" y="242"/>
                    <a:pt x="267" y="249"/>
                  </a:cubicBezTo>
                  <a:cubicBezTo>
                    <a:pt x="272" y="253"/>
                    <a:pt x="282" y="242"/>
                    <a:pt x="282" y="252"/>
                  </a:cubicBezTo>
                  <a:cubicBezTo>
                    <a:pt x="289" y="251"/>
                    <a:pt x="293" y="255"/>
                    <a:pt x="298" y="257"/>
                  </a:cubicBezTo>
                  <a:cubicBezTo>
                    <a:pt x="298" y="258"/>
                    <a:pt x="297" y="259"/>
                    <a:pt x="297" y="260"/>
                  </a:cubicBezTo>
                  <a:cubicBezTo>
                    <a:pt x="300" y="260"/>
                    <a:pt x="308" y="256"/>
                    <a:pt x="308" y="261"/>
                  </a:cubicBezTo>
                  <a:cubicBezTo>
                    <a:pt x="278" y="290"/>
                    <a:pt x="235" y="307"/>
                    <a:pt x="198" y="329"/>
                  </a:cubicBezTo>
                  <a:cubicBezTo>
                    <a:pt x="198" y="326"/>
                    <a:pt x="195" y="328"/>
                    <a:pt x="193" y="328"/>
                  </a:cubicBezTo>
                  <a:cubicBezTo>
                    <a:pt x="193" y="333"/>
                    <a:pt x="193" y="333"/>
                    <a:pt x="193" y="333"/>
                  </a:cubicBezTo>
                  <a:cubicBezTo>
                    <a:pt x="183" y="339"/>
                    <a:pt x="172" y="344"/>
                    <a:pt x="160" y="343"/>
                  </a:cubicBezTo>
                  <a:cubicBezTo>
                    <a:pt x="159" y="346"/>
                    <a:pt x="160" y="345"/>
                    <a:pt x="160" y="349"/>
                  </a:cubicBezTo>
                  <a:cubicBezTo>
                    <a:pt x="157" y="350"/>
                    <a:pt x="155" y="353"/>
                    <a:pt x="152" y="354"/>
                  </a:cubicBezTo>
                  <a:cubicBezTo>
                    <a:pt x="143" y="348"/>
                    <a:pt x="138" y="361"/>
                    <a:pt x="130" y="358"/>
                  </a:cubicBezTo>
                  <a:cubicBezTo>
                    <a:pt x="127" y="373"/>
                    <a:pt x="112" y="371"/>
                    <a:pt x="104" y="380"/>
                  </a:cubicBezTo>
                  <a:cubicBezTo>
                    <a:pt x="100" y="377"/>
                    <a:pt x="95" y="382"/>
                    <a:pt x="97" y="388"/>
                  </a:cubicBezTo>
                  <a:cubicBezTo>
                    <a:pt x="90" y="391"/>
                    <a:pt x="86" y="391"/>
                    <a:pt x="79" y="389"/>
                  </a:cubicBezTo>
                  <a:cubicBezTo>
                    <a:pt x="76" y="393"/>
                    <a:pt x="72" y="396"/>
                    <a:pt x="65" y="394"/>
                  </a:cubicBezTo>
                  <a:cubicBezTo>
                    <a:pt x="64" y="397"/>
                    <a:pt x="61" y="400"/>
                    <a:pt x="63" y="404"/>
                  </a:cubicBezTo>
                  <a:cubicBezTo>
                    <a:pt x="62" y="402"/>
                    <a:pt x="64" y="401"/>
                    <a:pt x="66" y="402"/>
                  </a:cubicBezTo>
                  <a:cubicBezTo>
                    <a:pt x="63" y="411"/>
                    <a:pt x="51" y="417"/>
                    <a:pt x="48" y="424"/>
                  </a:cubicBezTo>
                  <a:cubicBezTo>
                    <a:pt x="52" y="424"/>
                    <a:pt x="57" y="420"/>
                    <a:pt x="60" y="422"/>
                  </a:cubicBezTo>
                  <a:cubicBezTo>
                    <a:pt x="60" y="425"/>
                    <a:pt x="56" y="424"/>
                    <a:pt x="56" y="427"/>
                  </a:cubicBezTo>
                  <a:cubicBezTo>
                    <a:pt x="62" y="428"/>
                    <a:pt x="74" y="422"/>
                    <a:pt x="78" y="429"/>
                  </a:cubicBezTo>
                  <a:cubicBezTo>
                    <a:pt x="77" y="430"/>
                    <a:pt x="76" y="432"/>
                    <a:pt x="76" y="435"/>
                  </a:cubicBezTo>
                  <a:cubicBezTo>
                    <a:pt x="81" y="441"/>
                    <a:pt x="92" y="436"/>
                    <a:pt x="97" y="434"/>
                  </a:cubicBezTo>
                  <a:cubicBezTo>
                    <a:pt x="97" y="435"/>
                    <a:pt x="97" y="435"/>
                    <a:pt x="98" y="436"/>
                  </a:cubicBezTo>
                  <a:cubicBezTo>
                    <a:pt x="99" y="440"/>
                    <a:pt x="96" y="440"/>
                    <a:pt x="96" y="442"/>
                  </a:cubicBezTo>
                  <a:cubicBezTo>
                    <a:pt x="104" y="446"/>
                    <a:pt x="118" y="444"/>
                    <a:pt x="118" y="456"/>
                  </a:cubicBezTo>
                  <a:cubicBezTo>
                    <a:pt x="141" y="448"/>
                    <a:pt x="161" y="432"/>
                    <a:pt x="185" y="422"/>
                  </a:cubicBezTo>
                  <a:cubicBezTo>
                    <a:pt x="185" y="430"/>
                    <a:pt x="181" y="436"/>
                    <a:pt x="176" y="440"/>
                  </a:cubicBezTo>
                  <a:cubicBezTo>
                    <a:pt x="178" y="440"/>
                    <a:pt x="181" y="439"/>
                    <a:pt x="181" y="441"/>
                  </a:cubicBezTo>
                  <a:cubicBezTo>
                    <a:pt x="178" y="445"/>
                    <a:pt x="175" y="449"/>
                    <a:pt x="170" y="451"/>
                  </a:cubicBezTo>
                  <a:cubicBezTo>
                    <a:pt x="169" y="456"/>
                    <a:pt x="164" y="461"/>
                    <a:pt x="159" y="459"/>
                  </a:cubicBezTo>
                  <a:cubicBezTo>
                    <a:pt x="153" y="466"/>
                    <a:pt x="156" y="482"/>
                    <a:pt x="146" y="488"/>
                  </a:cubicBezTo>
                  <a:cubicBezTo>
                    <a:pt x="143" y="486"/>
                    <a:pt x="143" y="491"/>
                    <a:pt x="141" y="492"/>
                  </a:cubicBezTo>
                  <a:cubicBezTo>
                    <a:pt x="145" y="493"/>
                    <a:pt x="153" y="487"/>
                    <a:pt x="156" y="494"/>
                  </a:cubicBezTo>
                  <a:cubicBezTo>
                    <a:pt x="157" y="498"/>
                    <a:pt x="152" y="496"/>
                    <a:pt x="152" y="500"/>
                  </a:cubicBezTo>
                  <a:cubicBezTo>
                    <a:pt x="158" y="500"/>
                    <a:pt x="166" y="497"/>
                    <a:pt x="167" y="503"/>
                  </a:cubicBezTo>
                  <a:cubicBezTo>
                    <a:pt x="163" y="508"/>
                    <a:pt x="154" y="509"/>
                    <a:pt x="150" y="514"/>
                  </a:cubicBezTo>
                  <a:cubicBezTo>
                    <a:pt x="158" y="511"/>
                    <a:pt x="180" y="494"/>
                    <a:pt x="177" y="515"/>
                  </a:cubicBezTo>
                  <a:cubicBezTo>
                    <a:pt x="184" y="519"/>
                    <a:pt x="191" y="507"/>
                    <a:pt x="196" y="512"/>
                  </a:cubicBezTo>
                  <a:cubicBezTo>
                    <a:pt x="196" y="514"/>
                    <a:pt x="194" y="513"/>
                    <a:pt x="195" y="516"/>
                  </a:cubicBezTo>
                  <a:cubicBezTo>
                    <a:pt x="197" y="516"/>
                    <a:pt x="198" y="518"/>
                    <a:pt x="199" y="519"/>
                  </a:cubicBezTo>
                  <a:cubicBezTo>
                    <a:pt x="202" y="531"/>
                    <a:pt x="200" y="545"/>
                    <a:pt x="185" y="547"/>
                  </a:cubicBezTo>
                  <a:cubicBezTo>
                    <a:pt x="183" y="545"/>
                    <a:pt x="180" y="544"/>
                    <a:pt x="181" y="539"/>
                  </a:cubicBezTo>
                  <a:cubicBezTo>
                    <a:pt x="180" y="539"/>
                    <a:pt x="176" y="540"/>
                    <a:pt x="176" y="538"/>
                  </a:cubicBezTo>
                  <a:cubicBezTo>
                    <a:pt x="174" y="534"/>
                    <a:pt x="179" y="533"/>
                    <a:pt x="183" y="534"/>
                  </a:cubicBezTo>
                  <a:cubicBezTo>
                    <a:pt x="182" y="531"/>
                    <a:pt x="183" y="530"/>
                    <a:pt x="184" y="528"/>
                  </a:cubicBezTo>
                  <a:cubicBezTo>
                    <a:pt x="170" y="529"/>
                    <a:pt x="162" y="535"/>
                    <a:pt x="152" y="540"/>
                  </a:cubicBezTo>
                  <a:cubicBezTo>
                    <a:pt x="157" y="544"/>
                    <a:pt x="155" y="556"/>
                    <a:pt x="154" y="561"/>
                  </a:cubicBezTo>
                  <a:cubicBezTo>
                    <a:pt x="159" y="559"/>
                    <a:pt x="166" y="561"/>
                    <a:pt x="173" y="560"/>
                  </a:cubicBezTo>
                  <a:cubicBezTo>
                    <a:pt x="172" y="564"/>
                    <a:pt x="168" y="564"/>
                    <a:pt x="168" y="569"/>
                  </a:cubicBezTo>
                  <a:cubicBezTo>
                    <a:pt x="173" y="570"/>
                    <a:pt x="183" y="570"/>
                    <a:pt x="184" y="563"/>
                  </a:cubicBezTo>
                  <a:cubicBezTo>
                    <a:pt x="181" y="563"/>
                    <a:pt x="175" y="566"/>
                    <a:pt x="174" y="562"/>
                  </a:cubicBezTo>
                  <a:cubicBezTo>
                    <a:pt x="178" y="558"/>
                    <a:pt x="181" y="560"/>
                    <a:pt x="187" y="559"/>
                  </a:cubicBezTo>
                  <a:cubicBezTo>
                    <a:pt x="188" y="546"/>
                    <a:pt x="202" y="543"/>
                    <a:pt x="209" y="540"/>
                  </a:cubicBezTo>
                  <a:cubicBezTo>
                    <a:pt x="209" y="542"/>
                    <a:pt x="207" y="542"/>
                    <a:pt x="207" y="544"/>
                  </a:cubicBezTo>
                  <a:cubicBezTo>
                    <a:pt x="208" y="544"/>
                    <a:pt x="209" y="544"/>
                    <a:pt x="209" y="546"/>
                  </a:cubicBezTo>
                  <a:cubicBezTo>
                    <a:pt x="208" y="547"/>
                    <a:pt x="207" y="549"/>
                    <a:pt x="206" y="550"/>
                  </a:cubicBezTo>
                  <a:cubicBezTo>
                    <a:pt x="212" y="550"/>
                    <a:pt x="215" y="547"/>
                    <a:pt x="219" y="545"/>
                  </a:cubicBezTo>
                  <a:cubicBezTo>
                    <a:pt x="221" y="547"/>
                    <a:pt x="223" y="545"/>
                    <a:pt x="225" y="547"/>
                  </a:cubicBezTo>
                  <a:cubicBezTo>
                    <a:pt x="226" y="540"/>
                    <a:pt x="228" y="536"/>
                    <a:pt x="235" y="535"/>
                  </a:cubicBezTo>
                  <a:cubicBezTo>
                    <a:pt x="235" y="532"/>
                    <a:pt x="238" y="530"/>
                    <a:pt x="243" y="529"/>
                  </a:cubicBezTo>
                  <a:cubicBezTo>
                    <a:pt x="243" y="530"/>
                    <a:pt x="242" y="531"/>
                    <a:pt x="243" y="532"/>
                  </a:cubicBezTo>
                  <a:cubicBezTo>
                    <a:pt x="247" y="532"/>
                    <a:pt x="257" y="528"/>
                    <a:pt x="262" y="533"/>
                  </a:cubicBezTo>
                  <a:cubicBezTo>
                    <a:pt x="263" y="537"/>
                    <a:pt x="261" y="539"/>
                    <a:pt x="259" y="542"/>
                  </a:cubicBezTo>
                  <a:cubicBezTo>
                    <a:pt x="262" y="541"/>
                    <a:pt x="262" y="545"/>
                    <a:pt x="262" y="547"/>
                  </a:cubicBezTo>
                  <a:cubicBezTo>
                    <a:pt x="261" y="549"/>
                    <a:pt x="260" y="552"/>
                    <a:pt x="258" y="553"/>
                  </a:cubicBezTo>
                  <a:cubicBezTo>
                    <a:pt x="244" y="550"/>
                    <a:pt x="243" y="562"/>
                    <a:pt x="237" y="566"/>
                  </a:cubicBezTo>
                  <a:cubicBezTo>
                    <a:pt x="233" y="568"/>
                    <a:pt x="230" y="568"/>
                    <a:pt x="229" y="573"/>
                  </a:cubicBezTo>
                  <a:cubicBezTo>
                    <a:pt x="230" y="573"/>
                    <a:pt x="232" y="572"/>
                    <a:pt x="231" y="574"/>
                  </a:cubicBezTo>
                  <a:cubicBezTo>
                    <a:pt x="227" y="580"/>
                    <a:pt x="221" y="583"/>
                    <a:pt x="221" y="592"/>
                  </a:cubicBezTo>
                  <a:cubicBezTo>
                    <a:pt x="225" y="596"/>
                    <a:pt x="220" y="604"/>
                    <a:pt x="215" y="603"/>
                  </a:cubicBezTo>
                  <a:cubicBezTo>
                    <a:pt x="217" y="607"/>
                    <a:pt x="215" y="608"/>
                    <a:pt x="214" y="611"/>
                  </a:cubicBezTo>
                  <a:cubicBezTo>
                    <a:pt x="221" y="612"/>
                    <a:pt x="227" y="616"/>
                    <a:pt x="233" y="617"/>
                  </a:cubicBezTo>
                  <a:cubicBezTo>
                    <a:pt x="241" y="619"/>
                    <a:pt x="252" y="615"/>
                    <a:pt x="259" y="615"/>
                  </a:cubicBezTo>
                  <a:cubicBezTo>
                    <a:pt x="265" y="615"/>
                    <a:pt x="273" y="622"/>
                    <a:pt x="281" y="619"/>
                  </a:cubicBezTo>
                  <a:cubicBezTo>
                    <a:pt x="269" y="621"/>
                    <a:pt x="263" y="628"/>
                    <a:pt x="255" y="634"/>
                  </a:cubicBezTo>
                  <a:cubicBezTo>
                    <a:pt x="232" y="636"/>
                    <a:pt x="212" y="624"/>
                    <a:pt x="196" y="630"/>
                  </a:cubicBezTo>
                  <a:cubicBezTo>
                    <a:pt x="192" y="641"/>
                    <a:pt x="209" y="638"/>
                    <a:pt x="204" y="645"/>
                  </a:cubicBezTo>
                  <a:cubicBezTo>
                    <a:pt x="208" y="642"/>
                    <a:pt x="217" y="644"/>
                    <a:pt x="218" y="650"/>
                  </a:cubicBezTo>
                  <a:cubicBezTo>
                    <a:pt x="210" y="649"/>
                    <a:pt x="209" y="655"/>
                    <a:pt x="206" y="658"/>
                  </a:cubicBezTo>
                  <a:cubicBezTo>
                    <a:pt x="211" y="655"/>
                    <a:pt x="218" y="655"/>
                    <a:pt x="219" y="648"/>
                  </a:cubicBezTo>
                  <a:cubicBezTo>
                    <a:pt x="223" y="649"/>
                    <a:pt x="221" y="651"/>
                    <a:pt x="222" y="652"/>
                  </a:cubicBezTo>
                  <a:cubicBezTo>
                    <a:pt x="222" y="651"/>
                    <a:pt x="224" y="651"/>
                    <a:pt x="225" y="651"/>
                  </a:cubicBezTo>
                  <a:cubicBezTo>
                    <a:pt x="234" y="657"/>
                    <a:pt x="249" y="651"/>
                    <a:pt x="256" y="658"/>
                  </a:cubicBezTo>
                  <a:cubicBezTo>
                    <a:pt x="252" y="671"/>
                    <a:pt x="237" y="674"/>
                    <a:pt x="234" y="689"/>
                  </a:cubicBezTo>
                  <a:cubicBezTo>
                    <a:pt x="231" y="688"/>
                    <a:pt x="231" y="690"/>
                    <a:pt x="229" y="691"/>
                  </a:cubicBezTo>
                  <a:cubicBezTo>
                    <a:pt x="230" y="694"/>
                    <a:pt x="231" y="697"/>
                    <a:pt x="230" y="701"/>
                  </a:cubicBezTo>
                  <a:cubicBezTo>
                    <a:pt x="218" y="704"/>
                    <a:pt x="215" y="717"/>
                    <a:pt x="201" y="719"/>
                  </a:cubicBezTo>
                  <a:cubicBezTo>
                    <a:pt x="198" y="725"/>
                    <a:pt x="196" y="728"/>
                    <a:pt x="196" y="735"/>
                  </a:cubicBezTo>
                  <a:cubicBezTo>
                    <a:pt x="186" y="742"/>
                    <a:pt x="177" y="752"/>
                    <a:pt x="177" y="765"/>
                  </a:cubicBezTo>
                  <a:cubicBezTo>
                    <a:pt x="178" y="767"/>
                    <a:pt x="183" y="764"/>
                    <a:pt x="183" y="766"/>
                  </a:cubicBezTo>
                  <a:cubicBezTo>
                    <a:pt x="181" y="766"/>
                    <a:pt x="182" y="768"/>
                    <a:pt x="183" y="769"/>
                  </a:cubicBezTo>
                  <a:cubicBezTo>
                    <a:pt x="180" y="769"/>
                    <a:pt x="179" y="770"/>
                    <a:pt x="177" y="771"/>
                  </a:cubicBezTo>
                  <a:cubicBezTo>
                    <a:pt x="180" y="773"/>
                    <a:pt x="184" y="772"/>
                    <a:pt x="186" y="774"/>
                  </a:cubicBezTo>
                  <a:cubicBezTo>
                    <a:pt x="185" y="776"/>
                    <a:pt x="180" y="776"/>
                    <a:pt x="179" y="779"/>
                  </a:cubicBezTo>
                  <a:cubicBezTo>
                    <a:pt x="185" y="779"/>
                    <a:pt x="190" y="779"/>
                    <a:pt x="191" y="774"/>
                  </a:cubicBezTo>
                  <a:cubicBezTo>
                    <a:pt x="194" y="775"/>
                    <a:pt x="195" y="776"/>
                    <a:pt x="197" y="778"/>
                  </a:cubicBezTo>
                  <a:cubicBezTo>
                    <a:pt x="197" y="780"/>
                    <a:pt x="195" y="781"/>
                    <a:pt x="194" y="783"/>
                  </a:cubicBezTo>
                  <a:cubicBezTo>
                    <a:pt x="199" y="780"/>
                    <a:pt x="205" y="777"/>
                    <a:pt x="210" y="781"/>
                  </a:cubicBezTo>
                  <a:cubicBezTo>
                    <a:pt x="203" y="785"/>
                    <a:pt x="199" y="793"/>
                    <a:pt x="192" y="798"/>
                  </a:cubicBezTo>
                  <a:cubicBezTo>
                    <a:pt x="188" y="797"/>
                    <a:pt x="187" y="800"/>
                    <a:pt x="184" y="800"/>
                  </a:cubicBezTo>
                  <a:cubicBezTo>
                    <a:pt x="178" y="811"/>
                    <a:pt x="164" y="813"/>
                    <a:pt x="157" y="821"/>
                  </a:cubicBezTo>
                  <a:cubicBezTo>
                    <a:pt x="159" y="822"/>
                    <a:pt x="161" y="819"/>
                    <a:pt x="162" y="821"/>
                  </a:cubicBezTo>
                  <a:cubicBezTo>
                    <a:pt x="162" y="824"/>
                    <a:pt x="161" y="825"/>
                    <a:pt x="161" y="827"/>
                  </a:cubicBezTo>
                  <a:cubicBezTo>
                    <a:pt x="163" y="827"/>
                    <a:pt x="165" y="828"/>
                    <a:pt x="166" y="829"/>
                  </a:cubicBezTo>
                  <a:cubicBezTo>
                    <a:pt x="166" y="831"/>
                    <a:pt x="165" y="834"/>
                    <a:pt x="164" y="835"/>
                  </a:cubicBezTo>
                  <a:cubicBezTo>
                    <a:pt x="167" y="836"/>
                    <a:pt x="167" y="834"/>
                    <a:pt x="170" y="834"/>
                  </a:cubicBezTo>
                  <a:cubicBezTo>
                    <a:pt x="173" y="836"/>
                    <a:pt x="168" y="839"/>
                    <a:pt x="171" y="840"/>
                  </a:cubicBezTo>
                  <a:cubicBezTo>
                    <a:pt x="172" y="839"/>
                    <a:pt x="174" y="837"/>
                    <a:pt x="177" y="837"/>
                  </a:cubicBezTo>
                  <a:cubicBezTo>
                    <a:pt x="174" y="843"/>
                    <a:pt x="166" y="842"/>
                    <a:pt x="165" y="849"/>
                  </a:cubicBezTo>
                  <a:cubicBezTo>
                    <a:pt x="171" y="853"/>
                    <a:pt x="177" y="848"/>
                    <a:pt x="181" y="844"/>
                  </a:cubicBezTo>
                  <a:cubicBezTo>
                    <a:pt x="188" y="844"/>
                    <a:pt x="190" y="839"/>
                    <a:pt x="195" y="836"/>
                  </a:cubicBezTo>
                  <a:cubicBezTo>
                    <a:pt x="194" y="834"/>
                    <a:pt x="192" y="829"/>
                    <a:pt x="195" y="828"/>
                  </a:cubicBezTo>
                  <a:cubicBezTo>
                    <a:pt x="198" y="829"/>
                    <a:pt x="198" y="828"/>
                    <a:pt x="201" y="828"/>
                  </a:cubicBezTo>
                  <a:cubicBezTo>
                    <a:pt x="201" y="829"/>
                    <a:pt x="201" y="831"/>
                    <a:pt x="202" y="832"/>
                  </a:cubicBezTo>
                  <a:cubicBezTo>
                    <a:pt x="204" y="829"/>
                    <a:pt x="209" y="829"/>
                    <a:pt x="212" y="827"/>
                  </a:cubicBezTo>
                  <a:cubicBezTo>
                    <a:pt x="212" y="828"/>
                    <a:pt x="214" y="828"/>
                    <a:pt x="214" y="829"/>
                  </a:cubicBezTo>
                  <a:cubicBezTo>
                    <a:pt x="214" y="834"/>
                    <a:pt x="214" y="834"/>
                    <a:pt x="214" y="834"/>
                  </a:cubicBezTo>
                  <a:cubicBezTo>
                    <a:pt x="207" y="834"/>
                    <a:pt x="206" y="841"/>
                    <a:pt x="201" y="844"/>
                  </a:cubicBezTo>
                  <a:cubicBezTo>
                    <a:pt x="207" y="841"/>
                    <a:pt x="209" y="842"/>
                    <a:pt x="217" y="843"/>
                  </a:cubicBezTo>
                  <a:cubicBezTo>
                    <a:pt x="216" y="845"/>
                    <a:pt x="214" y="845"/>
                    <a:pt x="214" y="847"/>
                  </a:cubicBezTo>
                  <a:cubicBezTo>
                    <a:pt x="215" y="848"/>
                    <a:pt x="217" y="848"/>
                    <a:pt x="218" y="849"/>
                  </a:cubicBezTo>
                  <a:cubicBezTo>
                    <a:pt x="216" y="853"/>
                    <a:pt x="213" y="860"/>
                    <a:pt x="208" y="860"/>
                  </a:cubicBezTo>
                  <a:cubicBezTo>
                    <a:pt x="208" y="863"/>
                    <a:pt x="211" y="862"/>
                    <a:pt x="210" y="865"/>
                  </a:cubicBezTo>
                  <a:cubicBezTo>
                    <a:pt x="197" y="876"/>
                    <a:pt x="185" y="889"/>
                    <a:pt x="169" y="898"/>
                  </a:cubicBezTo>
                  <a:cubicBezTo>
                    <a:pt x="169" y="897"/>
                    <a:pt x="168" y="897"/>
                    <a:pt x="168" y="896"/>
                  </a:cubicBezTo>
                  <a:cubicBezTo>
                    <a:pt x="167" y="892"/>
                    <a:pt x="173" y="890"/>
                    <a:pt x="172" y="888"/>
                  </a:cubicBezTo>
                  <a:cubicBezTo>
                    <a:pt x="165" y="891"/>
                    <a:pt x="162" y="898"/>
                    <a:pt x="154" y="900"/>
                  </a:cubicBezTo>
                  <a:cubicBezTo>
                    <a:pt x="153" y="903"/>
                    <a:pt x="156" y="906"/>
                    <a:pt x="152" y="908"/>
                  </a:cubicBezTo>
                  <a:cubicBezTo>
                    <a:pt x="149" y="908"/>
                    <a:pt x="147" y="908"/>
                    <a:pt x="144" y="909"/>
                  </a:cubicBezTo>
                  <a:cubicBezTo>
                    <a:pt x="141" y="921"/>
                    <a:pt x="124" y="923"/>
                    <a:pt x="119" y="931"/>
                  </a:cubicBezTo>
                  <a:cubicBezTo>
                    <a:pt x="117" y="931"/>
                    <a:pt x="107" y="936"/>
                    <a:pt x="108" y="939"/>
                  </a:cubicBezTo>
                  <a:cubicBezTo>
                    <a:pt x="114" y="935"/>
                    <a:pt x="117" y="932"/>
                    <a:pt x="125" y="930"/>
                  </a:cubicBezTo>
                  <a:cubicBezTo>
                    <a:pt x="124" y="930"/>
                    <a:pt x="123" y="929"/>
                    <a:pt x="123" y="927"/>
                  </a:cubicBezTo>
                  <a:cubicBezTo>
                    <a:pt x="139" y="919"/>
                    <a:pt x="157" y="910"/>
                    <a:pt x="170" y="901"/>
                  </a:cubicBezTo>
                  <a:cubicBezTo>
                    <a:pt x="170" y="903"/>
                    <a:pt x="170" y="904"/>
                    <a:pt x="172" y="903"/>
                  </a:cubicBezTo>
                  <a:cubicBezTo>
                    <a:pt x="174" y="897"/>
                    <a:pt x="179" y="894"/>
                    <a:pt x="185" y="892"/>
                  </a:cubicBezTo>
                  <a:cubicBezTo>
                    <a:pt x="187" y="891"/>
                    <a:pt x="184" y="888"/>
                    <a:pt x="187" y="887"/>
                  </a:cubicBezTo>
                  <a:cubicBezTo>
                    <a:pt x="189" y="890"/>
                    <a:pt x="192" y="886"/>
                    <a:pt x="193" y="888"/>
                  </a:cubicBezTo>
                  <a:cubicBezTo>
                    <a:pt x="193" y="892"/>
                    <a:pt x="190" y="895"/>
                    <a:pt x="187" y="893"/>
                  </a:cubicBezTo>
                  <a:cubicBezTo>
                    <a:pt x="183" y="898"/>
                    <a:pt x="180" y="903"/>
                    <a:pt x="176" y="908"/>
                  </a:cubicBezTo>
                  <a:cubicBezTo>
                    <a:pt x="178" y="908"/>
                    <a:pt x="181" y="905"/>
                    <a:pt x="182" y="907"/>
                  </a:cubicBezTo>
                  <a:cubicBezTo>
                    <a:pt x="183" y="919"/>
                    <a:pt x="166" y="918"/>
                    <a:pt x="164" y="925"/>
                  </a:cubicBezTo>
                  <a:cubicBezTo>
                    <a:pt x="175" y="921"/>
                    <a:pt x="188" y="915"/>
                    <a:pt x="199" y="914"/>
                  </a:cubicBezTo>
                  <a:cubicBezTo>
                    <a:pt x="200" y="912"/>
                    <a:pt x="201" y="911"/>
                    <a:pt x="204" y="911"/>
                  </a:cubicBezTo>
                  <a:cubicBezTo>
                    <a:pt x="204" y="914"/>
                    <a:pt x="201" y="914"/>
                    <a:pt x="199" y="915"/>
                  </a:cubicBezTo>
                  <a:cubicBezTo>
                    <a:pt x="202" y="915"/>
                    <a:pt x="203" y="916"/>
                    <a:pt x="203" y="918"/>
                  </a:cubicBezTo>
                  <a:cubicBezTo>
                    <a:pt x="196" y="933"/>
                    <a:pt x="176" y="935"/>
                    <a:pt x="165" y="947"/>
                  </a:cubicBezTo>
                  <a:cubicBezTo>
                    <a:pt x="170" y="948"/>
                    <a:pt x="172" y="945"/>
                    <a:pt x="174" y="943"/>
                  </a:cubicBezTo>
                  <a:cubicBezTo>
                    <a:pt x="185" y="944"/>
                    <a:pt x="191" y="934"/>
                    <a:pt x="199" y="929"/>
                  </a:cubicBezTo>
                  <a:cubicBezTo>
                    <a:pt x="209" y="924"/>
                    <a:pt x="222" y="921"/>
                    <a:pt x="231" y="915"/>
                  </a:cubicBezTo>
                  <a:cubicBezTo>
                    <a:pt x="232" y="917"/>
                    <a:pt x="234" y="917"/>
                    <a:pt x="236" y="917"/>
                  </a:cubicBezTo>
                  <a:cubicBezTo>
                    <a:pt x="238" y="916"/>
                    <a:pt x="239" y="915"/>
                    <a:pt x="242" y="915"/>
                  </a:cubicBezTo>
                  <a:cubicBezTo>
                    <a:pt x="242" y="918"/>
                    <a:pt x="238" y="918"/>
                    <a:pt x="238" y="920"/>
                  </a:cubicBezTo>
                  <a:cubicBezTo>
                    <a:pt x="240" y="923"/>
                    <a:pt x="245" y="920"/>
                    <a:pt x="247" y="921"/>
                  </a:cubicBezTo>
                  <a:cubicBezTo>
                    <a:pt x="241" y="923"/>
                    <a:pt x="242" y="927"/>
                    <a:pt x="238" y="930"/>
                  </a:cubicBezTo>
                  <a:cubicBezTo>
                    <a:pt x="237" y="928"/>
                    <a:pt x="234" y="928"/>
                    <a:pt x="232" y="927"/>
                  </a:cubicBezTo>
                  <a:cubicBezTo>
                    <a:pt x="231" y="930"/>
                    <a:pt x="228" y="931"/>
                    <a:pt x="225" y="932"/>
                  </a:cubicBezTo>
                  <a:cubicBezTo>
                    <a:pt x="225" y="934"/>
                    <a:pt x="224" y="938"/>
                    <a:pt x="226" y="939"/>
                  </a:cubicBezTo>
                  <a:cubicBezTo>
                    <a:pt x="233" y="932"/>
                    <a:pt x="239" y="930"/>
                    <a:pt x="251" y="929"/>
                  </a:cubicBezTo>
                  <a:cubicBezTo>
                    <a:pt x="250" y="932"/>
                    <a:pt x="252" y="933"/>
                    <a:pt x="251" y="936"/>
                  </a:cubicBezTo>
                  <a:cubicBezTo>
                    <a:pt x="251" y="936"/>
                    <a:pt x="250" y="937"/>
                    <a:pt x="250" y="937"/>
                  </a:cubicBezTo>
                  <a:cubicBezTo>
                    <a:pt x="247" y="936"/>
                    <a:pt x="243" y="936"/>
                    <a:pt x="240" y="936"/>
                  </a:cubicBezTo>
                  <a:cubicBezTo>
                    <a:pt x="234" y="943"/>
                    <a:pt x="227" y="949"/>
                    <a:pt x="221" y="956"/>
                  </a:cubicBezTo>
                  <a:cubicBezTo>
                    <a:pt x="214" y="957"/>
                    <a:pt x="211" y="962"/>
                    <a:pt x="207" y="966"/>
                  </a:cubicBezTo>
                  <a:cubicBezTo>
                    <a:pt x="206" y="966"/>
                    <a:pt x="202" y="967"/>
                    <a:pt x="205" y="967"/>
                  </a:cubicBezTo>
                  <a:cubicBezTo>
                    <a:pt x="212" y="968"/>
                    <a:pt x="212" y="961"/>
                    <a:pt x="220" y="964"/>
                  </a:cubicBezTo>
                  <a:cubicBezTo>
                    <a:pt x="221" y="958"/>
                    <a:pt x="229" y="960"/>
                    <a:pt x="231" y="956"/>
                  </a:cubicBezTo>
                  <a:cubicBezTo>
                    <a:pt x="234" y="958"/>
                    <a:pt x="233" y="959"/>
                    <a:pt x="234" y="961"/>
                  </a:cubicBezTo>
                  <a:cubicBezTo>
                    <a:pt x="234" y="958"/>
                    <a:pt x="238" y="963"/>
                    <a:pt x="237" y="959"/>
                  </a:cubicBezTo>
                  <a:cubicBezTo>
                    <a:pt x="236" y="958"/>
                    <a:pt x="233" y="960"/>
                    <a:pt x="234" y="955"/>
                  </a:cubicBezTo>
                  <a:cubicBezTo>
                    <a:pt x="236" y="954"/>
                    <a:pt x="238" y="950"/>
                    <a:pt x="240" y="952"/>
                  </a:cubicBezTo>
                  <a:cubicBezTo>
                    <a:pt x="241" y="956"/>
                    <a:pt x="235" y="954"/>
                    <a:pt x="238" y="957"/>
                  </a:cubicBezTo>
                  <a:cubicBezTo>
                    <a:pt x="240" y="956"/>
                    <a:pt x="243" y="956"/>
                    <a:pt x="246" y="955"/>
                  </a:cubicBezTo>
                  <a:cubicBezTo>
                    <a:pt x="242" y="950"/>
                    <a:pt x="251" y="954"/>
                    <a:pt x="252" y="952"/>
                  </a:cubicBezTo>
                  <a:cubicBezTo>
                    <a:pt x="248" y="950"/>
                    <a:pt x="253" y="948"/>
                    <a:pt x="253" y="946"/>
                  </a:cubicBezTo>
                  <a:cubicBezTo>
                    <a:pt x="249" y="944"/>
                    <a:pt x="250" y="949"/>
                    <a:pt x="248" y="947"/>
                  </a:cubicBezTo>
                  <a:cubicBezTo>
                    <a:pt x="248" y="946"/>
                    <a:pt x="249" y="945"/>
                    <a:pt x="251" y="944"/>
                  </a:cubicBezTo>
                  <a:cubicBezTo>
                    <a:pt x="258" y="946"/>
                    <a:pt x="261" y="934"/>
                    <a:pt x="266" y="936"/>
                  </a:cubicBezTo>
                  <a:cubicBezTo>
                    <a:pt x="263" y="938"/>
                    <a:pt x="265" y="939"/>
                    <a:pt x="264" y="942"/>
                  </a:cubicBezTo>
                  <a:cubicBezTo>
                    <a:pt x="261" y="940"/>
                    <a:pt x="260" y="947"/>
                    <a:pt x="256" y="948"/>
                  </a:cubicBezTo>
                  <a:cubicBezTo>
                    <a:pt x="258" y="949"/>
                    <a:pt x="257" y="955"/>
                    <a:pt x="254" y="957"/>
                  </a:cubicBezTo>
                  <a:cubicBezTo>
                    <a:pt x="262" y="956"/>
                    <a:pt x="271" y="953"/>
                    <a:pt x="272" y="963"/>
                  </a:cubicBezTo>
                  <a:cubicBezTo>
                    <a:pt x="269" y="966"/>
                    <a:pt x="259" y="967"/>
                    <a:pt x="262" y="972"/>
                  </a:cubicBezTo>
                  <a:cubicBezTo>
                    <a:pt x="266" y="967"/>
                    <a:pt x="273" y="964"/>
                    <a:pt x="278" y="960"/>
                  </a:cubicBezTo>
                  <a:cubicBezTo>
                    <a:pt x="277" y="959"/>
                    <a:pt x="273" y="961"/>
                    <a:pt x="273" y="959"/>
                  </a:cubicBezTo>
                  <a:cubicBezTo>
                    <a:pt x="276" y="959"/>
                    <a:pt x="278" y="957"/>
                    <a:pt x="276" y="955"/>
                  </a:cubicBezTo>
                  <a:cubicBezTo>
                    <a:pt x="276" y="953"/>
                    <a:pt x="272" y="955"/>
                    <a:pt x="272" y="952"/>
                  </a:cubicBezTo>
                  <a:cubicBezTo>
                    <a:pt x="277" y="948"/>
                    <a:pt x="283" y="945"/>
                    <a:pt x="289" y="941"/>
                  </a:cubicBezTo>
                  <a:cubicBezTo>
                    <a:pt x="292" y="944"/>
                    <a:pt x="286" y="947"/>
                    <a:pt x="290" y="949"/>
                  </a:cubicBezTo>
                  <a:cubicBezTo>
                    <a:pt x="287" y="953"/>
                    <a:pt x="283" y="956"/>
                    <a:pt x="280" y="960"/>
                  </a:cubicBezTo>
                  <a:cubicBezTo>
                    <a:pt x="283" y="959"/>
                    <a:pt x="281" y="963"/>
                    <a:pt x="282" y="965"/>
                  </a:cubicBezTo>
                  <a:cubicBezTo>
                    <a:pt x="275" y="968"/>
                    <a:pt x="273" y="977"/>
                    <a:pt x="263" y="978"/>
                  </a:cubicBezTo>
                  <a:cubicBezTo>
                    <a:pt x="266" y="983"/>
                    <a:pt x="257" y="979"/>
                    <a:pt x="257" y="983"/>
                  </a:cubicBezTo>
                  <a:cubicBezTo>
                    <a:pt x="271" y="983"/>
                    <a:pt x="278" y="967"/>
                    <a:pt x="296" y="968"/>
                  </a:cubicBezTo>
                  <a:cubicBezTo>
                    <a:pt x="298" y="973"/>
                    <a:pt x="297" y="975"/>
                    <a:pt x="300" y="978"/>
                  </a:cubicBezTo>
                  <a:cubicBezTo>
                    <a:pt x="297" y="992"/>
                    <a:pt x="280" y="991"/>
                    <a:pt x="273" y="1001"/>
                  </a:cubicBezTo>
                  <a:cubicBezTo>
                    <a:pt x="276" y="1001"/>
                    <a:pt x="278" y="998"/>
                    <a:pt x="279" y="1002"/>
                  </a:cubicBezTo>
                  <a:cubicBezTo>
                    <a:pt x="279" y="1006"/>
                    <a:pt x="275" y="1007"/>
                    <a:pt x="274" y="1011"/>
                  </a:cubicBezTo>
                  <a:cubicBezTo>
                    <a:pt x="277" y="1011"/>
                    <a:pt x="280" y="1010"/>
                    <a:pt x="280" y="1013"/>
                  </a:cubicBezTo>
                  <a:cubicBezTo>
                    <a:pt x="278" y="1017"/>
                    <a:pt x="269" y="1020"/>
                    <a:pt x="265" y="1015"/>
                  </a:cubicBezTo>
                  <a:cubicBezTo>
                    <a:pt x="256" y="1023"/>
                    <a:pt x="242" y="1026"/>
                    <a:pt x="234" y="1036"/>
                  </a:cubicBezTo>
                  <a:cubicBezTo>
                    <a:pt x="240" y="1036"/>
                    <a:pt x="237" y="1041"/>
                    <a:pt x="240" y="1043"/>
                  </a:cubicBezTo>
                  <a:cubicBezTo>
                    <a:pt x="243" y="1041"/>
                    <a:pt x="246" y="1040"/>
                    <a:pt x="251" y="1039"/>
                  </a:cubicBezTo>
                  <a:cubicBezTo>
                    <a:pt x="251" y="1042"/>
                    <a:pt x="247" y="1041"/>
                    <a:pt x="248" y="1044"/>
                  </a:cubicBezTo>
                  <a:cubicBezTo>
                    <a:pt x="258" y="1041"/>
                    <a:pt x="273" y="1045"/>
                    <a:pt x="280" y="1034"/>
                  </a:cubicBezTo>
                  <a:cubicBezTo>
                    <a:pt x="277" y="1034"/>
                    <a:pt x="276" y="1034"/>
                    <a:pt x="276" y="1031"/>
                  </a:cubicBezTo>
                  <a:cubicBezTo>
                    <a:pt x="278" y="1023"/>
                    <a:pt x="285" y="1020"/>
                    <a:pt x="290" y="1015"/>
                  </a:cubicBezTo>
                  <a:cubicBezTo>
                    <a:pt x="296" y="1015"/>
                    <a:pt x="304" y="1015"/>
                    <a:pt x="311" y="1015"/>
                  </a:cubicBezTo>
                  <a:cubicBezTo>
                    <a:pt x="314" y="1006"/>
                    <a:pt x="323" y="1003"/>
                    <a:pt x="327" y="995"/>
                  </a:cubicBezTo>
                  <a:cubicBezTo>
                    <a:pt x="326" y="991"/>
                    <a:pt x="327" y="989"/>
                    <a:pt x="328" y="986"/>
                  </a:cubicBezTo>
                  <a:cubicBezTo>
                    <a:pt x="326" y="985"/>
                    <a:pt x="326" y="982"/>
                    <a:pt x="325" y="980"/>
                  </a:cubicBezTo>
                  <a:cubicBezTo>
                    <a:pt x="328" y="973"/>
                    <a:pt x="341" y="971"/>
                    <a:pt x="338" y="985"/>
                  </a:cubicBezTo>
                  <a:cubicBezTo>
                    <a:pt x="342" y="986"/>
                    <a:pt x="345" y="990"/>
                    <a:pt x="349" y="992"/>
                  </a:cubicBezTo>
                  <a:cubicBezTo>
                    <a:pt x="350" y="996"/>
                    <a:pt x="347" y="996"/>
                    <a:pt x="347" y="999"/>
                  </a:cubicBezTo>
                  <a:cubicBezTo>
                    <a:pt x="349" y="999"/>
                    <a:pt x="351" y="1003"/>
                    <a:pt x="349" y="1005"/>
                  </a:cubicBezTo>
                  <a:cubicBezTo>
                    <a:pt x="356" y="1006"/>
                    <a:pt x="363" y="1007"/>
                    <a:pt x="364" y="1011"/>
                  </a:cubicBezTo>
                  <a:cubicBezTo>
                    <a:pt x="369" y="1008"/>
                    <a:pt x="375" y="1011"/>
                    <a:pt x="378" y="1015"/>
                  </a:cubicBezTo>
                  <a:cubicBezTo>
                    <a:pt x="378" y="1017"/>
                    <a:pt x="375" y="1016"/>
                    <a:pt x="376" y="1018"/>
                  </a:cubicBezTo>
                  <a:cubicBezTo>
                    <a:pt x="379" y="1019"/>
                    <a:pt x="380" y="1016"/>
                    <a:pt x="381" y="1019"/>
                  </a:cubicBezTo>
                  <a:cubicBezTo>
                    <a:pt x="381" y="1021"/>
                    <a:pt x="378" y="1020"/>
                    <a:pt x="378" y="1022"/>
                  </a:cubicBezTo>
                  <a:cubicBezTo>
                    <a:pt x="382" y="1022"/>
                    <a:pt x="383" y="1020"/>
                    <a:pt x="387" y="1020"/>
                  </a:cubicBezTo>
                  <a:cubicBezTo>
                    <a:pt x="389" y="1023"/>
                    <a:pt x="388" y="1024"/>
                    <a:pt x="390" y="1027"/>
                  </a:cubicBezTo>
                  <a:cubicBezTo>
                    <a:pt x="394" y="1025"/>
                    <a:pt x="396" y="1030"/>
                    <a:pt x="398" y="1033"/>
                  </a:cubicBezTo>
                  <a:cubicBezTo>
                    <a:pt x="385" y="1041"/>
                    <a:pt x="383" y="1053"/>
                    <a:pt x="378" y="1067"/>
                  </a:cubicBezTo>
                  <a:cubicBezTo>
                    <a:pt x="387" y="1070"/>
                    <a:pt x="401" y="1068"/>
                    <a:pt x="402" y="1080"/>
                  </a:cubicBezTo>
                  <a:cubicBezTo>
                    <a:pt x="407" y="1084"/>
                    <a:pt x="411" y="1089"/>
                    <a:pt x="417" y="1092"/>
                  </a:cubicBezTo>
                  <a:cubicBezTo>
                    <a:pt x="415" y="1096"/>
                    <a:pt x="418" y="1100"/>
                    <a:pt x="416" y="1103"/>
                  </a:cubicBezTo>
                  <a:cubicBezTo>
                    <a:pt x="420" y="1104"/>
                    <a:pt x="424" y="1105"/>
                    <a:pt x="428" y="1106"/>
                  </a:cubicBezTo>
                  <a:cubicBezTo>
                    <a:pt x="433" y="1104"/>
                    <a:pt x="435" y="1099"/>
                    <a:pt x="440" y="1096"/>
                  </a:cubicBezTo>
                  <a:cubicBezTo>
                    <a:pt x="451" y="1082"/>
                    <a:pt x="471" y="1076"/>
                    <a:pt x="486" y="1066"/>
                  </a:cubicBezTo>
                  <a:cubicBezTo>
                    <a:pt x="493" y="1070"/>
                    <a:pt x="499" y="1058"/>
                    <a:pt x="504" y="1054"/>
                  </a:cubicBezTo>
                  <a:cubicBezTo>
                    <a:pt x="507" y="1054"/>
                    <a:pt x="508" y="1057"/>
                    <a:pt x="512" y="1056"/>
                  </a:cubicBezTo>
                  <a:cubicBezTo>
                    <a:pt x="512" y="1049"/>
                    <a:pt x="522" y="1050"/>
                    <a:pt x="524" y="1051"/>
                  </a:cubicBezTo>
                  <a:cubicBezTo>
                    <a:pt x="520" y="1049"/>
                    <a:pt x="527" y="1043"/>
                    <a:pt x="530" y="1042"/>
                  </a:cubicBezTo>
                  <a:cubicBezTo>
                    <a:pt x="530" y="1048"/>
                    <a:pt x="540" y="1051"/>
                    <a:pt x="541" y="1059"/>
                  </a:cubicBezTo>
                  <a:cubicBezTo>
                    <a:pt x="538" y="1058"/>
                    <a:pt x="537" y="1062"/>
                    <a:pt x="533" y="1059"/>
                  </a:cubicBezTo>
                  <a:cubicBezTo>
                    <a:pt x="532" y="1065"/>
                    <a:pt x="533" y="1067"/>
                    <a:pt x="533" y="1073"/>
                  </a:cubicBezTo>
                  <a:cubicBezTo>
                    <a:pt x="537" y="1073"/>
                    <a:pt x="537" y="1078"/>
                    <a:pt x="541" y="1078"/>
                  </a:cubicBezTo>
                  <a:cubicBezTo>
                    <a:pt x="542" y="1074"/>
                    <a:pt x="540" y="1072"/>
                    <a:pt x="545" y="1072"/>
                  </a:cubicBezTo>
                  <a:cubicBezTo>
                    <a:pt x="545" y="1075"/>
                    <a:pt x="540" y="1077"/>
                    <a:pt x="545" y="1077"/>
                  </a:cubicBezTo>
                  <a:cubicBezTo>
                    <a:pt x="547" y="1078"/>
                    <a:pt x="544" y="1073"/>
                    <a:pt x="546" y="1073"/>
                  </a:cubicBezTo>
                  <a:cubicBezTo>
                    <a:pt x="549" y="1074"/>
                    <a:pt x="553" y="1074"/>
                    <a:pt x="553" y="1078"/>
                  </a:cubicBezTo>
                  <a:cubicBezTo>
                    <a:pt x="551" y="1078"/>
                    <a:pt x="551" y="1076"/>
                    <a:pt x="548" y="1077"/>
                  </a:cubicBezTo>
                  <a:cubicBezTo>
                    <a:pt x="548" y="1081"/>
                    <a:pt x="548" y="1085"/>
                    <a:pt x="545" y="1085"/>
                  </a:cubicBezTo>
                  <a:cubicBezTo>
                    <a:pt x="546" y="1080"/>
                    <a:pt x="541" y="1086"/>
                    <a:pt x="541" y="1082"/>
                  </a:cubicBezTo>
                  <a:cubicBezTo>
                    <a:pt x="542" y="1080"/>
                    <a:pt x="544" y="1079"/>
                    <a:pt x="541" y="1078"/>
                  </a:cubicBezTo>
                  <a:cubicBezTo>
                    <a:pt x="539" y="1079"/>
                    <a:pt x="541" y="1082"/>
                    <a:pt x="538" y="1082"/>
                  </a:cubicBezTo>
                  <a:cubicBezTo>
                    <a:pt x="541" y="1079"/>
                    <a:pt x="533" y="1082"/>
                    <a:pt x="532" y="1078"/>
                  </a:cubicBezTo>
                  <a:cubicBezTo>
                    <a:pt x="531" y="1080"/>
                    <a:pt x="530" y="1082"/>
                    <a:pt x="529" y="1085"/>
                  </a:cubicBezTo>
                  <a:cubicBezTo>
                    <a:pt x="533" y="1085"/>
                    <a:pt x="536" y="1088"/>
                    <a:pt x="533" y="1090"/>
                  </a:cubicBezTo>
                  <a:cubicBezTo>
                    <a:pt x="534" y="1091"/>
                    <a:pt x="538" y="1089"/>
                    <a:pt x="538" y="1091"/>
                  </a:cubicBezTo>
                  <a:cubicBezTo>
                    <a:pt x="529" y="1095"/>
                    <a:pt x="513" y="1093"/>
                    <a:pt x="508" y="1101"/>
                  </a:cubicBezTo>
                  <a:cubicBezTo>
                    <a:pt x="518" y="1101"/>
                    <a:pt x="530" y="1093"/>
                    <a:pt x="539" y="1097"/>
                  </a:cubicBezTo>
                  <a:cubicBezTo>
                    <a:pt x="538" y="1103"/>
                    <a:pt x="532" y="1097"/>
                    <a:pt x="531" y="1101"/>
                  </a:cubicBezTo>
                  <a:cubicBezTo>
                    <a:pt x="533" y="1104"/>
                    <a:pt x="541" y="1101"/>
                    <a:pt x="541" y="1106"/>
                  </a:cubicBezTo>
                  <a:cubicBezTo>
                    <a:pt x="541" y="1108"/>
                    <a:pt x="537" y="1107"/>
                    <a:pt x="537" y="1110"/>
                  </a:cubicBezTo>
                  <a:cubicBezTo>
                    <a:pt x="544" y="1109"/>
                    <a:pt x="552" y="1104"/>
                    <a:pt x="552" y="1098"/>
                  </a:cubicBezTo>
                  <a:cubicBezTo>
                    <a:pt x="570" y="1092"/>
                    <a:pt x="580" y="1083"/>
                    <a:pt x="601" y="1083"/>
                  </a:cubicBezTo>
                  <a:cubicBezTo>
                    <a:pt x="608" y="1079"/>
                    <a:pt x="621" y="1083"/>
                    <a:pt x="627" y="1088"/>
                  </a:cubicBezTo>
                  <a:cubicBezTo>
                    <a:pt x="639" y="1088"/>
                    <a:pt x="638" y="1074"/>
                    <a:pt x="651" y="1074"/>
                  </a:cubicBezTo>
                  <a:cubicBezTo>
                    <a:pt x="652" y="1077"/>
                    <a:pt x="650" y="1077"/>
                    <a:pt x="650" y="1079"/>
                  </a:cubicBezTo>
                  <a:cubicBezTo>
                    <a:pt x="665" y="1076"/>
                    <a:pt x="677" y="1070"/>
                    <a:pt x="688" y="1064"/>
                  </a:cubicBezTo>
                  <a:cubicBezTo>
                    <a:pt x="694" y="1064"/>
                    <a:pt x="699" y="1063"/>
                    <a:pt x="701" y="1059"/>
                  </a:cubicBezTo>
                  <a:cubicBezTo>
                    <a:pt x="693" y="1057"/>
                    <a:pt x="682" y="1067"/>
                    <a:pt x="672" y="1060"/>
                  </a:cubicBezTo>
                  <a:cubicBezTo>
                    <a:pt x="683" y="1053"/>
                    <a:pt x="695" y="1048"/>
                    <a:pt x="710" y="1044"/>
                  </a:cubicBezTo>
                  <a:cubicBezTo>
                    <a:pt x="712" y="1042"/>
                    <a:pt x="712" y="1039"/>
                    <a:pt x="714" y="1038"/>
                  </a:cubicBezTo>
                  <a:cubicBezTo>
                    <a:pt x="722" y="1040"/>
                    <a:pt x="729" y="1035"/>
                    <a:pt x="735" y="1031"/>
                  </a:cubicBezTo>
                  <a:cubicBezTo>
                    <a:pt x="736" y="1035"/>
                    <a:pt x="733" y="1036"/>
                    <a:pt x="735" y="1038"/>
                  </a:cubicBezTo>
                  <a:cubicBezTo>
                    <a:pt x="737" y="1040"/>
                    <a:pt x="739" y="1038"/>
                    <a:pt x="742" y="1038"/>
                  </a:cubicBezTo>
                  <a:cubicBezTo>
                    <a:pt x="742" y="1040"/>
                    <a:pt x="740" y="1040"/>
                    <a:pt x="742" y="1041"/>
                  </a:cubicBezTo>
                  <a:cubicBezTo>
                    <a:pt x="755" y="1034"/>
                    <a:pt x="772" y="1031"/>
                    <a:pt x="783" y="1021"/>
                  </a:cubicBezTo>
                  <a:cubicBezTo>
                    <a:pt x="788" y="1020"/>
                    <a:pt x="793" y="1023"/>
                    <a:pt x="797" y="1020"/>
                  </a:cubicBezTo>
                  <a:cubicBezTo>
                    <a:pt x="796" y="1024"/>
                    <a:pt x="800" y="1023"/>
                    <a:pt x="800" y="1025"/>
                  </a:cubicBezTo>
                  <a:cubicBezTo>
                    <a:pt x="793" y="1032"/>
                    <a:pt x="780" y="1028"/>
                    <a:pt x="777" y="1040"/>
                  </a:cubicBezTo>
                  <a:cubicBezTo>
                    <a:pt x="753" y="1052"/>
                    <a:pt x="724" y="1060"/>
                    <a:pt x="702" y="1074"/>
                  </a:cubicBezTo>
                  <a:cubicBezTo>
                    <a:pt x="700" y="1074"/>
                    <a:pt x="700" y="1073"/>
                    <a:pt x="699" y="1073"/>
                  </a:cubicBezTo>
                  <a:cubicBezTo>
                    <a:pt x="680" y="1080"/>
                    <a:pt x="661" y="1085"/>
                    <a:pt x="645" y="1094"/>
                  </a:cubicBezTo>
                  <a:cubicBezTo>
                    <a:pt x="656" y="1092"/>
                    <a:pt x="665" y="1087"/>
                    <a:pt x="673" y="1087"/>
                  </a:cubicBezTo>
                  <a:cubicBezTo>
                    <a:pt x="671" y="1094"/>
                    <a:pt x="663" y="1097"/>
                    <a:pt x="657" y="1095"/>
                  </a:cubicBezTo>
                  <a:cubicBezTo>
                    <a:pt x="657" y="1096"/>
                    <a:pt x="659" y="1096"/>
                    <a:pt x="659" y="1097"/>
                  </a:cubicBezTo>
                  <a:cubicBezTo>
                    <a:pt x="653" y="1100"/>
                    <a:pt x="646" y="1101"/>
                    <a:pt x="641" y="1104"/>
                  </a:cubicBezTo>
                  <a:cubicBezTo>
                    <a:pt x="659" y="1107"/>
                    <a:pt x="666" y="1090"/>
                    <a:pt x="680" y="1097"/>
                  </a:cubicBezTo>
                  <a:cubicBezTo>
                    <a:pt x="680" y="1098"/>
                    <a:pt x="678" y="1101"/>
                    <a:pt x="680" y="1101"/>
                  </a:cubicBezTo>
                  <a:cubicBezTo>
                    <a:pt x="681" y="1099"/>
                    <a:pt x="684" y="1101"/>
                    <a:pt x="686" y="1101"/>
                  </a:cubicBezTo>
                  <a:cubicBezTo>
                    <a:pt x="687" y="1099"/>
                    <a:pt x="688" y="1097"/>
                    <a:pt x="688" y="1094"/>
                  </a:cubicBezTo>
                  <a:cubicBezTo>
                    <a:pt x="694" y="1094"/>
                    <a:pt x="695" y="1086"/>
                    <a:pt x="701" y="1088"/>
                  </a:cubicBezTo>
                  <a:cubicBezTo>
                    <a:pt x="701" y="1087"/>
                    <a:pt x="701" y="1086"/>
                    <a:pt x="702" y="1086"/>
                  </a:cubicBezTo>
                  <a:cubicBezTo>
                    <a:pt x="702" y="1086"/>
                    <a:pt x="701" y="1086"/>
                    <a:pt x="701" y="1086"/>
                  </a:cubicBezTo>
                  <a:cubicBezTo>
                    <a:pt x="699" y="1086"/>
                    <a:pt x="698" y="1085"/>
                    <a:pt x="698" y="1083"/>
                  </a:cubicBezTo>
                  <a:cubicBezTo>
                    <a:pt x="701" y="1079"/>
                    <a:pt x="706" y="1077"/>
                    <a:pt x="709" y="1072"/>
                  </a:cubicBezTo>
                  <a:cubicBezTo>
                    <a:pt x="736" y="1068"/>
                    <a:pt x="755" y="1051"/>
                    <a:pt x="781" y="1048"/>
                  </a:cubicBezTo>
                  <a:cubicBezTo>
                    <a:pt x="779" y="1054"/>
                    <a:pt x="778" y="1059"/>
                    <a:pt x="779" y="1063"/>
                  </a:cubicBezTo>
                  <a:cubicBezTo>
                    <a:pt x="783" y="1064"/>
                    <a:pt x="785" y="1063"/>
                    <a:pt x="788" y="1062"/>
                  </a:cubicBezTo>
                  <a:cubicBezTo>
                    <a:pt x="792" y="1053"/>
                    <a:pt x="802" y="1054"/>
                    <a:pt x="808" y="1050"/>
                  </a:cubicBezTo>
                  <a:cubicBezTo>
                    <a:pt x="806" y="1040"/>
                    <a:pt x="812" y="1048"/>
                    <a:pt x="819" y="1045"/>
                  </a:cubicBezTo>
                  <a:cubicBezTo>
                    <a:pt x="817" y="1036"/>
                    <a:pt x="806" y="1046"/>
                    <a:pt x="802" y="1043"/>
                  </a:cubicBezTo>
                  <a:cubicBezTo>
                    <a:pt x="803" y="1040"/>
                    <a:pt x="805" y="1037"/>
                    <a:pt x="802" y="1036"/>
                  </a:cubicBezTo>
                  <a:cubicBezTo>
                    <a:pt x="807" y="1034"/>
                    <a:pt x="811" y="1031"/>
                    <a:pt x="814" y="1027"/>
                  </a:cubicBezTo>
                  <a:cubicBezTo>
                    <a:pt x="813" y="1026"/>
                    <a:pt x="812" y="1026"/>
                    <a:pt x="812" y="1024"/>
                  </a:cubicBezTo>
                  <a:cubicBezTo>
                    <a:pt x="808" y="1025"/>
                    <a:pt x="804" y="1026"/>
                    <a:pt x="802" y="1029"/>
                  </a:cubicBezTo>
                  <a:cubicBezTo>
                    <a:pt x="802" y="1022"/>
                    <a:pt x="798" y="1020"/>
                    <a:pt x="797" y="1015"/>
                  </a:cubicBezTo>
                  <a:cubicBezTo>
                    <a:pt x="807" y="1013"/>
                    <a:pt x="818" y="1011"/>
                    <a:pt x="821" y="1002"/>
                  </a:cubicBezTo>
                  <a:cubicBezTo>
                    <a:pt x="815" y="1004"/>
                    <a:pt x="810" y="1007"/>
                    <a:pt x="804" y="1010"/>
                  </a:cubicBezTo>
                  <a:cubicBezTo>
                    <a:pt x="803" y="1010"/>
                    <a:pt x="802" y="1009"/>
                    <a:pt x="800" y="1008"/>
                  </a:cubicBezTo>
                  <a:cubicBezTo>
                    <a:pt x="782" y="1016"/>
                    <a:pt x="765" y="1024"/>
                    <a:pt x="748" y="1032"/>
                  </a:cubicBezTo>
                  <a:cubicBezTo>
                    <a:pt x="746" y="1032"/>
                    <a:pt x="745" y="1031"/>
                    <a:pt x="742" y="1030"/>
                  </a:cubicBezTo>
                  <a:cubicBezTo>
                    <a:pt x="743" y="1034"/>
                    <a:pt x="740" y="1035"/>
                    <a:pt x="736" y="1035"/>
                  </a:cubicBezTo>
                  <a:cubicBezTo>
                    <a:pt x="736" y="1031"/>
                    <a:pt x="736" y="1031"/>
                    <a:pt x="736" y="1031"/>
                  </a:cubicBezTo>
                  <a:cubicBezTo>
                    <a:pt x="744" y="1030"/>
                    <a:pt x="749" y="1025"/>
                    <a:pt x="756" y="1022"/>
                  </a:cubicBezTo>
                  <a:cubicBezTo>
                    <a:pt x="754" y="1022"/>
                    <a:pt x="757" y="1021"/>
                    <a:pt x="756" y="1018"/>
                  </a:cubicBezTo>
                  <a:cubicBezTo>
                    <a:pt x="752" y="1020"/>
                    <a:pt x="745" y="1022"/>
                    <a:pt x="745" y="1025"/>
                  </a:cubicBezTo>
                  <a:cubicBezTo>
                    <a:pt x="743" y="1019"/>
                    <a:pt x="738" y="1027"/>
                    <a:pt x="735" y="1022"/>
                  </a:cubicBezTo>
                  <a:cubicBezTo>
                    <a:pt x="744" y="1019"/>
                    <a:pt x="752" y="1013"/>
                    <a:pt x="762" y="1010"/>
                  </a:cubicBezTo>
                  <a:cubicBezTo>
                    <a:pt x="763" y="1016"/>
                    <a:pt x="773" y="1011"/>
                    <a:pt x="775" y="1015"/>
                  </a:cubicBezTo>
                  <a:cubicBezTo>
                    <a:pt x="780" y="1012"/>
                    <a:pt x="780" y="1006"/>
                    <a:pt x="786" y="1005"/>
                  </a:cubicBezTo>
                  <a:cubicBezTo>
                    <a:pt x="787" y="1007"/>
                    <a:pt x="782" y="1009"/>
                    <a:pt x="785" y="1010"/>
                  </a:cubicBezTo>
                  <a:cubicBezTo>
                    <a:pt x="789" y="1005"/>
                    <a:pt x="793" y="1000"/>
                    <a:pt x="801" y="999"/>
                  </a:cubicBezTo>
                  <a:cubicBezTo>
                    <a:pt x="800" y="1005"/>
                    <a:pt x="809" y="1000"/>
                    <a:pt x="804" y="1005"/>
                  </a:cubicBezTo>
                  <a:cubicBezTo>
                    <a:pt x="812" y="1004"/>
                    <a:pt x="819" y="1002"/>
                    <a:pt x="820" y="998"/>
                  </a:cubicBezTo>
                  <a:cubicBezTo>
                    <a:pt x="817" y="999"/>
                    <a:pt x="814" y="1000"/>
                    <a:pt x="811" y="1002"/>
                  </a:cubicBezTo>
                  <a:cubicBezTo>
                    <a:pt x="811" y="999"/>
                    <a:pt x="811" y="995"/>
                    <a:pt x="812" y="993"/>
                  </a:cubicBezTo>
                  <a:cubicBezTo>
                    <a:pt x="821" y="995"/>
                    <a:pt x="837" y="988"/>
                    <a:pt x="841" y="979"/>
                  </a:cubicBezTo>
                  <a:cubicBezTo>
                    <a:pt x="843" y="979"/>
                    <a:pt x="844" y="978"/>
                    <a:pt x="846" y="978"/>
                  </a:cubicBezTo>
                  <a:cubicBezTo>
                    <a:pt x="844" y="973"/>
                    <a:pt x="852" y="974"/>
                    <a:pt x="859" y="974"/>
                  </a:cubicBezTo>
                  <a:cubicBezTo>
                    <a:pt x="859" y="969"/>
                    <a:pt x="865" y="967"/>
                    <a:pt x="868" y="968"/>
                  </a:cubicBezTo>
                  <a:cubicBezTo>
                    <a:pt x="868" y="972"/>
                    <a:pt x="865" y="967"/>
                    <a:pt x="865" y="971"/>
                  </a:cubicBezTo>
                  <a:cubicBezTo>
                    <a:pt x="872" y="971"/>
                    <a:pt x="886" y="969"/>
                    <a:pt x="886" y="961"/>
                  </a:cubicBezTo>
                  <a:cubicBezTo>
                    <a:pt x="889" y="960"/>
                    <a:pt x="889" y="963"/>
                    <a:pt x="889" y="965"/>
                  </a:cubicBezTo>
                  <a:cubicBezTo>
                    <a:pt x="895" y="963"/>
                    <a:pt x="897" y="957"/>
                    <a:pt x="905" y="956"/>
                  </a:cubicBezTo>
                  <a:cubicBezTo>
                    <a:pt x="906" y="954"/>
                    <a:pt x="902" y="953"/>
                    <a:pt x="905" y="952"/>
                  </a:cubicBezTo>
                  <a:cubicBezTo>
                    <a:pt x="907" y="950"/>
                    <a:pt x="909" y="954"/>
                    <a:pt x="911" y="954"/>
                  </a:cubicBezTo>
                  <a:cubicBezTo>
                    <a:pt x="910" y="955"/>
                    <a:pt x="906" y="956"/>
                    <a:pt x="909" y="957"/>
                  </a:cubicBezTo>
                  <a:cubicBezTo>
                    <a:pt x="909" y="956"/>
                    <a:pt x="911" y="956"/>
                    <a:pt x="912" y="956"/>
                  </a:cubicBezTo>
                  <a:cubicBezTo>
                    <a:pt x="912" y="952"/>
                    <a:pt x="912" y="948"/>
                    <a:pt x="915" y="947"/>
                  </a:cubicBezTo>
                  <a:cubicBezTo>
                    <a:pt x="918" y="946"/>
                    <a:pt x="918" y="948"/>
                    <a:pt x="919" y="950"/>
                  </a:cubicBezTo>
                  <a:cubicBezTo>
                    <a:pt x="919" y="952"/>
                    <a:pt x="917" y="951"/>
                    <a:pt x="917" y="953"/>
                  </a:cubicBezTo>
                  <a:cubicBezTo>
                    <a:pt x="923" y="956"/>
                    <a:pt x="925" y="949"/>
                    <a:pt x="928" y="946"/>
                  </a:cubicBezTo>
                  <a:cubicBezTo>
                    <a:pt x="935" y="945"/>
                    <a:pt x="939" y="939"/>
                    <a:pt x="944" y="935"/>
                  </a:cubicBezTo>
                  <a:cubicBezTo>
                    <a:pt x="949" y="936"/>
                    <a:pt x="952" y="933"/>
                    <a:pt x="957" y="937"/>
                  </a:cubicBezTo>
                  <a:cubicBezTo>
                    <a:pt x="958" y="934"/>
                    <a:pt x="955" y="934"/>
                    <a:pt x="956" y="931"/>
                  </a:cubicBezTo>
                  <a:cubicBezTo>
                    <a:pt x="960" y="930"/>
                    <a:pt x="961" y="927"/>
                    <a:pt x="965" y="926"/>
                  </a:cubicBezTo>
                  <a:cubicBezTo>
                    <a:pt x="968" y="925"/>
                    <a:pt x="969" y="931"/>
                    <a:pt x="972" y="927"/>
                  </a:cubicBezTo>
                  <a:cubicBezTo>
                    <a:pt x="967" y="917"/>
                    <a:pt x="982" y="912"/>
                    <a:pt x="983" y="902"/>
                  </a:cubicBezTo>
                  <a:cubicBezTo>
                    <a:pt x="987" y="901"/>
                    <a:pt x="988" y="905"/>
                    <a:pt x="990" y="906"/>
                  </a:cubicBezTo>
                  <a:cubicBezTo>
                    <a:pt x="990" y="907"/>
                    <a:pt x="988" y="908"/>
                    <a:pt x="988" y="909"/>
                  </a:cubicBezTo>
                  <a:cubicBezTo>
                    <a:pt x="992" y="911"/>
                    <a:pt x="996" y="911"/>
                    <a:pt x="1000" y="909"/>
                  </a:cubicBezTo>
                  <a:cubicBezTo>
                    <a:pt x="1000" y="911"/>
                    <a:pt x="997" y="910"/>
                    <a:pt x="996" y="912"/>
                  </a:cubicBezTo>
                  <a:cubicBezTo>
                    <a:pt x="998" y="912"/>
                    <a:pt x="1000" y="912"/>
                    <a:pt x="1001" y="913"/>
                  </a:cubicBezTo>
                  <a:cubicBezTo>
                    <a:pt x="1001" y="917"/>
                    <a:pt x="997" y="918"/>
                    <a:pt x="999" y="920"/>
                  </a:cubicBezTo>
                  <a:cubicBezTo>
                    <a:pt x="1005" y="919"/>
                    <a:pt x="1009" y="915"/>
                    <a:pt x="1008" y="910"/>
                  </a:cubicBezTo>
                  <a:cubicBezTo>
                    <a:pt x="1004" y="911"/>
                    <a:pt x="1001" y="910"/>
                    <a:pt x="1000" y="906"/>
                  </a:cubicBezTo>
                  <a:cubicBezTo>
                    <a:pt x="1004" y="905"/>
                    <a:pt x="1004" y="900"/>
                    <a:pt x="1010" y="900"/>
                  </a:cubicBezTo>
                  <a:cubicBezTo>
                    <a:pt x="1009" y="897"/>
                    <a:pt x="1012" y="897"/>
                    <a:pt x="1012" y="894"/>
                  </a:cubicBezTo>
                  <a:cubicBezTo>
                    <a:pt x="1009" y="892"/>
                    <a:pt x="1010" y="888"/>
                    <a:pt x="1010" y="884"/>
                  </a:cubicBezTo>
                  <a:cubicBezTo>
                    <a:pt x="1019" y="883"/>
                    <a:pt x="1022" y="866"/>
                    <a:pt x="1034" y="868"/>
                  </a:cubicBezTo>
                  <a:cubicBezTo>
                    <a:pt x="1035" y="874"/>
                    <a:pt x="1029" y="874"/>
                    <a:pt x="1027" y="877"/>
                  </a:cubicBezTo>
                  <a:cubicBezTo>
                    <a:pt x="1027" y="881"/>
                    <a:pt x="1031" y="881"/>
                    <a:pt x="1030" y="885"/>
                  </a:cubicBezTo>
                  <a:cubicBezTo>
                    <a:pt x="1029" y="885"/>
                    <a:pt x="1026" y="884"/>
                    <a:pt x="1027" y="887"/>
                  </a:cubicBezTo>
                  <a:cubicBezTo>
                    <a:pt x="1031" y="887"/>
                    <a:pt x="1028" y="890"/>
                    <a:pt x="1031" y="893"/>
                  </a:cubicBezTo>
                  <a:cubicBezTo>
                    <a:pt x="1028" y="892"/>
                    <a:pt x="1027" y="894"/>
                    <a:pt x="1027" y="896"/>
                  </a:cubicBezTo>
                  <a:cubicBezTo>
                    <a:pt x="1032" y="895"/>
                    <a:pt x="1034" y="900"/>
                    <a:pt x="1034" y="901"/>
                  </a:cubicBezTo>
                  <a:cubicBezTo>
                    <a:pt x="1034" y="899"/>
                    <a:pt x="1037" y="899"/>
                    <a:pt x="1039" y="899"/>
                  </a:cubicBezTo>
                  <a:cubicBezTo>
                    <a:pt x="1040" y="902"/>
                    <a:pt x="1037" y="904"/>
                    <a:pt x="1039" y="906"/>
                  </a:cubicBezTo>
                  <a:cubicBezTo>
                    <a:pt x="1040" y="904"/>
                    <a:pt x="1040" y="902"/>
                    <a:pt x="1041" y="901"/>
                  </a:cubicBezTo>
                  <a:cubicBezTo>
                    <a:pt x="1041" y="903"/>
                    <a:pt x="1044" y="902"/>
                    <a:pt x="1044" y="903"/>
                  </a:cubicBezTo>
                  <a:cubicBezTo>
                    <a:pt x="1042" y="908"/>
                    <a:pt x="1042" y="904"/>
                    <a:pt x="1041" y="909"/>
                  </a:cubicBezTo>
                  <a:cubicBezTo>
                    <a:pt x="1044" y="909"/>
                    <a:pt x="1047" y="912"/>
                    <a:pt x="1050" y="910"/>
                  </a:cubicBezTo>
                  <a:cubicBezTo>
                    <a:pt x="1049" y="909"/>
                    <a:pt x="1049" y="908"/>
                    <a:pt x="1048" y="906"/>
                  </a:cubicBezTo>
                  <a:cubicBezTo>
                    <a:pt x="1051" y="903"/>
                    <a:pt x="1052" y="903"/>
                    <a:pt x="1056" y="905"/>
                  </a:cubicBezTo>
                  <a:cubicBezTo>
                    <a:pt x="1056" y="903"/>
                    <a:pt x="1054" y="902"/>
                    <a:pt x="1055" y="900"/>
                  </a:cubicBezTo>
                  <a:cubicBezTo>
                    <a:pt x="1050" y="897"/>
                    <a:pt x="1049" y="903"/>
                    <a:pt x="1046" y="904"/>
                  </a:cubicBezTo>
                  <a:cubicBezTo>
                    <a:pt x="1045" y="900"/>
                    <a:pt x="1044" y="897"/>
                    <a:pt x="1044" y="894"/>
                  </a:cubicBezTo>
                  <a:cubicBezTo>
                    <a:pt x="1044" y="896"/>
                    <a:pt x="1040" y="895"/>
                    <a:pt x="1040" y="893"/>
                  </a:cubicBezTo>
                  <a:cubicBezTo>
                    <a:pt x="1046" y="891"/>
                    <a:pt x="1047" y="887"/>
                    <a:pt x="1047" y="881"/>
                  </a:cubicBezTo>
                  <a:cubicBezTo>
                    <a:pt x="1041" y="883"/>
                    <a:pt x="1042" y="892"/>
                    <a:pt x="1035" y="893"/>
                  </a:cubicBezTo>
                  <a:cubicBezTo>
                    <a:pt x="1033" y="887"/>
                    <a:pt x="1030" y="884"/>
                    <a:pt x="1034" y="880"/>
                  </a:cubicBezTo>
                  <a:cubicBezTo>
                    <a:pt x="1035" y="880"/>
                    <a:pt x="1036" y="880"/>
                    <a:pt x="1037" y="879"/>
                  </a:cubicBezTo>
                  <a:cubicBezTo>
                    <a:pt x="1037" y="881"/>
                    <a:pt x="1037" y="883"/>
                    <a:pt x="1038" y="884"/>
                  </a:cubicBezTo>
                  <a:cubicBezTo>
                    <a:pt x="1039" y="881"/>
                    <a:pt x="1039" y="879"/>
                    <a:pt x="1038" y="876"/>
                  </a:cubicBezTo>
                  <a:cubicBezTo>
                    <a:pt x="1041" y="879"/>
                    <a:pt x="1042" y="872"/>
                    <a:pt x="1047" y="873"/>
                  </a:cubicBezTo>
                  <a:cubicBezTo>
                    <a:pt x="1047" y="871"/>
                    <a:pt x="1046" y="871"/>
                    <a:pt x="1046" y="869"/>
                  </a:cubicBezTo>
                  <a:cubicBezTo>
                    <a:pt x="1055" y="861"/>
                    <a:pt x="1064" y="856"/>
                    <a:pt x="1076" y="855"/>
                  </a:cubicBezTo>
                  <a:cubicBezTo>
                    <a:pt x="1072" y="852"/>
                    <a:pt x="1078" y="849"/>
                    <a:pt x="1077" y="848"/>
                  </a:cubicBezTo>
                  <a:cubicBezTo>
                    <a:pt x="1076" y="851"/>
                    <a:pt x="1071" y="846"/>
                    <a:pt x="1071" y="848"/>
                  </a:cubicBezTo>
                  <a:cubicBezTo>
                    <a:pt x="1074" y="851"/>
                    <a:pt x="1067" y="856"/>
                    <a:pt x="1065" y="855"/>
                  </a:cubicBezTo>
                  <a:cubicBezTo>
                    <a:pt x="1066" y="849"/>
                    <a:pt x="1073" y="845"/>
                    <a:pt x="1072" y="841"/>
                  </a:cubicBezTo>
                  <a:cubicBezTo>
                    <a:pt x="1071" y="840"/>
                    <a:pt x="1067" y="842"/>
                    <a:pt x="1066" y="838"/>
                  </a:cubicBezTo>
                  <a:cubicBezTo>
                    <a:pt x="1065" y="840"/>
                    <a:pt x="1065" y="842"/>
                    <a:pt x="1062" y="842"/>
                  </a:cubicBezTo>
                  <a:cubicBezTo>
                    <a:pt x="1062" y="839"/>
                    <a:pt x="1060" y="838"/>
                    <a:pt x="1059" y="835"/>
                  </a:cubicBezTo>
                  <a:cubicBezTo>
                    <a:pt x="1064" y="833"/>
                    <a:pt x="1074" y="826"/>
                    <a:pt x="1077" y="832"/>
                  </a:cubicBezTo>
                  <a:cubicBezTo>
                    <a:pt x="1077" y="834"/>
                    <a:pt x="1073" y="837"/>
                    <a:pt x="1076" y="839"/>
                  </a:cubicBezTo>
                  <a:cubicBezTo>
                    <a:pt x="1076" y="838"/>
                    <a:pt x="1077" y="837"/>
                    <a:pt x="1078" y="836"/>
                  </a:cubicBezTo>
                  <a:cubicBezTo>
                    <a:pt x="1081" y="838"/>
                    <a:pt x="1076" y="840"/>
                    <a:pt x="1078" y="841"/>
                  </a:cubicBezTo>
                  <a:cubicBezTo>
                    <a:pt x="1081" y="839"/>
                    <a:pt x="1081" y="833"/>
                    <a:pt x="1085" y="832"/>
                  </a:cubicBezTo>
                  <a:cubicBezTo>
                    <a:pt x="1083" y="827"/>
                    <a:pt x="1086" y="824"/>
                    <a:pt x="1091" y="824"/>
                  </a:cubicBezTo>
                  <a:cubicBezTo>
                    <a:pt x="1091" y="825"/>
                    <a:pt x="1091" y="825"/>
                    <a:pt x="1092" y="826"/>
                  </a:cubicBezTo>
                  <a:cubicBezTo>
                    <a:pt x="1092" y="829"/>
                    <a:pt x="1089" y="828"/>
                    <a:pt x="1090" y="831"/>
                  </a:cubicBezTo>
                  <a:cubicBezTo>
                    <a:pt x="1092" y="832"/>
                    <a:pt x="1092" y="830"/>
                    <a:pt x="1093" y="833"/>
                  </a:cubicBezTo>
                  <a:cubicBezTo>
                    <a:pt x="1097" y="831"/>
                    <a:pt x="1092" y="828"/>
                    <a:pt x="1096" y="827"/>
                  </a:cubicBezTo>
                  <a:cubicBezTo>
                    <a:pt x="1097" y="830"/>
                    <a:pt x="1101" y="832"/>
                    <a:pt x="1103" y="835"/>
                  </a:cubicBezTo>
                  <a:cubicBezTo>
                    <a:pt x="1106" y="830"/>
                    <a:pt x="1118" y="829"/>
                    <a:pt x="1116" y="823"/>
                  </a:cubicBezTo>
                  <a:cubicBezTo>
                    <a:pt x="1113" y="826"/>
                    <a:pt x="1111" y="819"/>
                    <a:pt x="1108" y="818"/>
                  </a:cubicBezTo>
                  <a:cubicBezTo>
                    <a:pt x="1111" y="815"/>
                    <a:pt x="1112" y="820"/>
                    <a:pt x="1114" y="821"/>
                  </a:cubicBezTo>
                  <a:cubicBezTo>
                    <a:pt x="1116" y="816"/>
                    <a:pt x="1119" y="811"/>
                    <a:pt x="1126" y="809"/>
                  </a:cubicBezTo>
                  <a:cubicBezTo>
                    <a:pt x="1128" y="815"/>
                    <a:pt x="1129" y="817"/>
                    <a:pt x="1133" y="816"/>
                  </a:cubicBezTo>
                  <a:cubicBezTo>
                    <a:pt x="1132" y="818"/>
                    <a:pt x="1128" y="820"/>
                    <a:pt x="1130" y="822"/>
                  </a:cubicBezTo>
                  <a:cubicBezTo>
                    <a:pt x="1134" y="820"/>
                    <a:pt x="1137" y="818"/>
                    <a:pt x="1142" y="820"/>
                  </a:cubicBezTo>
                  <a:cubicBezTo>
                    <a:pt x="1142" y="821"/>
                    <a:pt x="1140" y="822"/>
                    <a:pt x="1140" y="824"/>
                  </a:cubicBezTo>
                  <a:cubicBezTo>
                    <a:pt x="1144" y="824"/>
                    <a:pt x="1145" y="821"/>
                    <a:pt x="1148" y="821"/>
                  </a:cubicBezTo>
                  <a:cubicBezTo>
                    <a:pt x="1149" y="825"/>
                    <a:pt x="1145" y="824"/>
                    <a:pt x="1146" y="828"/>
                  </a:cubicBezTo>
                  <a:cubicBezTo>
                    <a:pt x="1147" y="831"/>
                    <a:pt x="1150" y="831"/>
                    <a:pt x="1150" y="835"/>
                  </a:cubicBezTo>
                  <a:cubicBezTo>
                    <a:pt x="1146" y="835"/>
                    <a:pt x="1148" y="837"/>
                    <a:pt x="1147" y="840"/>
                  </a:cubicBezTo>
                  <a:cubicBezTo>
                    <a:pt x="1145" y="836"/>
                    <a:pt x="1143" y="843"/>
                    <a:pt x="1140" y="840"/>
                  </a:cubicBezTo>
                  <a:cubicBezTo>
                    <a:pt x="1140" y="844"/>
                    <a:pt x="1139" y="847"/>
                    <a:pt x="1136" y="848"/>
                  </a:cubicBezTo>
                  <a:cubicBezTo>
                    <a:pt x="1137" y="843"/>
                    <a:pt x="1132" y="849"/>
                    <a:pt x="1135" y="847"/>
                  </a:cubicBezTo>
                  <a:cubicBezTo>
                    <a:pt x="1138" y="851"/>
                    <a:pt x="1128" y="850"/>
                    <a:pt x="1127" y="850"/>
                  </a:cubicBezTo>
                  <a:cubicBezTo>
                    <a:pt x="1128" y="853"/>
                    <a:pt x="1133" y="853"/>
                    <a:pt x="1134" y="853"/>
                  </a:cubicBezTo>
                  <a:cubicBezTo>
                    <a:pt x="1136" y="859"/>
                    <a:pt x="1129" y="859"/>
                    <a:pt x="1130" y="860"/>
                  </a:cubicBezTo>
                  <a:cubicBezTo>
                    <a:pt x="1133" y="860"/>
                    <a:pt x="1134" y="859"/>
                    <a:pt x="1135" y="858"/>
                  </a:cubicBezTo>
                  <a:cubicBezTo>
                    <a:pt x="1135" y="859"/>
                    <a:pt x="1137" y="863"/>
                    <a:pt x="1137" y="860"/>
                  </a:cubicBezTo>
                  <a:cubicBezTo>
                    <a:pt x="1140" y="856"/>
                    <a:pt x="1147" y="849"/>
                    <a:pt x="1154" y="846"/>
                  </a:cubicBezTo>
                  <a:cubicBezTo>
                    <a:pt x="1154" y="851"/>
                    <a:pt x="1154" y="851"/>
                    <a:pt x="1154" y="851"/>
                  </a:cubicBezTo>
                  <a:cubicBezTo>
                    <a:pt x="1150" y="851"/>
                    <a:pt x="1151" y="855"/>
                    <a:pt x="1148" y="856"/>
                  </a:cubicBezTo>
                  <a:cubicBezTo>
                    <a:pt x="1149" y="859"/>
                    <a:pt x="1152" y="859"/>
                    <a:pt x="1151" y="864"/>
                  </a:cubicBezTo>
                  <a:cubicBezTo>
                    <a:pt x="1149" y="864"/>
                    <a:pt x="1149" y="866"/>
                    <a:pt x="1147" y="865"/>
                  </a:cubicBezTo>
                  <a:cubicBezTo>
                    <a:pt x="1147" y="863"/>
                    <a:pt x="1146" y="862"/>
                    <a:pt x="1145" y="861"/>
                  </a:cubicBezTo>
                  <a:cubicBezTo>
                    <a:pt x="1143" y="866"/>
                    <a:pt x="1145" y="867"/>
                    <a:pt x="1145" y="872"/>
                  </a:cubicBezTo>
                  <a:cubicBezTo>
                    <a:pt x="1139" y="876"/>
                    <a:pt x="1131" y="878"/>
                    <a:pt x="1127" y="885"/>
                  </a:cubicBezTo>
                  <a:cubicBezTo>
                    <a:pt x="1129" y="885"/>
                    <a:pt x="1133" y="884"/>
                    <a:pt x="1134" y="888"/>
                  </a:cubicBezTo>
                  <a:cubicBezTo>
                    <a:pt x="1132" y="891"/>
                    <a:pt x="1128" y="892"/>
                    <a:pt x="1130" y="896"/>
                  </a:cubicBezTo>
                  <a:cubicBezTo>
                    <a:pt x="1135" y="892"/>
                    <a:pt x="1143" y="891"/>
                    <a:pt x="1139" y="881"/>
                  </a:cubicBezTo>
                  <a:cubicBezTo>
                    <a:pt x="1142" y="876"/>
                    <a:pt x="1151" y="870"/>
                    <a:pt x="1155" y="875"/>
                  </a:cubicBezTo>
                  <a:cubicBezTo>
                    <a:pt x="1153" y="877"/>
                    <a:pt x="1149" y="877"/>
                    <a:pt x="1149" y="881"/>
                  </a:cubicBezTo>
                  <a:cubicBezTo>
                    <a:pt x="1153" y="881"/>
                    <a:pt x="1155" y="878"/>
                    <a:pt x="1158" y="880"/>
                  </a:cubicBezTo>
                  <a:cubicBezTo>
                    <a:pt x="1161" y="874"/>
                    <a:pt x="1169" y="873"/>
                    <a:pt x="1172" y="868"/>
                  </a:cubicBezTo>
                  <a:cubicBezTo>
                    <a:pt x="1175" y="869"/>
                    <a:pt x="1176" y="867"/>
                    <a:pt x="1178" y="867"/>
                  </a:cubicBezTo>
                  <a:cubicBezTo>
                    <a:pt x="1177" y="862"/>
                    <a:pt x="1182" y="863"/>
                    <a:pt x="1185" y="862"/>
                  </a:cubicBezTo>
                  <a:cubicBezTo>
                    <a:pt x="1185" y="864"/>
                    <a:pt x="1185" y="865"/>
                    <a:pt x="1186" y="866"/>
                  </a:cubicBezTo>
                  <a:cubicBezTo>
                    <a:pt x="1192" y="864"/>
                    <a:pt x="1192" y="856"/>
                    <a:pt x="1199" y="854"/>
                  </a:cubicBezTo>
                  <a:cubicBezTo>
                    <a:pt x="1201" y="855"/>
                    <a:pt x="1198" y="857"/>
                    <a:pt x="1200" y="858"/>
                  </a:cubicBezTo>
                  <a:cubicBezTo>
                    <a:pt x="1200" y="856"/>
                    <a:pt x="1201" y="856"/>
                    <a:pt x="1203" y="856"/>
                  </a:cubicBezTo>
                  <a:cubicBezTo>
                    <a:pt x="1204" y="859"/>
                    <a:pt x="1203" y="860"/>
                    <a:pt x="1202" y="862"/>
                  </a:cubicBezTo>
                  <a:cubicBezTo>
                    <a:pt x="1203" y="864"/>
                    <a:pt x="1208" y="862"/>
                    <a:pt x="1209" y="864"/>
                  </a:cubicBezTo>
                  <a:cubicBezTo>
                    <a:pt x="1204" y="874"/>
                    <a:pt x="1195" y="881"/>
                    <a:pt x="1190" y="890"/>
                  </a:cubicBezTo>
                  <a:cubicBezTo>
                    <a:pt x="1198" y="890"/>
                    <a:pt x="1205" y="877"/>
                    <a:pt x="1211" y="884"/>
                  </a:cubicBezTo>
                  <a:cubicBezTo>
                    <a:pt x="1211" y="880"/>
                    <a:pt x="1214" y="882"/>
                    <a:pt x="1215" y="881"/>
                  </a:cubicBezTo>
                  <a:cubicBezTo>
                    <a:pt x="1221" y="876"/>
                    <a:pt x="1223" y="865"/>
                    <a:pt x="1234" y="865"/>
                  </a:cubicBezTo>
                  <a:cubicBezTo>
                    <a:pt x="1234" y="868"/>
                    <a:pt x="1234" y="868"/>
                    <a:pt x="1234" y="868"/>
                  </a:cubicBezTo>
                  <a:cubicBezTo>
                    <a:pt x="1238" y="867"/>
                    <a:pt x="1242" y="860"/>
                    <a:pt x="1240" y="857"/>
                  </a:cubicBezTo>
                  <a:cubicBezTo>
                    <a:pt x="1230" y="856"/>
                    <a:pt x="1225" y="861"/>
                    <a:pt x="1218" y="865"/>
                  </a:cubicBezTo>
                  <a:cubicBezTo>
                    <a:pt x="1216" y="865"/>
                    <a:pt x="1217" y="862"/>
                    <a:pt x="1215" y="862"/>
                  </a:cubicBezTo>
                  <a:cubicBezTo>
                    <a:pt x="1214" y="865"/>
                    <a:pt x="1212" y="864"/>
                    <a:pt x="1210" y="863"/>
                  </a:cubicBezTo>
                  <a:cubicBezTo>
                    <a:pt x="1212" y="856"/>
                    <a:pt x="1224" y="854"/>
                    <a:pt x="1225" y="848"/>
                  </a:cubicBezTo>
                  <a:cubicBezTo>
                    <a:pt x="1220" y="851"/>
                    <a:pt x="1211" y="853"/>
                    <a:pt x="1204" y="857"/>
                  </a:cubicBezTo>
                  <a:cubicBezTo>
                    <a:pt x="1204" y="851"/>
                    <a:pt x="1209" y="850"/>
                    <a:pt x="1210" y="846"/>
                  </a:cubicBezTo>
                  <a:cubicBezTo>
                    <a:pt x="1207" y="845"/>
                    <a:pt x="1206" y="847"/>
                    <a:pt x="1204" y="847"/>
                  </a:cubicBezTo>
                  <a:cubicBezTo>
                    <a:pt x="1208" y="841"/>
                    <a:pt x="1215" y="842"/>
                    <a:pt x="1220" y="836"/>
                  </a:cubicBezTo>
                  <a:cubicBezTo>
                    <a:pt x="1217" y="833"/>
                    <a:pt x="1223" y="831"/>
                    <a:pt x="1224" y="829"/>
                  </a:cubicBezTo>
                  <a:cubicBezTo>
                    <a:pt x="1225" y="826"/>
                    <a:pt x="1223" y="825"/>
                    <a:pt x="1223" y="823"/>
                  </a:cubicBezTo>
                  <a:cubicBezTo>
                    <a:pt x="1225" y="822"/>
                    <a:pt x="1228" y="820"/>
                    <a:pt x="1231" y="819"/>
                  </a:cubicBezTo>
                  <a:cubicBezTo>
                    <a:pt x="1231" y="816"/>
                    <a:pt x="1230" y="812"/>
                    <a:pt x="1233" y="812"/>
                  </a:cubicBezTo>
                  <a:cubicBezTo>
                    <a:pt x="1235" y="812"/>
                    <a:pt x="1235" y="814"/>
                    <a:pt x="1238" y="813"/>
                  </a:cubicBezTo>
                  <a:cubicBezTo>
                    <a:pt x="1238" y="809"/>
                    <a:pt x="1245" y="808"/>
                    <a:pt x="1244" y="806"/>
                  </a:cubicBezTo>
                  <a:cubicBezTo>
                    <a:pt x="1241" y="808"/>
                    <a:pt x="1236" y="805"/>
                    <a:pt x="1240" y="803"/>
                  </a:cubicBezTo>
                  <a:cubicBezTo>
                    <a:pt x="1232" y="805"/>
                    <a:pt x="1232" y="816"/>
                    <a:pt x="1221" y="815"/>
                  </a:cubicBezTo>
                  <a:cubicBezTo>
                    <a:pt x="1221" y="814"/>
                    <a:pt x="1222" y="814"/>
                    <a:pt x="1222" y="812"/>
                  </a:cubicBezTo>
                  <a:cubicBezTo>
                    <a:pt x="1217" y="815"/>
                    <a:pt x="1211" y="816"/>
                    <a:pt x="1206" y="816"/>
                  </a:cubicBezTo>
                  <a:cubicBezTo>
                    <a:pt x="1205" y="819"/>
                    <a:pt x="1207" y="819"/>
                    <a:pt x="1208" y="821"/>
                  </a:cubicBezTo>
                  <a:cubicBezTo>
                    <a:pt x="1204" y="820"/>
                    <a:pt x="1204" y="824"/>
                    <a:pt x="1201" y="824"/>
                  </a:cubicBezTo>
                  <a:cubicBezTo>
                    <a:pt x="1201" y="827"/>
                    <a:pt x="1201" y="830"/>
                    <a:pt x="1200" y="831"/>
                  </a:cubicBezTo>
                  <a:cubicBezTo>
                    <a:pt x="1201" y="831"/>
                    <a:pt x="1202" y="829"/>
                    <a:pt x="1202" y="831"/>
                  </a:cubicBezTo>
                  <a:cubicBezTo>
                    <a:pt x="1202" y="832"/>
                    <a:pt x="1201" y="833"/>
                    <a:pt x="1201" y="834"/>
                  </a:cubicBezTo>
                  <a:cubicBezTo>
                    <a:pt x="1202" y="836"/>
                    <a:pt x="1205" y="836"/>
                    <a:pt x="1204" y="839"/>
                  </a:cubicBezTo>
                  <a:cubicBezTo>
                    <a:pt x="1189" y="842"/>
                    <a:pt x="1183" y="854"/>
                    <a:pt x="1172" y="860"/>
                  </a:cubicBezTo>
                  <a:cubicBezTo>
                    <a:pt x="1169" y="858"/>
                    <a:pt x="1170" y="856"/>
                    <a:pt x="1167" y="855"/>
                  </a:cubicBezTo>
                  <a:cubicBezTo>
                    <a:pt x="1167" y="853"/>
                    <a:pt x="1168" y="851"/>
                    <a:pt x="1170" y="851"/>
                  </a:cubicBezTo>
                  <a:cubicBezTo>
                    <a:pt x="1173" y="850"/>
                    <a:pt x="1173" y="853"/>
                    <a:pt x="1175" y="853"/>
                  </a:cubicBezTo>
                  <a:cubicBezTo>
                    <a:pt x="1177" y="850"/>
                    <a:pt x="1185" y="848"/>
                    <a:pt x="1182" y="844"/>
                  </a:cubicBezTo>
                  <a:cubicBezTo>
                    <a:pt x="1182" y="846"/>
                    <a:pt x="1178" y="849"/>
                    <a:pt x="1177" y="848"/>
                  </a:cubicBezTo>
                  <a:cubicBezTo>
                    <a:pt x="1180" y="843"/>
                    <a:pt x="1185" y="835"/>
                    <a:pt x="1191" y="836"/>
                  </a:cubicBezTo>
                  <a:cubicBezTo>
                    <a:pt x="1187" y="838"/>
                    <a:pt x="1185" y="840"/>
                    <a:pt x="1184" y="845"/>
                  </a:cubicBezTo>
                  <a:cubicBezTo>
                    <a:pt x="1190" y="844"/>
                    <a:pt x="1192" y="841"/>
                    <a:pt x="1196" y="838"/>
                  </a:cubicBezTo>
                  <a:cubicBezTo>
                    <a:pt x="1193" y="837"/>
                    <a:pt x="1192" y="839"/>
                    <a:pt x="1191" y="837"/>
                  </a:cubicBezTo>
                  <a:cubicBezTo>
                    <a:pt x="1193" y="837"/>
                    <a:pt x="1191" y="833"/>
                    <a:pt x="1191" y="832"/>
                  </a:cubicBezTo>
                  <a:cubicBezTo>
                    <a:pt x="1183" y="831"/>
                    <a:pt x="1181" y="840"/>
                    <a:pt x="1175" y="835"/>
                  </a:cubicBezTo>
                  <a:cubicBezTo>
                    <a:pt x="1172" y="844"/>
                    <a:pt x="1163" y="841"/>
                    <a:pt x="1159" y="846"/>
                  </a:cubicBezTo>
                  <a:cubicBezTo>
                    <a:pt x="1158" y="844"/>
                    <a:pt x="1157" y="842"/>
                    <a:pt x="1155" y="841"/>
                  </a:cubicBezTo>
                  <a:cubicBezTo>
                    <a:pt x="1157" y="841"/>
                    <a:pt x="1157" y="840"/>
                    <a:pt x="1158" y="839"/>
                  </a:cubicBezTo>
                  <a:cubicBezTo>
                    <a:pt x="1159" y="839"/>
                    <a:pt x="1159" y="842"/>
                    <a:pt x="1161" y="841"/>
                  </a:cubicBezTo>
                  <a:cubicBezTo>
                    <a:pt x="1161" y="837"/>
                    <a:pt x="1164" y="837"/>
                    <a:pt x="1167" y="835"/>
                  </a:cubicBezTo>
                  <a:cubicBezTo>
                    <a:pt x="1166" y="832"/>
                    <a:pt x="1168" y="832"/>
                    <a:pt x="1167" y="829"/>
                  </a:cubicBezTo>
                  <a:cubicBezTo>
                    <a:pt x="1169" y="826"/>
                    <a:pt x="1173" y="826"/>
                    <a:pt x="1175" y="823"/>
                  </a:cubicBezTo>
                  <a:cubicBezTo>
                    <a:pt x="1171" y="823"/>
                    <a:pt x="1166" y="831"/>
                    <a:pt x="1158" y="830"/>
                  </a:cubicBezTo>
                  <a:cubicBezTo>
                    <a:pt x="1160" y="824"/>
                    <a:pt x="1158" y="828"/>
                    <a:pt x="1156" y="826"/>
                  </a:cubicBezTo>
                  <a:cubicBezTo>
                    <a:pt x="1157" y="824"/>
                    <a:pt x="1156" y="824"/>
                    <a:pt x="1157" y="821"/>
                  </a:cubicBezTo>
                  <a:cubicBezTo>
                    <a:pt x="1154" y="822"/>
                    <a:pt x="1152" y="822"/>
                    <a:pt x="1152" y="820"/>
                  </a:cubicBezTo>
                  <a:cubicBezTo>
                    <a:pt x="1154" y="819"/>
                    <a:pt x="1154" y="817"/>
                    <a:pt x="1154" y="815"/>
                  </a:cubicBezTo>
                  <a:cubicBezTo>
                    <a:pt x="1151" y="816"/>
                    <a:pt x="1148" y="818"/>
                    <a:pt x="1145" y="820"/>
                  </a:cubicBezTo>
                  <a:cubicBezTo>
                    <a:pt x="1142" y="817"/>
                    <a:pt x="1137" y="816"/>
                    <a:pt x="1141" y="812"/>
                  </a:cubicBezTo>
                  <a:cubicBezTo>
                    <a:pt x="1143" y="812"/>
                    <a:pt x="1142" y="815"/>
                    <a:pt x="1144" y="815"/>
                  </a:cubicBezTo>
                  <a:cubicBezTo>
                    <a:pt x="1144" y="812"/>
                    <a:pt x="1145" y="810"/>
                    <a:pt x="1147" y="809"/>
                  </a:cubicBezTo>
                  <a:cubicBezTo>
                    <a:pt x="1149" y="809"/>
                    <a:pt x="1148" y="812"/>
                    <a:pt x="1151" y="811"/>
                  </a:cubicBezTo>
                  <a:cubicBezTo>
                    <a:pt x="1152" y="805"/>
                    <a:pt x="1159" y="806"/>
                    <a:pt x="1164" y="805"/>
                  </a:cubicBezTo>
                  <a:cubicBezTo>
                    <a:pt x="1157" y="799"/>
                    <a:pt x="1167" y="796"/>
                    <a:pt x="1170" y="792"/>
                  </a:cubicBezTo>
                  <a:cubicBezTo>
                    <a:pt x="1168" y="792"/>
                    <a:pt x="1168" y="790"/>
                    <a:pt x="1168" y="788"/>
                  </a:cubicBezTo>
                  <a:cubicBezTo>
                    <a:pt x="1173" y="786"/>
                    <a:pt x="1171" y="785"/>
                    <a:pt x="1171" y="781"/>
                  </a:cubicBezTo>
                  <a:cubicBezTo>
                    <a:pt x="1174" y="781"/>
                    <a:pt x="1174" y="779"/>
                    <a:pt x="1176" y="779"/>
                  </a:cubicBezTo>
                  <a:cubicBezTo>
                    <a:pt x="1177" y="780"/>
                    <a:pt x="1177" y="783"/>
                    <a:pt x="1179" y="783"/>
                  </a:cubicBezTo>
                  <a:cubicBezTo>
                    <a:pt x="1178" y="785"/>
                    <a:pt x="1176" y="786"/>
                    <a:pt x="1176" y="788"/>
                  </a:cubicBezTo>
                  <a:cubicBezTo>
                    <a:pt x="1179" y="788"/>
                    <a:pt x="1179" y="790"/>
                    <a:pt x="1181" y="793"/>
                  </a:cubicBezTo>
                  <a:cubicBezTo>
                    <a:pt x="1193" y="792"/>
                    <a:pt x="1199" y="782"/>
                    <a:pt x="1208" y="776"/>
                  </a:cubicBezTo>
                  <a:cubicBezTo>
                    <a:pt x="1214" y="772"/>
                    <a:pt x="1225" y="772"/>
                    <a:pt x="1227" y="764"/>
                  </a:cubicBezTo>
                  <a:cubicBezTo>
                    <a:pt x="1224" y="767"/>
                    <a:pt x="1217" y="768"/>
                    <a:pt x="1213" y="769"/>
                  </a:cubicBezTo>
                  <a:cubicBezTo>
                    <a:pt x="1214" y="767"/>
                    <a:pt x="1217" y="767"/>
                    <a:pt x="1218" y="766"/>
                  </a:cubicBezTo>
                  <a:cubicBezTo>
                    <a:pt x="1217" y="763"/>
                    <a:pt x="1218" y="763"/>
                    <a:pt x="1217" y="761"/>
                  </a:cubicBezTo>
                  <a:cubicBezTo>
                    <a:pt x="1221" y="759"/>
                    <a:pt x="1224" y="757"/>
                    <a:pt x="1225" y="754"/>
                  </a:cubicBezTo>
                  <a:cubicBezTo>
                    <a:pt x="1218" y="753"/>
                    <a:pt x="1220" y="764"/>
                    <a:pt x="1212" y="760"/>
                  </a:cubicBezTo>
                  <a:cubicBezTo>
                    <a:pt x="1212" y="761"/>
                    <a:pt x="1211" y="763"/>
                    <a:pt x="1210" y="764"/>
                  </a:cubicBezTo>
                  <a:cubicBezTo>
                    <a:pt x="1214" y="771"/>
                    <a:pt x="1209" y="776"/>
                    <a:pt x="1200" y="772"/>
                  </a:cubicBezTo>
                  <a:cubicBezTo>
                    <a:pt x="1203" y="769"/>
                    <a:pt x="1199" y="769"/>
                    <a:pt x="1197" y="767"/>
                  </a:cubicBezTo>
                  <a:cubicBezTo>
                    <a:pt x="1201" y="765"/>
                    <a:pt x="1202" y="758"/>
                    <a:pt x="1208" y="761"/>
                  </a:cubicBezTo>
                  <a:cubicBezTo>
                    <a:pt x="1211" y="760"/>
                    <a:pt x="1209" y="754"/>
                    <a:pt x="1211" y="753"/>
                  </a:cubicBezTo>
                  <a:cubicBezTo>
                    <a:pt x="1215" y="752"/>
                    <a:pt x="1215" y="756"/>
                    <a:pt x="1219" y="756"/>
                  </a:cubicBezTo>
                  <a:cubicBezTo>
                    <a:pt x="1220" y="752"/>
                    <a:pt x="1220" y="751"/>
                    <a:pt x="1221" y="747"/>
                  </a:cubicBezTo>
                  <a:cubicBezTo>
                    <a:pt x="1211" y="750"/>
                    <a:pt x="1202" y="755"/>
                    <a:pt x="1193" y="759"/>
                  </a:cubicBezTo>
                  <a:cubicBezTo>
                    <a:pt x="1196" y="756"/>
                    <a:pt x="1198" y="752"/>
                    <a:pt x="1204" y="752"/>
                  </a:cubicBezTo>
                  <a:cubicBezTo>
                    <a:pt x="1210" y="742"/>
                    <a:pt x="1224" y="739"/>
                    <a:pt x="1232" y="731"/>
                  </a:cubicBezTo>
                  <a:cubicBezTo>
                    <a:pt x="1220" y="735"/>
                    <a:pt x="1209" y="743"/>
                    <a:pt x="1197" y="748"/>
                  </a:cubicBezTo>
                  <a:cubicBezTo>
                    <a:pt x="1197" y="746"/>
                    <a:pt x="1194" y="747"/>
                    <a:pt x="1194" y="745"/>
                  </a:cubicBezTo>
                  <a:cubicBezTo>
                    <a:pt x="1195" y="744"/>
                    <a:pt x="1195" y="742"/>
                    <a:pt x="1196" y="741"/>
                  </a:cubicBezTo>
                  <a:cubicBezTo>
                    <a:pt x="1191" y="741"/>
                    <a:pt x="1190" y="746"/>
                    <a:pt x="1185" y="743"/>
                  </a:cubicBezTo>
                  <a:cubicBezTo>
                    <a:pt x="1187" y="738"/>
                    <a:pt x="1181" y="741"/>
                    <a:pt x="1180" y="740"/>
                  </a:cubicBezTo>
                  <a:cubicBezTo>
                    <a:pt x="1181" y="735"/>
                    <a:pt x="1187" y="737"/>
                    <a:pt x="1187" y="731"/>
                  </a:cubicBezTo>
                  <a:cubicBezTo>
                    <a:pt x="1184" y="732"/>
                    <a:pt x="1181" y="734"/>
                    <a:pt x="1179" y="732"/>
                  </a:cubicBezTo>
                  <a:cubicBezTo>
                    <a:pt x="1180" y="731"/>
                    <a:pt x="1180" y="729"/>
                    <a:pt x="1181" y="728"/>
                  </a:cubicBezTo>
                  <a:cubicBezTo>
                    <a:pt x="1179" y="728"/>
                    <a:pt x="1178" y="727"/>
                    <a:pt x="1178" y="726"/>
                  </a:cubicBezTo>
                  <a:cubicBezTo>
                    <a:pt x="1180" y="723"/>
                    <a:pt x="1181" y="718"/>
                    <a:pt x="1182" y="714"/>
                  </a:cubicBezTo>
                  <a:cubicBezTo>
                    <a:pt x="1179" y="714"/>
                    <a:pt x="1177" y="716"/>
                    <a:pt x="1177" y="712"/>
                  </a:cubicBezTo>
                  <a:cubicBezTo>
                    <a:pt x="1180" y="709"/>
                    <a:pt x="1182" y="706"/>
                    <a:pt x="1183" y="702"/>
                  </a:cubicBezTo>
                  <a:cubicBezTo>
                    <a:pt x="1178" y="704"/>
                    <a:pt x="1170" y="708"/>
                    <a:pt x="1174" y="714"/>
                  </a:cubicBezTo>
                  <a:cubicBezTo>
                    <a:pt x="1172" y="716"/>
                    <a:pt x="1171" y="713"/>
                    <a:pt x="1169" y="715"/>
                  </a:cubicBezTo>
                  <a:cubicBezTo>
                    <a:pt x="1171" y="719"/>
                    <a:pt x="1169" y="727"/>
                    <a:pt x="1169" y="731"/>
                  </a:cubicBezTo>
                  <a:cubicBezTo>
                    <a:pt x="1172" y="730"/>
                    <a:pt x="1175" y="729"/>
                    <a:pt x="1179" y="729"/>
                  </a:cubicBezTo>
                  <a:cubicBezTo>
                    <a:pt x="1177" y="738"/>
                    <a:pt x="1168" y="743"/>
                    <a:pt x="1160" y="743"/>
                  </a:cubicBezTo>
                  <a:cubicBezTo>
                    <a:pt x="1159" y="749"/>
                    <a:pt x="1147" y="754"/>
                    <a:pt x="1147" y="747"/>
                  </a:cubicBezTo>
                  <a:cubicBezTo>
                    <a:pt x="1147" y="748"/>
                    <a:pt x="1144" y="750"/>
                    <a:pt x="1144" y="748"/>
                  </a:cubicBezTo>
                  <a:cubicBezTo>
                    <a:pt x="1151" y="738"/>
                    <a:pt x="1144" y="748"/>
                    <a:pt x="1139" y="744"/>
                  </a:cubicBezTo>
                  <a:cubicBezTo>
                    <a:pt x="1139" y="744"/>
                    <a:pt x="1138" y="739"/>
                    <a:pt x="1138" y="738"/>
                  </a:cubicBezTo>
                  <a:cubicBezTo>
                    <a:pt x="1139" y="737"/>
                    <a:pt x="1143" y="739"/>
                    <a:pt x="1142" y="736"/>
                  </a:cubicBezTo>
                  <a:cubicBezTo>
                    <a:pt x="1138" y="735"/>
                    <a:pt x="1138" y="738"/>
                    <a:pt x="1136" y="738"/>
                  </a:cubicBezTo>
                  <a:cubicBezTo>
                    <a:pt x="1136" y="733"/>
                    <a:pt x="1135" y="731"/>
                    <a:pt x="1133" y="731"/>
                  </a:cubicBezTo>
                  <a:cubicBezTo>
                    <a:pt x="1133" y="719"/>
                    <a:pt x="1153" y="722"/>
                    <a:pt x="1152" y="711"/>
                  </a:cubicBezTo>
                  <a:cubicBezTo>
                    <a:pt x="1143" y="717"/>
                    <a:pt x="1134" y="723"/>
                    <a:pt x="1124" y="727"/>
                  </a:cubicBezTo>
                  <a:cubicBezTo>
                    <a:pt x="1123" y="725"/>
                    <a:pt x="1122" y="725"/>
                    <a:pt x="1122" y="724"/>
                  </a:cubicBezTo>
                  <a:cubicBezTo>
                    <a:pt x="1125" y="718"/>
                    <a:pt x="1134" y="716"/>
                    <a:pt x="1140" y="713"/>
                  </a:cubicBezTo>
                  <a:cubicBezTo>
                    <a:pt x="1138" y="705"/>
                    <a:pt x="1143" y="704"/>
                    <a:pt x="1147" y="704"/>
                  </a:cubicBezTo>
                  <a:cubicBezTo>
                    <a:pt x="1149" y="700"/>
                    <a:pt x="1145" y="701"/>
                    <a:pt x="1146" y="698"/>
                  </a:cubicBezTo>
                  <a:cubicBezTo>
                    <a:pt x="1150" y="691"/>
                    <a:pt x="1156" y="684"/>
                    <a:pt x="1161" y="681"/>
                  </a:cubicBezTo>
                  <a:cubicBezTo>
                    <a:pt x="1159" y="678"/>
                    <a:pt x="1161" y="673"/>
                    <a:pt x="1156" y="672"/>
                  </a:cubicBezTo>
                  <a:cubicBezTo>
                    <a:pt x="1156" y="668"/>
                    <a:pt x="1158" y="666"/>
                    <a:pt x="1162" y="666"/>
                  </a:cubicBezTo>
                  <a:cubicBezTo>
                    <a:pt x="1162" y="656"/>
                    <a:pt x="1183" y="664"/>
                    <a:pt x="1176" y="652"/>
                  </a:cubicBezTo>
                  <a:cubicBezTo>
                    <a:pt x="1169" y="655"/>
                    <a:pt x="1164" y="660"/>
                    <a:pt x="1159" y="664"/>
                  </a:cubicBezTo>
                  <a:cubicBezTo>
                    <a:pt x="1156" y="664"/>
                    <a:pt x="1157" y="660"/>
                    <a:pt x="1155" y="658"/>
                  </a:cubicBezTo>
                  <a:cubicBezTo>
                    <a:pt x="1152" y="662"/>
                    <a:pt x="1155" y="664"/>
                    <a:pt x="1156" y="667"/>
                  </a:cubicBezTo>
                  <a:cubicBezTo>
                    <a:pt x="1150" y="672"/>
                    <a:pt x="1147" y="665"/>
                    <a:pt x="1145" y="661"/>
                  </a:cubicBezTo>
                  <a:cubicBezTo>
                    <a:pt x="1145" y="660"/>
                    <a:pt x="1149" y="657"/>
                    <a:pt x="1147" y="656"/>
                  </a:cubicBezTo>
                  <a:cubicBezTo>
                    <a:pt x="1146" y="659"/>
                    <a:pt x="1144" y="661"/>
                    <a:pt x="1142" y="662"/>
                  </a:cubicBezTo>
                  <a:cubicBezTo>
                    <a:pt x="1141" y="659"/>
                    <a:pt x="1144" y="660"/>
                    <a:pt x="1144" y="657"/>
                  </a:cubicBezTo>
                  <a:cubicBezTo>
                    <a:pt x="1140" y="658"/>
                    <a:pt x="1139" y="662"/>
                    <a:pt x="1136" y="664"/>
                  </a:cubicBezTo>
                  <a:cubicBezTo>
                    <a:pt x="1138" y="667"/>
                    <a:pt x="1140" y="660"/>
                    <a:pt x="1141" y="663"/>
                  </a:cubicBezTo>
                  <a:cubicBezTo>
                    <a:pt x="1138" y="669"/>
                    <a:pt x="1130" y="671"/>
                    <a:pt x="1128" y="678"/>
                  </a:cubicBezTo>
                  <a:cubicBezTo>
                    <a:pt x="1131" y="678"/>
                    <a:pt x="1131" y="676"/>
                    <a:pt x="1135" y="676"/>
                  </a:cubicBezTo>
                  <a:cubicBezTo>
                    <a:pt x="1135" y="677"/>
                    <a:pt x="1136" y="677"/>
                    <a:pt x="1136" y="678"/>
                  </a:cubicBezTo>
                  <a:cubicBezTo>
                    <a:pt x="1133" y="680"/>
                    <a:pt x="1132" y="682"/>
                    <a:pt x="1129" y="680"/>
                  </a:cubicBezTo>
                  <a:cubicBezTo>
                    <a:pt x="1127" y="685"/>
                    <a:pt x="1118" y="690"/>
                    <a:pt x="1112" y="690"/>
                  </a:cubicBezTo>
                  <a:cubicBezTo>
                    <a:pt x="1114" y="687"/>
                    <a:pt x="1116" y="684"/>
                    <a:pt x="1118" y="681"/>
                  </a:cubicBezTo>
                  <a:cubicBezTo>
                    <a:pt x="1116" y="677"/>
                    <a:pt x="1114" y="673"/>
                    <a:pt x="1115" y="670"/>
                  </a:cubicBezTo>
                  <a:cubicBezTo>
                    <a:pt x="1114" y="676"/>
                    <a:pt x="1110" y="669"/>
                    <a:pt x="1108" y="673"/>
                  </a:cubicBezTo>
                  <a:cubicBezTo>
                    <a:pt x="1107" y="676"/>
                    <a:pt x="1109" y="676"/>
                    <a:pt x="1110" y="678"/>
                  </a:cubicBezTo>
                  <a:cubicBezTo>
                    <a:pt x="1106" y="679"/>
                    <a:pt x="1106" y="681"/>
                    <a:pt x="1107" y="686"/>
                  </a:cubicBezTo>
                  <a:cubicBezTo>
                    <a:pt x="1100" y="689"/>
                    <a:pt x="1098" y="686"/>
                    <a:pt x="1092" y="688"/>
                  </a:cubicBezTo>
                  <a:cubicBezTo>
                    <a:pt x="1104" y="698"/>
                    <a:pt x="1091" y="712"/>
                    <a:pt x="1080" y="715"/>
                  </a:cubicBezTo>
                  <a:cubicBezTo>
                    <a:pt x="1081" y="712"/>
                    <a:pt x="1077" y="714"/>
                    <a:pt x="1078" y="711"/>
                  </a:cubicBezTo>
                  <a:cubicBezTo>
                    <a:pt x="1080" y="710"/>
                    <a:pt x="1082" y="709"/>
                    <a:pt x="1083" y="712"/>
                  </a:cubicBezTo>
                  <a:cubicBezTo>
                    <a:pt x="1084" y="708"/>
                    <a:pt x="1088" y="708"/>
                    <a:pt x="1088" y="704"/>
                  </a:cubicBezTo>
                  <a:cubicBezTo>
                    <a:pt x="1079" y="699"/>
                    <a:pt x="1075" y="720"/>
                    <a:pt x="1067" y="710"/>
                  </a:cubicBezTo>
                  <a:cubicBezTo>
                    <a:pt x="1069" y="707"/>
                    <a:pt x="1072" y="703"/>
                    <a:pt x="1072" y="698"/>
                  </a:cubicBezTo>
                  <a:cubicBezTo>
                    <a:pt x="1068" y="699"/>
                    <a:pt x="1068" y="705"/>
                    <a:pt x="1063" y="705"/>
                  </a:cubicBezTo>
                  <a:cubicBezTo>
                    <a:pt x="1062" y="702"/>
                    <a:pt x="1066" y="704"/>
                    <a:pt x="1065" y="701"/>
                  </a:cubicBezTo>
                  <a:cubicBezTo>
                    <a:pt x="1060" y="705"/>
                    <a:pt x="1057" y="703"/>
                    <a:pt x="1051" y="704"/>
                  </a:cubicBezTo>
                  <a:cubicBezTo>
                    <a:pt x="1053" y="701"/>
                    <a:pt x="1055" y="699"/>
                    <a:pt x="1057" y="697"/>
                  </a:cubicBezTo>
                  <a:cubicBezTo>
                    <a:pt x="1055" y="694"/>
                    <a:pt x="1053" y="699"/>
                    <a:pt x="1052" y="697"/>
                  </a:cubicBezTo>
                  <a:cubicBezTo>
                    <a:pt x="1054" y="693"/>
                    <a:pt x="1053" y="688"/>
                    <a:pt x="1059" y="688"/>
                  </a:cubicBezTo>
                  <a:cubicBezTo>
                    <a:pt x="1061" y="689"/>
                    <a:pt x="1060" y="693"/>
                    <a:pt x="1063" y="692"/>
                  </a:cubicBezTo>
                  <a:cubicBezTo>
                    <a:pt x="1066" y="689"/>
                    <a:pt x="1068" y="687"/>
                    <a:pt x="1072" y="688"/>
                  </a:cubicBezTo>
                  <a:cubicBezTo>
                    <a:pt x="1072" y="682"/>
                    <a:pt x="1078" y="682"/>
                    <a:pt x="1079" y="678"/>
                  </a:cubicBezTo>
                  <a:cubicBezTo>
                    <a:pt x="1076" y="677"/>
                    <a:pt x="1077" y="680"/>
                    <a:pt x="1074" y="679"/>
                  </a:cubicBezTo>
                  <a:cubicBezTo>
                    <a:pt x="1074" y="677"/>
                    <a:pt x="1072" y="675"/>
                    <a:pt x="1071" y="673"/>
                  </a:cubicBezTo>
                  <a:cubicBezTo>
                    <a:pt x="1076" y="670"/>
                    <a:pt x="1076" y="665"/>
                    <a:pt x="1083" y="663"/>
                  </a:cubicBezTo>
                  <a:cubicBezTo>
                    <a:pt x="1083" y="668"/>
                    <a:pt x="1083" y="674"/>
                    <a:pt x="1087" y="676"/>
                  </a:cubicBezTo>
                  <a:cubicBezTo>
                    <a:pt x="1087" y="673"/>
                    <a:pt x="1091" y="675"/>
                    <a:pt x="1092" y="676"/>
                  </a:cubicBezTo>
                  <a:cubicBezTo>
                    <a:pt x="1093" y="673"/>
                    <a:pt x="1095" y="670"/>
                    <a:pt x="1096" y="667"/>
                  </a:cubicBezTo>
                  <a:cubicBezTo>
                    <a:pt x="1103" y="667"/>
                    <a:pt x="1105" y="663"/>
                    <a:pt x="1107" y="661"/>
                  </a:cubicBezTo>
                  <a:cubicBezTo>
                    <a:pt x="1102" y="659"/>
                    <a:pt x="1109" y="658"/>
                    <a:pt x="1110" y="653"/>
                  </a:cubicBezTo>
                  <a:cubicBezTo>
                    <a:pt x="1108" y="652"/>
                    <a:pt x="1106" y="655"/>
                    <a:pt x="1105" y="651"/>
                  </a:cubicBezTo>
                  <a:cubicBezTo>
                    <a:pt x="1106" y="647"/>
                    <a:pt x="1109" y="645"/>
                    <a:pt x="1114" y="644"/>
                  </a:cubicBezTo>
                  <a:cubicBezTo>
                    <a:pt x="1115" y="643"/>
                    <a:pt x="1112" y="640"/>
                    <a:pt x="1114" y="638"/>
                  </a:cubicBezTo>
                  <a:cubicBezTo>
                    <a:pt x="1117" y="640"/>
                    <a:pt x="1125" y="639"/>
                    <a:pt x="1122" y="645"/>
                  </a:cubicBezTo>
                  <a:cubicBezTo>
                    <a:pt x="1131" y="641"/>
                    <a:pt x="1137" y="634"/>
                    <a:pt x="1145" y="629"/>
                  </a:cubicBezTo>
                  <a:cubicBezTo>
                    <a:pt x="1144" y="625"/>
                    <a:pt x="1144" y="624"/>
                    <a:pt x="1145" y="620"/>
                  </a:cubicBezTo>
                  <a:cubicBezTo>
                    <a:pt x="1141" y="620"/>
                    <a:pt x="1140" y="624"/>
                    <a:pt x="1136" y="624"/>
                  </a:cubicBezTo>
                  <a:cubicBezTo>
                    <a:pt x="1135" y="622"/>
                    <a:pt x="1134" y="622"/>
                    <a:pt x="1135" y="621"/>
                  </a:cubicBezTo>
                  <a:cubicBezTo>
                    <a:pt x="1135" y="618"/>
                    <a:pt x="1142" y="618"/>
                    <a:pt x="1139" y="615"/>
                  </a:cubicBezTo>
                  <a:cubicBezTo>
                    <a:pt x="1139" y="619"/>
                    <a:pt x="1133" y="616"/>
                    <a:pt x="1132" y="615"/>
                  </a:cubicBezTo>
                  <a:cubicBezTo>
                    <a:pt x="1130" y="612"/>
                    <a:pt x="1135" y="610"/>
                    <a:pt x="1134" y="604"/>
                  </a:cubicBezTo>
                  <a:cubicBezTo>
                    <a:pt x="1136" y="602"/>
                    <a:pt x="1137" y="605"/>
                    <a:pt x="1138" y="603"/>
                  </a:cubicBezTo>
                  <a:cubicBezTo>
                    <a:pt x="1140" y="599"/>
                    <a:pt x="1142" y="591"/>
                    <a:pt x="1148" y="594"/>
                  </a:cubicBezTo>
                  <a:cubicBezTo>
                    <a:pt x="1150" y="589"/>
                    <a:pt x="1157" y="584"/>
                    <a:pt x="1162" y="583"/>
                  </a:cubicBezTo>
                  <a:cubicBezTo>
                    <a:pt x="1172" y="580"/>
                    <a:pt x="1182" y="571"/>
                    <a:pt x="1183" y="576"/>
                  </a:cubicBezTo>
                  <a:cubicBezTo>
                    <a:pt x="1187" y="569"/>
                    <a:pt x="1196" y="567"/>
                    <a:pt x="1201" y="560"/>
                  </a:cubicBezTo>
                  <a:cubicBezTo>
                    <a:pt x="1194" y="559"/>
                    <a:pt x="1196" y="565"/>
                    <a:pt x="1190" y="564"/>
                  </a:cubicBezTo>
                  <a:cubicBezTo>
                    <a:pt x="1188" y="560"/>
                    <a:pt x="1192" y="561"/>
                    <a:pt x="1191" y="559"/>
                  </a:cubicBezTo>
                  <a:cubicBezTo>
                    <a:pt x="1189" y="560"/>
                    <a:pt x="1186" y="557"/>
                    <a:pt x="1183" y="554"/>
                  </a:cubicBezTo>
                  <a:cubicBezTo>
                    <a:pt x="1184" y="551"/>
                    <a:pt x="1188" y="551"/>
                    <a:pt x="1188" y="547"/>
                  </a:cubicBezTo>
                  <a:cubicBezTo>
                    <a:pt x="1185" y="547"/>
                    <a:pt x="1185" y="550"/>
                    <a:pt x="1181" y="550"/>
                  </a:cubicBezTo>
                  <a:cubicBezTo>
                    <a:pt x="1182" y="546"/>
                    <a:pt x="1177" y="549"/>
                    <a:pt x="1176" y="547"/>
                  </a:cubicBezTo>
                  <a:cubicBezTo>
                    <a:pt x="1176" y="542"/>
                    <a:pt x="1179" y="538"/>
                    <a:pt x="1175" y="534"/>
                  </a:cubicBezTo>
                  <a:cubicBezTo>
                    <a:pt x="1176" y="527"/>
                    <a:pt x="1192" y="533"/>
                    <a:pt x="1191" y="535"/>
                  </a:cubicBezTo>
                  <a:cubicBezTo>
                    <a:pt x="1200" y="534"/>
                    <a:pt x="1201" y="524"/>
                    <a:pt x="1210" y="521"/>
                  </a:cubicBezTo>
                  <a:cubicBezTo>
                    <a:pt x="1211" y="525"/>
                    <a:pt x="1213" y="521"/>
                    <a:pt x="1215" y="521"/>
                  </a:cubicBezTo>
                  <a:cubicBezTo>
                    <a:pt x="1214" y="514"/>
                    <a:pt x="1226" y="510"/>
                    <a:pt x="1233" y="511"/>
                  </a:cubicBezTo>
                  <a:cubicBezTo>
                    <a:pt x="1233" y="508"/>
                    <a:pt x="1234" y="507"/>
                    <a:pt x="1237" y="508"/>
                  </a:cubicBezTo>
                  <a:cubicBezTo>
                    <a:pt x="1244" y="502"/>
                    <a:pt x="1253" y="494"/>
                    <a:pt x="1264" y="495"/>
                  </a:cubicBezTo>
                  <a:cubicBezTo>
                    <a:pt x="1266" y="494"/>
                    <a:pt x="1266" y="491"/>
                    <a:pt x="1270" y="492"/>
                  </a:cubicBezTo>
                  <a:cubicBezTo>
                    <a:pt x="1270" y="482"/>
                    <a:pt x="1282" y="485"/>
                    <a:pt x="1284" y="478"/>
                  </a:cubicBezTo>
                  <a:close/>
                  <a:moveTo>
                    <a:pt x="1047" y="497"/>
                  </a:moveTo>
                  <a:cubicBezTo>
                    <a:pt x="1049" y="495"/>
                    <a:pt x="1050" y="498"/>
                    <a:pt x="1053" y="497"/>
                  </a:cubicBezTo>
                  <a:cubicBezTo>
                    <a:pt x="1053" y="500"/>
                    <a:pt x="1051" y="500"/>
                    <a:pt x="1048" y="501"/>
                  </a:cubicBezTo>
                  <a:cubicBezTo>
                    <a:pt x="1048" y="499"/>
                    <a:pt x="1046" y="500"/>
                    <a:pt x="1047" y="497"/>
                  </a:cubicBezTo>
                  <a:close/>
                  <a:moveTo>
                    <a:pt x="1147" y="374"/>
                  </a:moveTo>
                  <a:cubicBezTo>
                    <a:pt x="1147" y="376"/>
                    <a:pt x="1146" y="378"/>
                    <a:pt x="1143" y="377"/>
                  </a:cubicBezTo>
                  <a:cubicBezTo>
                    <a:pt x="1143" y="375"/>
                    <a:pt x="1144" y="373"/>
                    <a:pt x="1147" y="374"/>
                  </a:cubicBezTo>
                  <a:close/>
                  <a:moveTo>
                    <a:pt x="1067" y="324"/>
                  </a:moveTo>
                  <a:cubicBezTo>
                    <a:pt x="1070" y="326"/>
                    <a:pt x="1066" y="329"/>
                    <a:pt x="1064" y="328"/>
                  </a:cubicBezTo>
                  <a:cubicBezTo>
                    <a:pt x="1063" y="325"/>
                    <a:pt x="1066" y="326"/>
                    <a:pt x="1067" y="324"/>
                  </a:cubicBezTo>
                  <a:close/>
                  <a:moveTo>
                    <a:pt x="1061" y="238"/>
                  </a:moveTo>
                  <a:cubicBezTo>
                    <a:pt x="1065" y="239"/>
                    <a:pt x="1062" y="244"/>
                    <a:pt x="1059" y="241"/>
                  </a:cubicBezTo>
                  <a:cubicBezTo>
                    <a:pt x="1060" y="240"/>
                    <a:pt x="1061" y="239"/>
                    <a:pt x="1061" y="238"/>
                  </a:cubicBezTo>
                  <a:close/>
                  <a:moveTo>
                    <a:pt x="1054" y="394"/>
                  </a:moveTo>
                  <a:cubicBezTo>
                    <a:pt x="1054" y="398"/>
                    <a:pt x="1048" y="399"/>
                    <a:pt x="1048" y="395"/>
                  </a:cubicBezTo>
                  <a:cubicBezTo>
                    <a:pt x="1051" y="396"/>
                    <a:pt x="1051" y="394"/>
                    <a:pt x="1054" y="394"/>
                  </a:cubicBezTo>
                  <a:close/>
                  <a:moveTo>
                    <a:pt x="1029" y="341"/>
                  </a:moveTo>
                  <a:cubicBezTo>
                    <a:pt x="1026" y="347"/>
                    <a:pt x="1019" y="344"/>
                    <a:pt x="1013" y="347"/>
                  </a:cubicBezTo>
                  <a:cubicBezTo>
                    <a:pt x="1014" y="341"/>
                    <a:pt x="1023" y="337"/>
                    <a:pt x="1029" y="341"/>
                  </a:cubicBezTo>
                  <a:close/>
                  <a:moveTo>
                    <a:pt x="205" y="236"/>
                  </a:moveTo>
                  <a:cubicBezTo>
                    <a:pt x="204" y="235"/>
                    <a:pt x="209" y="232"/>
                    <a:pt x="212" y="231"/>
                  </a:cubicBezTo>
                  <a:cubicBezTo>
                    <a:pt x="211" y="234"/>
                    <a:pt x="207" y="234"/>
                    <a:pt x="205" y="236"/>
                  </a:cubicBezTo>
                  <a:close/>
                  <a:moveTo>
                    <a:pt x="155" y="482"/>
                  </a:moveTo>
                  <a:cubicBezTo>
                    <a:pt x="154" y="473"/>
                    <a:pt x="158" y="470"/>
                    <a:pt x="159" y="462"/>
                  </a:cubicBezTo>
                  <a:cubicBezTo>
                    <a:pt x="162" y="460"/>
                    <a:pt x="162" y="463"/>
                    <a:pt x="166" y="463"/>
                  </a:cubicBezTo>
                  <a:cubicBezTo>
                    <a:pt x="165" y="471"/>
                    <a:pt x="161" y="478"/>
                    <a:pt x="155" y="482"/>
                  </a:cubicBezTo>
                  <a:close/>
                  <a:moveTo>
                    <a:pt x="230" y="515"/>
                  </a:moveTo>
                  <a:cubicBezTo>
                    <a:pt x="227" y="515"/>
                    <a:pt x="227" y="512"/>
                    <a:pt x="224" y="511"/>
                  </a:cubicBezTo>
                  <a:cubicBezTo>
                    <a:pt x="221" y="498"/>
                    <a:pt x="230" y="496"/>
                    <a:pt x="241" y="494"/>
                  </a:cubicBezTo>
                  <a:cubicBezTo>
                    <a:pt x="242" y="502"/>
                    <a:pt x="238" y="513"/>
                    <a:pt x="230" y="515"/>
                  </a:cubicBezTo>
                  <a:close/>
                  <a:moveTo>
                    <a:pt x="241" y="525"/>
                  </a:moveTo>
                  <a:cubicBezTo>
                    <a:pt x="241" y="523"/>
                    <a:pt x="243" y="522"/>
                    <a:pt x="245" y="522"/>
                  </a:cubicBezTo>
                  <a:cubicBezTo>
                    <a:pt x="245" y="525"/>
                    <a:pt x="244" y="525"/>
                    <a:pt x="241" y="525"/>
                  </a:cubicBezTo>
                  <a:close/>
                  <a:moveTo>
                    <a:pt x="247" y="520"/>
                  </a:moveTo>
                  <a:cubicBezTo>
                    <a:pt x="247" y="518"/>
                    <a:pt x="246" y="518"/>
                    <a:pt x="246" y="516"/>
                  </a:cubicBezTo>
                  <a:cubicBezTo>
                    <a:pt x="249" y="517"/>
                    <a:pt x="249" y="515"/>
                    <a:pt x="251" y="515"/>
                  </a:cubicBezTo>
                  <a:cubicBezTo>
                    <a:pt x="252" y="518"/>
                    <a:pt x="249" y="519"/>
                    <a:pt x="247" y="520"/>
                  </a:cubicBezTo>
                  <a:close/>
                  <a:moveTo>
                    <a:pt x="190" y="767"/>
                  </a:moveTo>
                  <a:cubicBezTo>
                    <a:pt x="190" y="763"/>
                    <a:pt x="193" y="763"/>
                    <a:pt x="196" y="762"/>
                  </a:cubicBezTo>
                  <a:cubicBezTo>
                    <a:pt x="196" y="766"/>
                    <a:pt x="193" y="766"/>
                    <a:pt x="190" y="767"/>
                  </a:cubicBezTo>
                  <a:close/>
                  <a:moveTo>
                    <a:pt x="171" y="813"/>
                  </a:moveTo>
                  <a:cubicBezTo>
                    <a:pt x="173" y="813"/>
                    <a:pt x="171" y="817"/>
                    <a:pt x="171" y="818"/>
                  </a:cubicBezTo>
                  <a:cubicBezTo>
                    <a:pt x="169" y="818"/>
                    <a:pt x="169" y="817"/>
                    <a:pt x="168" y="817"/>
                  </a:cubicBezTo>
                  <a:cubicBezTo>
                    <a:pt x="168" y="815"/>
                    <a:pt x="170" y="814"/>
                    <a:pt x="171" y="813"/>
                  </a:cubicBezTo>
                  <a:close/>
                  <a:moveTo>
                    <a:pt x="169" y="827"/>
                  </a:moveTo>
                  <a:cubicBezTo>
                    <a:pt x="168" y="825"/>
                    <a:pt x="170" y="824"/>
                    <a:pt x="168" y="821"/>
                  </a:cubicBezTo>
                  <a:cubicBezTo>
                    <a:pt x="173" y="817"/>
                    <a:pt x="180" y="812"/>
                    <a:pt x="188" y="815"/>
                  </a:cubicBezTo>
                  <a:cubicBezTo>
                    <a:pt x="181" y="818"/>
                    <a:pt x="174" y="821"/>
                    <a:pt x="169" y="827"/>
                  </a:cubicBezTo>
                  <a:close/>
                  <a:moveTo>
                    <a:pt x="196" y="826"/>
                  </a:moveTo>
                  <a:cubicBezTo>
                    <a:pt x="195" y="824"/>
                    <a:pt x="192" y="825"/>
                    <a:pt x="193" y="821"/>
                  </a:cubicBezTo>
                  <a:cubicBezTo>
                    <a:pt x="191" y="821"/>
                    <a:pt x="191" y="821"/>
                    <a:pt x="191" y="821"/>
                  </a:cubicBezTo>
                  <a:cubicBezTo>
                    <a:pt x="195" y="814"/>
                    <a:pt x="196" y="826"/>
                    <a:pt x="200" y="822"/>
                  </a:cubicBezTo>
                  <a:cubicBezTo>
                    <a:pt x="199" y="824"/>
                    <a:pt x="198" y="826"/>
                    <a:pt x="196" y="826"/>
                  </a:cubicBezTo>
                  <a:close/>
                  <a:moveTo>
                    <a:pt x="242" y="829"/>
                  </a:moveTo>
                  <a:cubicBezTo>
                    <a:pt x="241" y="836"/>
                    <a:pt x="235" y="844"/>
                    <a:pt x="229" y="841"/>
                  </a:cubicBezTo>
                  <a:cubicBezTo>
                    <a:pt x="236" y="840"/>
                    <a:pt x="236" y="831"/>
                    <a:pt x="242" y="829"/>
                  </a:cubicBezTo>
                  <a:close/>
                  <a:moveTo>
                    <a:pt x="192" y="885"/>
                  </a:moveTo>
                  <a:cubicBezTo>
                    <a:pt x="190" y="883"/>
                    <a:pt x="195" y="880"/>
                    <a:pt x="197" y="879"/>
                  </a:cubicBezTo>
                  <a:cubicBezTo>
                    <a:pt x="196" y="882"/>
                    <a:pt x="194" y="883"/>
                    <a:pt x="192" y="885"/>
                  </a:cubicBezTo>
                  <a:close/>
                  <a:moveTo>
                    <a:pt x="191" y="900"/>
                  </a:moveTo>
                  <a:cubicBezTo>
                    <a:pt x="191" y="897"/>
                    <a:pt x="195" y="898"/>
                    <a:pt x="197" y="897"/>
                  </a:cubicBezTo>
                  <a:cubicBezTo>
                    <a:pt x="197" y="900"/>
                    <a:pt x="194" y="900"/>
                    <a:pt x="191" y="900"/>
                  </a:cubicBezTo>
                  <a:close/>
                  <a:moveTo>
                    <a:pt x="197" y="887"/>
                  </a:moveTo>
                  <a:cubicBezTo>
                    <a:pt x="196" y="887"/>
                    <a:pt x="197" y="886"/>
                    <a:pt x="196" y="886"/>
                  </a:cubicBezTo>
                  <a:cubicBezTo>
                    <a:pt x="200" y="883"/>
                    <a:pt x="203" y="881"/>
                    <a:pt x="208" y="878"/>
                  </a:cubicBezTo>
                  <a:cubicBezTo>
                    <a:pt x="206" y="883"/>
                    <a:pt x="201" y="884"/>
                    <a:pt x="197" y="887"/>
                  </a:cubicBezTo>
                  <a:close/>
                  <a:moveTo>
                    <a:pt x="209" y="913"/>
                  </a:moveTo>
                  <a:cubicBezTo>
                    <a:pt x="209" y="911"/>
                    <a:pt x="212" y="910"/>
                    <a:pt x="214" y="910"/>
                  </a:cubicBezTo>
                  <a:cubicBezTo>
                    <a:pt x="214" y="912"/>
                    <a:pt x="212" y="914"/>
                    <a:pt x="209" y="913"/>
                  </a:cubicBezTo>
                  <a:close/>
                  <a:moveTo>
                    <a:pt x="201" y="899"/>
                  </a:moveTo>
                  <a:cubicBezTo>
                    <a:pt x="200" y="898"/>
                    <a:pt x="200" y="896"/>
                    <a:pt x="199" y="896"/>
                  </a:cubicBezTo>
                  <a:cubicBezTo>
                    <a:pt x="201" y="891"/>
                    <a:pt x="206" y="889"/>
                    <a:pt x="210" y="887"/>
                  </a:cubicBezTo>
                  <a:cubicBezTo>
                    <a:pt x="204" y="887"/>
                    <a:pt x="216" y="881"/>
                    <a:pt x="219" y="883"/>
                  </a:cubicBezTo>
                  <a:cubicBezTo>
                    <a:pt x="213" y="888"/>
                    <a:pt x="211" y="897"/>
                    <a:pt x="201" y="899"/>
                  </a:cubicBezTo>
                  <a:close/>
                  <a:moveTo>
                    <a:pt x="215" y="874"/>
                  </a:moveTo>
                  <a:cubicBezTo>
                    <a:pt x="215" y="877"/>
                    <a:pt x="214" y="878"/>
                    <a:pt x="211" y="878"/>
                  </a:cubicBezTo>
                  <a:cubicBezTo>
                    <a:pt x="209" y="876"/>
                    <a:pt x="212" y="873"/>
                    <a:pt x="215" y="874"/>
                  </a:cubicBezTo>
                  <a:close/>
                  <a:moveTo>
                    <a:pt x="201" y="876"/>
                  </a:moveTo>
                  <a:cubicBezTo>
                    <a:pt x="207" y="872"/>
                    <a:pt x="210" y="864"/>
                    <a:pt x="219" y="862"/>
                  </a:cubicBezTo>
                  <a:cubicBezTo>
                    <a:pt x="216" y="869"/>
                    <a:pt x="208" y="872"/>
                    <a:pt x="201" y="876"/>
                  </a:cubicBezTo>
                  <a:close/>
                  <a:moveTo>
                    <a:pt x="223" y="831"/>
                  </a:moveTo>
                  <a:cubicBezTo>
                    <a:pt x="227" y="828"/>
                    <a:pt x="234" y="825"/>
                    <a:pt x="239" y="827"/>
                  </a:cubicBezTo>
                  <a:cubicBezTo>
                    <a:pt x="240" y="831"/>
                    <a:pt x="230" y="833"/>
                    <a:pt x="226" y="834"/>
                  </a:cubicBezTo>
                  <a:cubicBezTo>
                    <a:pt x="226" y="832"/>
                    <a:pt x="222" y="834"/>
                    <a:pt x="223" y="831"/>
                  </a:cubicBezTo>
                  <a:close/>
                  <a:moveTo>
                    <a:pt x="238" y="852"/>
                  </a:moveTo>
                  <a:cubicBezTo>
                    <a:pt x="235" y="853"/>
                    <a:pt x="231" y="856"/>
                    <a:pt x="228" y="853"/>
                  </a:cubicBezTo>
                  <a:cubicBezTo>
                    <a:pt x="232" y="848"/>
                    <a:pt x="234" y="842"/>
                    <a:pt x="244" y="843"/>
                  </a:cubicBezTo>
                  <a:cubicBezTo>
                    <a:pt x="242" y="846"/>
                    <a:pt x="237" y="847"/>
                    <a:pt x="238" y="852"/>
                  </a:cubicBezTo>
                  <a:close/>
                  <a:moveTo>
                    <a:pt x="243" y="950"/>
                  </a:moveTo>
                  <a:cubicBezTo>
                    <a:pt x="244" y="948"/>
                    <a:pt x="245" y="948"/>
                    <a:pt x="245" y="947"/>
                  </a:cubicBezTo>
                  <a:cubicBezTo>
                    <a:pt x="247" y="947"/>
                    <a:pt x="247" y="949"/>
                    <a:pt x="248" y="951"/>
                  </a:cubicBezTo>
                  <a:cubicBezTo>
                    <a:pt x="245" y="951"/>
                    <a:pt x="245" y="949"/>
                    <a:pt x="243" y="950"/>
                  </a:cubicBezTo>
                  <a:close/>
                  <a:moveTo>
                    <a:pt x="270" y="942"/>
                  </a:moveTo>
                  <a:cubicBezTo>
                    <a:pt x="270" y="941"/>
                    <a:pt x="269" y="940"/>
                    <a:pt x="268" y="939"/>
                  </a:cubicBezTo>
                  <a:cubicBezTo>
                    <a:pt x="269" y="939"/>
                    <a:pt x="272" y="939"/>
                    <a:pt x="274" y="939"/>
                  </a:cubicBezTo>
                  <a:cubicBezTo>
                    <a:pt x="275" y="942"/>
                    <a:pt x="272" y="941"/>
                    <a:pt x="270" y="942"/>
                  </a:cubicBezTo>
                  <a:close/>
                  <a:moveTo>
                    <a:pt x="286" y="932"/>
                  </a:moveTo>
                  <a:cubicBezTo>
                    <a:pt x="285" y="935"/>
                    <a:pt x="283" y="932"/>
                    <a:pt x="283" y="929"/>
                  </a:cubicBezTo>
                  <a:cubicBezTo>
                    <a:pt x="285" y="929"/>
                    <a:pt x="285" y="930"/>
                    <a:pt x="287" y="930"/>
                  </a:cubicBezTo>
                  <a:cubicBezTo>
                    <a:pt x="287" y="931"/>
                    <a:pt x="285" y="932"/>
                    <a:pt x="286" y="932"/>
                  </a:cubicBezTo>
                  <a:close/>
                  <a:moveTo>
                    <a:pt x="259" y="1031"/>
                  </a:moveTo>
                  <a:cubicBezTo>
                    <a:pt x="258" y="1031"/>
                    <a:pt x="258" y="1029"/>
                    <a:pt x="257" y="1029"/>
                  </a:cubicBezTo>
                  <a:cubicBezTo>
                    <a:pt x="258" y="1027"/>
                    <a:pt x="260" y="1025"/>
                    <a:pt x="262" y="1025"/>
                  </a:cubicBezTo>
                  <a:cubicBezTo>
                    <a:pt x="264" y="1028"/>
                    <a:pt x="263" y="1031"/>
                    <a:pt x="259" y="1031"/>
                  </a:cubicBezTo>
                  <a:close/>
                  <a:moveTo>
                    <a:pt x="328" y="904"/>
                  </a:moveTo>
                  <a:cubicBezTo>
                    <a:pt x="327" y="906"/>
                    <a:pt x="323" y="906"/>
                    <a:pt x="322" y="908"/>
                  </a:cubicBezTo>
                  <a:cubicBezTo>
                    <a:pt x="320" y="908"/>
                    <a:pt x="321" y="905"/>
                    <a:pt x="319" y="905"/>
                  </a:cubicBezTo>
                  <a:cubicBezTo>
                    <a:pt x="321" y="904"/>
                    <a:pt x="326" y="902"/>
                    <a:pt x="328" y="904"/>
                  </a:cubicBezTo>
                  <a:close/>
                  <a:moveTo>
                    <a:pt x="296" y="923"/>
                  </a:moveTo>
                  <a:cubicBezTo>
                    <a:pt x="293" y="923"/>
                    <a:pt x="296" y="925"/>
                    <a:pt x="294" y="927"/>
                  </a:cubicBezTo>
                  <a:cubicBezTo>
                    <a:pt x="291" y="927"/>
                    <a:pt x="291" y="927"/>
                    <a:pt x="289" y="926"/>
                  </a:cubicBezTo>
                  <a:cubicBezTo>
                    <a:pt x="289" y="922"/>
                    <a:pt x="294" y="920"/>
                    <a:pt x="297" y="923"/>
                  </a:cubicBezTo>
                  <a:cubicBezTo>
                    <a:pt x="297" y="924"/>
                    <a:pt x="296" y="923"/>
                    <a:pt x="296" y="923"/>
                  </a:cubicBezTo>
                  <a:close/>
                  <a:moveTo>
                    <a:pt x="305" y="921"/>
                  </a:moveTo>
                  <a:cubicBezTo>
                    <a:pt x="301" y="921"/>
                    <a:pt x="301" y="921"/>
                    <a:pt x="301" y="921"/>
                  </a:cubicBezTo>
                  <a:cubicBezTo>
                    <a:pt x="302" y="915"/>
                    <a:pt x="297" y="917"/>
                    <a:pt x="296" y="913"/>
                  </a:cubicBezTo>
                  <a:cubicBezTo>
                    <a:pt x="298" y="914"/>
                    <a:pt x="301" y="915"/>
                    <a:pt x="301" y="912"/>
                  </a:cubicBezTo>
                  <a:cubicBezTo>
                    <a:pt x="302" y="911"/>
                    <a:pt x="302" y="912"/>
                    <a:pt x="302" y="913"/>
                  </a:cubicBezTo>
                  <a:cubicBezTo>
                    <a:pt x="302" y="915"/>
                    <a:pt x="307" y="912"/>
                    <a:pt x="308" y="914"/>
                  </a:cubicBezTo>
                  <a:cubicBezTo>
                    <a:pt x="308" y="918"/>
                    <a:pt x="306" y="918"/>
                    <a:pt x="305" y="921"/>
                  </a:cubicBezTo>
                  <a:close/>
                  <a:moveTo>
                    <a:pt x="309" y="908"/>
                  </a:moveTo>
                  <a:cubicBezTo>
                    <a:pt x="308" y="908"/>
                    <a:pt x="308" y="909"/>
                    <a:pt x="308" y="910"/>
                  </a:cubicBezTo>
                  <a:cubicBezTo>
                    <a:pt x="307" y="909"/>
                    <a:pt x="308" y="908"/>
                    <a:pt x="308" y="907"/>
                  </a:cubicBezTo>
                  <a:cubicBezTo>
                    <a:pt x="312" y="907"/>
                    <a:pt x="314" y="910"/>
                    <a:pt x="316" y="913"/>
                  </a:cubicBezTo>
                  <a:cubicBezTo>
                    <a:pt x="315" y="914"/>
                    <a:pt x="313" y="912"/>
                    <a:pt x="312" y="915"/>
                  </a:cubicBezTo>
                  <a:cubicBezTo>
                    <a:pt x="312" y="912"/>
                    <a:pt x="309" y="912"/>
                    <a:pt x="309" y="908"/>
                  </a:cubicBezTo>
                  <a:close/>
                  <a:moveTo>
                    <a:pt x="317" y="967"/>
                  </a:moveTo>
                  <a:cubicBezTo>
                    <a:pt x="315" y="967"/>
                    <a:pt x="318" y="964"/>
                    <a:pt x="317" y="963"/>
                  </a:cubicBezTo>
                  <a:cubicBezTo>
                    <a:pt x="317" y="961"/>
                    <a:pt x="314" y="964"/>
                    <a:pt x="313" y="962"/>
                  </a:cubicBezTo>
                  <a:cubicBezTo>
                    <a:pt x="311" y="951"/>
                    <a:pt x="326" y="950"/>
                    <a:pt x="325" y="959"/>
                  </a:cubicBezTo>
                  <a:cubicBezTo>
                    <a:pt x="329" y="959"/>
                    <a:pt x="329" y="959"/>
                    <a:pt x="329" y="959"/>
                  </a:cubicBezTo>
                  <a:cubicBezTo>
                    <a:pt x="330" y="961"/>
                    <a:pt x="327" y="962"/>
                    <a:pt x="330" y="962"/>
                  </a:cubicBezTo>
                  <a:cubicBezTo>
                    <a:pt x="327" y="965"/>
                    <a:pt x="322" y="967"/>
                    <a:pt x="317" y="967"/>
                  </a:cubicBezTo>
                  <a:close/>
                  <a:moveTo>
                    <a:pt x="478" y="165"/>
                  </a:moveTo>
                  <a:cubicBezTo>
                    <a:pt x="476" y="165"/>
                    <a:pt x="474" y="165"/>
                    <a:pt x="473" y="164"/>
                  </a:cubicBezTo>
                  <a:cubicBezTo>
                    <a:pt x="473" y="159"/>
                    <a:pt x="479" y="159"/>
                    <a:pt x="478" y="165"/>
                  </a:cubicBezTo>
                  <a:close/>
                  <a:moveTo>
                    <a:pt x="470" y="1060"/>
                  </a:moveTo>
                  <a:cubicBezTo>
                    <a:pt x="482" y="1051"/>
                    <a:pt x="496" y="1045"/>
                    <a:pt x="508" y="1036"/>
                  </a:cubicBezTo>
                  <a:cubicBezTo>
                    <a:pt x="509" y="1036"/>
                    <a:pt x="510" y="1037"/>
                    <a:pt x="511" y="1037"/>
                  </a:cubicBezTo>
                  <a:cubicBezTo>
                    <a:pt x="500" y="1048"/>
                    <a:pt x="486" y="1053"/>
                    <a:pt x="470" y="1060"/>
                  </a:cubicBezTo>
                  <a:close/>
                  <a:moveTo>
                    <a:pt x="513" y="981"/>
                  </a:moveTo>
                  <a:cubicBezTo>
                    <a:pt x="513" y="978"/>
                    <a:pt x="513" y="978"/>
                    <a:pt x="513" y="978"/>
                  </a:cubicBezTo>
                  <a:cubicBezTo>
                    <a:pt x="515" y="977"/>
                    <a:pt x="518" y="978"/>
                    <a:pt x="519" y="979"/>
                  </a:cubicBezTo>
                  <a:cubicBezTo>
                    <a:pt x="519" y="984"/>
                    <a:pt x="516" y="981"/>
                    <a:pt x="513" y="981"/>
                  </a:cubicBezTo>
                  <a:close/>
                  <a:moveTo>
                    <a:pt x="539" y="208"/>
                  </a:moveTo>
                  <a:cubicBezTo>
                    <a:pt x="547" y="189"/>
                    <a:pt x="577" y="181"/>
                    <a:pt x="594" y="167"/>
                  </a:cubicBezTo>
                  <a:cubicBezTo>
                    <a:pt x="602" y="161"/>
                    <a:pt x="606" y="151"/>
                    <a:pt x="618" y="156"/>
                  </a:cubicBezTo>
                  <a:cubicBezTo>
                    <a:pt x="618" y="159"/>
                    <a:pt x="619" y="161"/>
                    <a:pt x="622" y="162"/>
                  </a:cubicBezTo>
                  <a:cubicBezTo>
                    <a:pt x="610" y="176"/>
                    <a:pt x="599" y="190"/>
                    <a:pt x="583" y="198"/>
                  </a:cubicBezTo>
                  <a:cubicBezTo>
                    <a:pt x="569" y="203"/>
                    <a:pt x="553" y="206"/>
                    <a:pt x="539" y="208"/>
                  </a:cubicBezTo>
                  <a:close/>
                  <a:moveTo>
                    <a:pt x="557" y="1047"/>
                  </a:moveTo>
                  <a:cubicBezTo>
                    <a:pt x="556" y="1044"/>
                    <a:pt x="563" y="1041"/>
                    <a:pt x="563" y="1046"/>
                  </a:cubicBezTo>
                  <a:cubicBezTo>
                    <a:pt x="561" y="1047"/>
                    <a:pt x="558" y="1049"/>
                    <a:pt x="557" y="1047"/>
                  </a:cubicBezTo>
                  <a:close/>
                  <a:moveTo>
                    <a:pt x="666" y="996"/>
                  </a:moveTo>
                  <a:cubicBezTo>
                    <a:pt x="667" y="998"/>
                    <a:pt x="668" y="999"/>
                    <a:pt x="666" y="1001"/>
                  </a:cubicBezTo>
                  <a:cubicBezTo>
                    <a:pt x="653" y="1002"/>
                    <a:pt x="645" y="1000"/>
                    <a:pt x="637" y="1009"/>
                  </a:cubicBezTo>
                  <a:cubicBezTo>
                    <a:pt x="638" y="1005"/>
                    <a:pt x="634" y="1007"/>
                    <a:pt x="634" y="1005"/>
                  </a:cubicBezTo>
                  <a:cubicBezTo>
                    <a:pt x="629" y="1007"/>
                    <a:pt x="624" y="1009"/>
                    <a:pt x="617" y="1010"/>
                  </a:cubicBezTo>
                  <a:cubicBezTo>
                    <a:pt x="620" y="1014"/>
                    <a:pt x="617" y="1012"/>
                    <a:pt x="615" y="1016"/>
                  </a:cubicBezTo>
                  <a:cubicBezTo>
                    <a:pt x="618" y="1016"/>
                    <a:pt x="618" y="1014"/>
                    <a:pt x="621" y="1015"/>
                  </a:cubicBezTo>
                  <a:cubicBezTo>
                    <a:pt x="621" y="1017"/>
                    <a:pt x="618" y="1016"/>
                    <a:pt x="618" y="1017"/>
                  </a:cubicBezTo>
                  <a:cubicBezTo>
                    <a:pt x="623" y="1020"/>
                    <a:pt x="634" y="1014"/>
                    <a:pt x="642" y="1013"/>
                  </a:cubicBezTo>
                  <a:cubicBezTo>
                    <a:pt x="642" y="1015"/>
                    <a:pt x="641" y="1015"/>
                    <a:pt x="641" y="1017"/>
                  </a:cubicBezTo>
                  <a:cubicBezTo>
                    <a:pt x="634" y="1014"/>
                    <a:pt x="625" y="1022"/>
                    <a:pt x="617" y="1025"/>
                  </a:cubicBezTo>
                  <a:cubicBezTo>
                    <a:pt x="605" y="1019"/>
                    <a:pt x="593" y="1032"/>
                    <a:pt x="582" y="1029"/>
                  </a:cubicBezTo>
                  <a:cubicBezTo>
                    <a:pt x="582" y="1030"/>
                    <a:pt x="584" y="1029"/>
                    <a:pt x="586" y="1030"/>
                  </a:cubicBezTo>
                  <a:cubicBezTo>
                    <a:pt x="583" y="1036"/>
                    <a:pt x="570" y="1033"/>
                    <a:pt x="568" y="1038"/>
                  </a:cubicBezTo>
                  <a:cubicBezTo>
                    <a:pt x="567" y="1033"/>
                    <a:pt x="570" y="1031"/>
                    <a:pt x="573" y="1029"/>
                  </a:cubicBezTo>
                  <a:cubicBezTo>
                    <a:pt x="572" y="1027"/>
                    <a:pt x="570" y="1027"/>
                    <a:pt x="568" y="1027"/>
                  </a:cubicBezTo>
                  <a:cubicBezTo>
                    <a:pt x="572" y="1022"/>
                    <a:pt x="579" y="1022"/>
                    <a:pt x="589" y="1023"/>
                  </a:cubicBezTo>
                  <a:cubicBezTo>
                    <a:pt x="593" y="1018"/>
                    <a:pt x="606" y="1018"/>
                    <a:pt x="611" y="1017"/>
                  </a:cubicBezTo>
                  <a:cubicBezTo>
                    <a:pt x="610" y="1016"/>
                    <a:pt x="609" y="1015"/>
                    <a:pt x="610" y="1013"/>
                  </a:cubicBezTo>
                  <a:cubicBezTo>
                    <a:pt x="599" y="1016"/>
                    <a:pt x="590" y="1019"/>
                    <a:pt x="580" y="1020"/>
                  </a:cubicBezTo>
                  <a:cubicBezTo>
                    <a:pt x="591" y="1013"/>
                    <a:pt x="603" y="1008"/>
                    <a:pt x="621" y="1007"/>
                  </a:cubicBezTo>
                  <a:cubicBezTo>
                    <a:pt x="620" y="1006"/>
                    <a:pt x="619" y="1006"/>
                    <a:pt x="619" y="1005"/>
                  </a:cubicBezTo>
                  <a:cubicBezTo>
                    <a:pt x="615" y="1004"/>
                    <a:pt x="614" y="1007"/>
                    <a:pt x="611" y="1007"/>
                  </a:cubicBezTo>
                  <a:cubicBezTo>
                    <a:pt x="627" y="999"/>
                    <a:pt x="642" y="992"/>
                    <a:pt x="657" y="984"/>
                  </a:cubicBezTo>
                  <a:cubicBezTo>
                    <a:pt x="667" y="989"/>
                    <a:pt x="678" y="977"/>
                    <a:pt x="687" y="978"/>
                  </a:cubicBezTo>
                  <a:cubicBezTo>
                    <a:pt x="688" y="973"/>
                    <a:pt x="691" y="970"/>
                    <a:pt x="698" y="970"/>
                  </a:cubicBezTo>
                  <a:cubicBezTo>
                    <a:pt x="696" y="975"/>
                    <a:pt x="698" y="978"/>
                    <a:pt x="694" y="979"/>
                  </a:cubicBezTo>
                  <a:cubicBezTo>
                    <a:pt x="698" y="983"/>
                    <a:pt x="706" y="976"/>
                    <a:pt x="713" y="977"/>
                  </a:cubicBezTo>
                  <a:cubicBezTo>
                    <a:pt x="698" y="988"/>
                    <a:pt x="679" y="991"/>
                    <a:pt x="666" y="996"/>
                  </a:cubicBezTo>
                  <a:close/>
                  <a:moveTo>
                    <a:pt x="683" y="1085"/>
                  </a:moveTo>
                  <a:cubicBezTo>
                    <a:pt x="682" y="1084"/>
                    <a:pt x="687" y="1080"/>
                    <a:pt x="691" y="1082"/>
                  </a:cubicBezTo>
                  <a:cubicBezTo>
                    <a:pt x="690" y="1087"/>
                    <a:pt x="685" y="1085"/>
                    <a:pt x="683" y="1085"/>
                  </a:cubicBezTo>
                  <a:close/>
                  <a:moveTo>
                    <a:pt x="725" y="940"/>
                  </a:moveTo>
                  <a:cubicBezTo>
                    <a:pt x="728" y="940"/>
                    <a:pt x="729" y="939"/>
                    <a:pt x="732" y="940"/>
                  </a:cubicBezTo>
                  <a:cubicBezTo>
                    <a:pt x="732" y="944"/>
                    <a:pt x="732" y="944"/>
                    <a:pt x="732" y="944"/>
                  </a:cubicBezTo>
                  <a:cubicBezTo>
                    <a:pt x="730" y="947"/>
                    <a:pt x="726" y="942"/>
                    <a:pt x="726" y="947"/>
                  </a:cubicBezTo>
                  <a:cubicBezTo>
                    <a:pt x="724" y="947"/>
                    <a:pt x="726" y="942"/>
                    <a:pt x="725" y="940"/>
                  </a:cubicBezTo>
                  <a:close/>
                  <a:moveTo>
                    <a:pt x="736" y="947"/>
                  </a:moveTo>
                  <a:cubicBezTo>
                    <a:pt x="737" y="952"/>
                    <a:pt x="730" y="950"/>
                    <a:pt x="727" y="952"/>
                  </a:cubicBezTo>
                  <a:cubicBezTo>
                    <a:pt x="728" y="949"/>
                    <a:pt x="731" y="947"/>
                    <a:pt x="736" y="947"/>
                  </a:cubicBezTo>
                  <a:close/>
                  <a:moveTo>
                    <a:pt x="727" y="1030"/>
                  </a:moveTo>
                  <a:cubicBezTo>
                    <a:pt x="724" y="1027"/>
                    <a:pt x="724" y="1032"/>
                    <a:pt x="720" y="1031"/>
                  </a:cubicBezTo>
                  <a:cubicBezTo>
                    <a:pt x="722" y="1029"/>
                    <a:pt x="724" y="1027"/>
                    <a:pt x="728" y="1027"/>
                  </a:cubicBezTo>
                  <a:cubicBezTo>
                    <a:pt x="727" y="1028"/>
                    <a:pt x="727" y="1028"/>
                    <a:pt x="727" y="1030"/>
                  </a:cubicBezTo>
                  <a:close/>
                  <a:moveTo>
                    <a:pt x="759" y="955"/>
                  </a:moveTo>
                  <a:cubicBezTo>
                    <a:pt x="756" y="955"/>
                    <a:pt x="756" y="957"/>
                    <a:pt x="754" y="955"/>
                  </a:cubicBezTo>
                  <a:cubicBezTo>
                    <a:pt x="753" y="957"/>
                    <a:pt x="755" y="957"/>
                    <a:pt x="754" y="960"/>
                  </a:cubicBezTo>
                  <a:cubicBezTo>
                    <a:pt x="747" y="960"/>
                    <a:pt x="739" y="965"/>
                    <a:pt x="737" y="960"/>
                  </a:cubicBezTo>
                  <a:cubicBezTo>
                    <a:pt x="734" y="961"/>
                    <a:pt x="737" y="962"/>
                    <a:pt x="736" y="965"/>
                  </a:cubicBezTo>
                  <a:cubicBezTo>
                    <a:pt x="730" y="971"/>
                    <a:pt x="724" y="967"/>
                    <a:pt x="719" y="965"/>
                  </a:cubicBezTo>
                  <a:cubicBezTo>
                    <a:pt x="720" y="961"/>
                    <a:pt x="727" y="962"/>
                    <a:pt x="726" y="956"/>
                  </a:cubicBezTo>
                  <a:cubicBezTo>
                    <a:pt x="729" y="956"/>
                    <a:pt x="731" y="954"/>
                    <a:pt x="734" y="953"/>
                  </a:cubicBezTo>
                  <a:cubicBezTo>
                    <a:pt x="732" y="957"/>
                    <a:pt x="736" y="955"/>
                    <a:pt x="736" y="958"/>
                  </a:cubicBezTo>
                  <a:cubicBezTo>
                    <a:pt x="743" y="954"/>
                    <a:pt x="749" y="950"/>
                    <a:pt x="761" y="951"/>
                  </a:cubicBezTo>
                  <a:cubicBezTo>
                    <a:pt x="760" y="952"/>
                    <a:pt x="758" y="952"/>
                    <a:pt x="759" y="955"/>
                  </a:cubicBezTo>
                  <a:close/>
                  <a:moveTo>
                    <a:pt x="764" y="952"/>
                  </a:moveTo>
                  <a:cubicBezTo>
                    <a:pt x="765" y="950"/>
                    <a:pt x="765" y="947"/>
                    <a:pt x="769" y="948"/>
                  </a:cubicBezTo>
                  <a:cubicBezTo>
                    <a:pt x="769" y="951"/>
                    <a:pt x="767" y="952"/>
                    <a:pt x="764" y="952"/>
                  </a:cubicBezTo>
                  <a:close/>
                  <a:moveTo>
                    <a:pt x="770" y="948"/>
                  </a:moveTo>
                  <a:cubicBezTo>
                    <a:pt x="770" y="942"/>
                    <a:pt x="779" y="947"/>
                    <a:pt x="778" y="943"/>
                  </a:cubicBezTo>
                  <a:cubicBezTo>
                    <a:pt x="782" y="945"/>
                    <a:pt x="774" y="948"/>
                    <a:pt x="770" y="948"/>
                  </a:cubicBezTo>
                  <a:close/>
                  <a:moveTo>
                    <a:pt x="792" y="158"/>
                  </a:moveTo>
                  <a:cubicBezTo>
                    <a:pt x="787" y="161"/>
                    <a:pt x="782" y="156"/>
                    <a:pt x="777" y="158"/>
                  </a:cubicBezTo>
                  <a:cubicBezTo>
                    <a:pt x="781" y="157"/>
                    <a:pt x="784" y="147"/>
                    <a:pt x="792" y="147"/>
                  </a:cubicBezTo>
                  <a:cubicBezTo>
                    <a:pt x="795" y="149"/>
                    <a:pt x="793" y="155"/>
                    <a:pt x="792" y="158"/>
                  </a:cubicBezTo>
                  <a:close/>
                  <a:moveTo>
                    <a:pt x="807" y="821"/>
                  </a:moveTo>
                  <a:cubicBezTo>
                    <a:pt x="803" y="821"/>
                    <a:pt x="802" y="820"/>
                    <a:pt x="800" y="819"/>
                  </a:cubicBezTo>
                  <a:cubicBezTo>
                    <a:pt x="800" y="818"/>
                    <a:pt x="801" y="818"/>
                    <a:pt x="801" y="819"/>
                  </a:cubicBezTo>
                  <a:cubicBezTo>
                    <a:pt x="804" y="819"/>
                    <a:pt x="803" y="816"/>
                    <a:pt x="806" y="816"/>
                  </a:cubicBezTo>
                  <a:cubicBezTo>
                    <a:pt x="806" y="813"/>
                    <a:pt x="805" y="813"/>
                    <a:pt x="805" y="810"/>
                  </a:cubicBezTo>
                  <a:cubicBezTo>
                    <a:pt x="808" y="809"/>
                    <a:pt x="811" y="808"/>
                    <a:pt x="809" y="804"/>
                  </a:cubicBezTo>
                  <a:cubicBezTo>
                    <a:pt x="812" y="802"/>
                    <a:pt x="815" y="802"/>
                    <a:pt x="817" y="800"/>
                  </a:cubicBezTo>
                  <a:cubicBezTo>
                    <a:pt x="816" y="799"/>
                    <a:pt x="815" y="798"/>
                    <a:pt x="816" y="795"/>
                  </a:cubicBezTo>
                  <a:cubicBezTo>
                    <a:pt x="818" y="795"/>
                    <a:pt x="819" y="796"/>
                    <a:pt x="819" y="798"/>
                  </a:cubicBezTo>
                  <a:cubicBezTo>
                    <a:pt x="820" y="798"/>
                    <a:pt x="820" y="796"/>
                    <a:pt x="822" y="796"/>
                  </a:cubicBezTo>
                  <a:cubicBezTo>
                    <a:pt x="821" y="794"/>
                    <a:pt x="820" y="792"/>
                    <a:pt x="821" y="789"/>
                  </a:cubicBezTo>
                  <a:cubicBezTo>
                    <a:pt x="827" y="789"/>
                    <a:pt x="828" y="788"/>
                    <a:pt x="831" y="791"/>
                  </a:cubicBezTo>
                  <a:cubicBezTo>
                    <a:pt x="830" y="795"/>
                    <a:pt x="827" y="797"/>
                    <a:pt x="825" y="800"/>
                  </a:cubicBezTo>
                  <a:cubicBezTo>
                    <a:pt x="825" y="802"/>
                    <a:pt x="828" y="801"/>
                    <a:pt x="827" y="804"/>
                  </a:cubicBezTo>
                  <a:cubicBezTo>
                    <a:pt x="830" y="803"/>
                    <a:pt x="830" y="798"/>
                    <a:pt x="834" y="798"/>
                  </a:cubicBezTo>
                  <a:cubicBezTo>
                    <a:pt x="828" y="809"/>
                    <a:pt x="815" y="812"/>
                    <a:pt x="807" y="821"/>
                  </a:cubicBezTo>
                  <a:close/>
                  <a:moveTo>
                    <a:pt x="833" y="931"/>
                  </a:moveTo>
                  <a:cubicBezTo>
                    <a:pt x="834" y="930"/>
                    <a:pt x="836" y="929"/>
                    <a:pt x="836" y="927"/>
                  </a:cubicBezTo>
                  <a:cubicBezTo>
                    <a:pt x="837" y="927"/>
                    <a:pt x="838" y="928"/>
                    <a:pt x="839" y="928"/>
                  </a:cubicBezTo>
                  <a:cubicBezTo>
                    <a:pt x="839" y="931"/>
                    <a:pt x="835" y="933"/>
                    <a:pt x="833" y="931"/>
                  </a:cubicBezTo>
                  <a:close/>
                  <a:moveTo>
                    <a:pt x="825" y="917"/>
                  </a:moveTo>
                  <a:cubicBezTo>
                    <a:pt x="827" y="913"/>
                    <a:pt x="831" y="911"/>
                    <a:pt x="839" y="912"/>
                  </a:cubicBezTo>
                  <a:cubicBezTo>
                    <a:pt x="837" y="918"/>
                    <a:pt x="830" y="918"/>
                    <a:pt x="825" y="917"/>
                  </a:cubicBezTo>
                  <a:close/>
                  <a:moveTo>
                    <a:pt x="842" y="927"/>
                  </a:moveTo>
                  <a:cubicBezTo>
                    <a:pt x="842" y="925"/>
                    <a:pt x="843" y="924"/>
                    <a:pt x="843" y="923"/>
                  </a:cubicBezTo>
                  <a:cubicBezTo>
                    <a:pt x="847" y="923"/>
                    <a:pt x="846" y="928"/>
                    <a:pt x="842" y="927"/>
                  </a:cubicBezTo>
                  <a:close/>
                  <a:moveTo>
                    <a:pt x="1212" y="837"/>
                  </a:moveTo>
                  <a:cubicBezTo>
                    <a:pt x="1209" y="840"/>
                    <a:pt x="1207" y="844"/>
                    <a:pt x="1202" y="844"/>
                  </a:cubicBezTo>
                  <a:cubicBezTo>
                    <a:pt x="1206" y="842"/>
                    <a:pt x="1207" y="838"/>
                    <a:pt x="1212" y="837"/>
                  </a:cubicBezTo>
                  <a:close/>
                  <a:moveTo>
                    <a:pt x="1168" y="859"/>
                  </a:moveTo>
                  <a:cubicBezTo>
                    <a:pt x="1168" y="863"/>
                    <a:pt x="1163" y="862"/>
                    <a:pt x="1160" y="863"/>
                  </a:cubicBezTo>
                  <a:cubicBezTo>
                    <a:pt x="1162" y="861"/>
                    <a:pt x="1164" y="859"/>
                    <a:pt x="1168" y="859"/>
                  </a:cubicBezTo>
                  <a:close/>
                  <a:moveTo>
                    <a:pt x="1156" y="828"/>
                  </a:moveTo>
                  <a:cubicBezTo>
                    <a:pt x="1158" y="828"/>
                    <a:pt x="1158" y="831"/>
                    <a:pt x="1157" y="833"/>
                  </a:cubicBezTo>
                  <a:cubicBezTo>
                    <a:pt x="1154" y="833"/>
                    <a:pt x="1154" y="829"/>
                    <a:pt x="1156" y="828"/>
                  </a:cubicBezTo>
                  <a:close/>
                  <a:moveTo>
                    <a:pt x="1189" y="759"/>
                  </a:moveTo>
                  <a:cubicBezTo>
                    <a:pt x="1192" y="759"/>
                    <a:pt x="1192" y="759"/>
                    <a:pt x="1192" y="759"/>
                  </a:cubicBezTo>
                  <a:cubicBezTo>
                    <a:pt x="1193" y="764"/>
                    <a:pt x="1187" y="764"/>
                    <a:pt x="1189" y="759"/>
                  </a:cubicBezTo>
                  <a:close/>
                  <a:moveTo>
                    <a:pt x="1193" y="775"/>
                  </a:moveTo>
                  <a:cubicBezTo>
                    <a:pt x="1193" y="776"/>
                    <a:pt x="1192" y="777"/>
                    <a:pt x="1192" y="779"/>
                  </a:cubicBezTo>
                  <a:cubicBezTo>
                    <a:pt x="1189" y="778"/>
                    <a:pt x="1189" y="781"/>
                    <a:pt x="1187" y="779"/>
                  </a:cubicBezTo>
                  <a:cubicBezTo>
                    <a:pt x="1186" y="775"/>
                    <a:pt x="1191" y="776"/>
                    <a:pt x="1193" y="775"/>
                  </a:cubicBezTo>
                  <a:close/>
                  <a:moveTo>
                    <a:pt x="1155" y="784"/>
                  </a:moveTo>
                  <a:cubicBezTo>
                    <a:pt x="1153" y="780"/>
                    <a:pt x="1156" y="773"/>
                    <a:pt x="1162" y="773"/>
                  </a:cubicBezTo>
                  <a:cubicBezTo>
                    <a:pt x="1159" y="777"/>
                    <a:pt x="1159" y="783"/>
                    <a:pt x="1155" y="784"/>
                  </a:cubicBezTo>
                  <a:close/>
                  <a:moveTo>
                    <a:pt x="1165" y="754"/>
                  </a:moveTo>
                  <a:cubicBezTo>
                    <a:pt x="1167" y="752"/>
                    <a:pt x="1171" y="750"/>
                    <a:pt x="1175" y="750"/>
                  </a:cubicBezTo>
                  <a:cubicBezTo>
                    <a:pt x="1175" y="751"/>
                    <a:pt x="1175" y="753"/>
                    <a:pt x="1176" y="753"/>
                  </a:cubicBezTo>
                  <a:cubicBezTo>
                    <a:pt x="1172" y="757"/>
                    <a:pt x="1167" y="760"/>
                    <a:pt x="1161" y="762"/>
                  </a:cubicBezTo>
                  <a:cubicBezTo>
                    <a:pt x="1161" y="764"/>
                    <a:pt x="1162" y="764"/>
                    <a:pt x="1162" y="766"/>
                  </a:cubicBezTo>
                  <a:cubicBezTo>
                    <a:pt x="1158" y="768"/>
                    <a:pt x="1154" y="772"/>
                    <a:pt x="1147" y="772"/>
                  </a:cubicBezTo>
                  <a:cubicBezTo>
                    <a:pt x="1146" y="767"/>
                    <a:pt x="1146" y="765"/>
                    <a:pt x="1145" y="761"/>
                  </a:cubicBezTo>
                  <a:cubicBezTo>
                    <a:pt x="1148" y="756"/>
                    <a:pt x="1160" y="741"/>
                    <a:pt x="1165" y="754"/>
                  </a:cubicBezTo>
                  <a:close/>
                  <a:moveTo>
                    <a:pt x="1145" y="668"/>
                  </a:moveTo>
                  <a:cubicBezTo>
                    <a:pt x="1145" y="669"/>
                    <a:pt x="1144" y="676"/>
                    <a:pt x="1140" y="677"/>
                  </a:cubicBezTo>
                  <a:cubicBezTo>
                    <a:pt x="1141" y="674"/>
                    <a:pt x="1139" y="672"/>
                    <a:pt x="1139" y="670"/>
                  </a:cubicBezTo>
                  <a:cubicBezTo>
                    <a:pt x="1141" y="668"/>
                    <a:pt x="1143" y="670"/>
                    <a:pt x="1145" y="668"/>
                  </a:cubicBezTo>
                  <a:close/>
                  <a:moveTo>
                    <a:pt x="1036" y="490"/>
                  </a:moveTo>
                  <a:cubicBezTo>
                    <a:pt x="1038" y="489"/>
                    <a:pt x="1037" y="493"/>
                    <a:pt x="1040" y="492"/>
                  </a:cubicBezTo>
                  <a:cubicBezTo>
                    <a:pt x="1040" y="495"/>
                    <a:pt x="1038" y="495"/>
                    <a:pt x="1035" y="495"/>
                  </a:cubicBezTo>
                  <a:cubicBezTo>
                    <a:pt x="1035" y="493"/>
                    <a:pt x="1035" y="491"/>
                    <a:pt x="1036" y="490"/>
                  </a:cubicBezTo>
                  <a:close/>
                  <a:moveTo>
                    <a:pt x="1022" y="489"/>
                  </a:moveTo>
                  <a:cubicBezTo>
                    <a:pt x="1026" y="489"/>
                    <a:pt x="1027" y="493"/>
                    <a:pt x="1031" y="493"/>
                  </a:cubicBezTo>
                  <a:cubicBezTo>
                    <a:pt x="1028" y="497"/>
                    <a:pt x="1032" y="497"/>
                    <a:pt x="1029" y="501"/>
                  </a:cubicBezTo>
                  <a:cubicBezTo>
                    <a:pt x="1026" y="501"/>
                    <a:pt x="1022" y="502"/>
                    <a:pt x="1022" y="499"/>
                  </a:cubicBezTo>
                  <a:cubicBezTo>
                    <a:pt x="1022" y="501"/>
                    <a:pt x="1018" y="504"/>
                    <a:pt x="1015" y="505"/>
                  </a:cubicBezTo>
                  <a:cubicBezTo>
                    <a:pt x="1015" y="503"/>
                    <a:pt x="1017" y="501"/>
                    <a:pt x="1014" y="500"/>
                  </a:cubicBezTo>
                  <a:cubicBezTo>
                    <a:pt x="1015" y="495"/>
                    <a:pt x="1021" y="495"/>
                    <a:pt x="1022" y="489"/>
                  </a:cubicBezTo>
                  <a:close/>
                  <a:moveTo>
                    <a:pt x="1019" y="562"/>
                  </a:moveTo>
                  <a:cubicBezTo>
                    <a:pt x="1020" y="566"/>
                    <a:pt x="1011" y="565"/>
                    <a:pt x="1014" y="567"/>
                  </a:cubicBezTo>
                  <a:cubicBezTo>
                    <a:pt x="1013" y="568"/>
                    <a:pt x="1010" y="568"/>
                    <a:pt x="1008" y="569"/>
                  </a:cubicBezTo>
                  <a:cubicBezTo>
                    <a:pt x="1010" y="564"/>
                    <a:pt x="1016" y="565"/>
                    <a:pt x="1019" y="562"/>
                  </a:cubicBezTo>
                  <a:close/>
                  <a:moveTo>
                    <a:pt x="1011" y="730"/>
                  </a:moveTo>
                  <a:cubicBezTo>
                    <a:pt x="1017" y="732"/>
                    <a:pt x="1019" y="728"/>
                    <a:pt x="1023" y="728"/>
                  </a:cubicBezTo>
                  <a:cubicBezTo>
                    <a:pt x="1023" y="733"/>
                    <a:pt x="1023" y="733"/>
                    <a:pt x="1023" y="733"/>
                  </a:cubicBezTo>
                  <a:cubicBezTo>
                    <a:pt x="1019" y="736"/>
                    <a:pt x="1016" y="738"/>
                    <a:pt x="1012" y="740"/>
                  </a:cubicBezTo>
                  <a:cubicBezTo>
                    <a:pt x="1010" y="739"/>
                    <a:pt x="1012" y="739"/>
                    <a:pt x="1014" y="739"/>
                  </a:cubicBezTo>
                  <a:cubicBezTo>
                    <a:pt x="1011" y="736"/>
                    <a:pt x="1011" y="735"/>
                    <a:pt x="1011" y="730"/>
                  </a:cubicBezTo>
                  <a:close/>
                  <a:moveTo>
                    <a:pt x="997" y="716"/>
                  </a:moveTo>
                  <a:cubicBezTo>
                    <a:pt x="1001" y="716"/>
                    <a:pt x="1002" y="713"/>
                    <a:pt x="1005" y="714"/>
                  </a:cubicBezTo>
                  <a:cubicBezTo>
                    <a:pt x="1005" y="719"/>
                    <a:pt x="1010" y="718"/>
                    <a:pt x="1013" y="720"/>
                  </a:cubicBezTo>
                  <a:cubicBezTo>
                    <a:pt x="1013" y="724"/>
                    <a:pt x="1010" y="723"/>
                    <a:pt x="1008" y="725"/>
                  </a:cubicBezTo>
                  <a:cubicBezTo>
                    <a:pt x="1007" y="725"/>
                    <a:pt x="1006" y="723"/>
                    <a:pt x="1006" y="721"/>
                  </a:cubicBezTo>
                  <a:cubicBezTo>
                    <a:pt x="1003" y="723"/>
                    <a:pt x="1002" y="726"/>
                    <a:pt x="998" y="727"/>
                  </a:cubicBezTo>
                  <a:cubicBezTo>
                    <a:pt x="998" y="724"/>
                    <a:pt x="1003" y="723"/>
                    <a:pt x="1001" y="720"/>
                  </a:cubicBezTo>
                  <a:cubicBezTo>
                    <a:pt x="1000" y="720"/>
                    <a:pt x="1000" y="722"/>
                    <a:pt x="1000" y="723"/>
                  </a:cubicBezTo>
                  <a:cubicBezTo>
                    <a:pt x="995" y="722"/>
                    <a:pt x="997" y="720"/>
                    <a:pt x="997" y="716"/>
                  </a:cubicBezTo>
                  <a:close/>
                  <a:moveTo>
                    <a:pt x="1000" y="751"/>
                  </a:moveTo>
                  <a:cubicBezTo>
                    <a:pt x="998" y="750"/>
                    <a:pt x="998" y="747"/>
                    <a:pt x="996" y="745"/>
                  </a:cubicBezTo>
                  <a:cubicBezTo>
                    <a:pt x="999" y="743"/>
                    <a:pt x="1003" y="748"/>
                    <a:pt x="1000" y="751"/>
                  </a:cubicBezTo>
                  <a:close/>
                  <a:moveTo>
                    <a:pt x="997" y="800"/>
                  </a:moveTo>
                  <a:cubicBezTo>
                    <a:pt x="997" y="802"/>
                    <a:pt x="997" y="802"/>
                    <a:pt x="997" y="802"/>
                  </a:cubicBezTo>
                  <a:cubicBezTo>
                    <a:pt x="995" y="802"/>
                    <a:pt x="995" y="804"/>
                    <a:pt x="994" y="802"/>
                  </a:cubicBezTo>
                  <a:cubicBezTo>
                    <a:pt x="994" y="800"/>
                    <a:pt x="994" y="800"/>
                    <a:pt x="994" y="800"/>
                  </a:cubicBezTo>
                  <a:cubicBezTo>
                    <a:pt x="995" y="799"/>
                    <a:pt x="995" y="800"/>
                    <a:pt x="997" y="800"/>
                  </a:cubicBezTo>
                  <a:close/>
                  <a:moveTo>
                    <a:pt x="994" y="743"/>
                  </a:moveTo>
                  <a:cubicBezTo>
                    <a:pt x="994" y="747"/>
                    <a:pt x="990" y="747"/>
                    <a:pt x="987" y="748"/>
                  </a:cubicBezTo>
                  <a:cubicBezTo>
                    <a:pt x="988" y="743"/>
                    <a:pt x="991" y="744"/>
                    <a:pt x="994" y="743"/>
                  </a:cubicBezTo>
                  <a:close/>
                  <a:moveTo>
                    <a:pt x="991" y="494"/>
                  </a:moveTo>
                  <a:cubicBezTo>
                    <a:pt x="989" y="496"/>
                    <a:pt x="989" y="499"/>
                    <a:pt x="985" y="498"/>
                  </a:cubicBezTo>
                  <a:cubicBezTo>
                    <a:pt x="987" y="496"/>
                    <a:pt x="987" y="494"/>
                    <a:pt x="991" y="494"/>
                  </a:cubicBezTo>
                  <a:close/>
                  <a:moveTo>
                    <a:pt x="990" y="534"/>
                  </a:moveTo>
                  <a:cubicBezTo>
                    <a:pt x="989" y="538"/>
                    <a:pt x="986" y="539"/>
                    <a:pt x="983" y="540"/>
                  </a:cubicBezTo>
                  <a:cubicBezTo>
                    <a:pt x="983" y="539"/>
                    <a:pt x="982" y="538"/>
                    <a:pt x="981" y="538"/>
                  </a:cubicBezTo>
                  <a:cubicBezTo>
                    <a:pt x="982" y="536"/>
                    <a:pt x="987" y="533"/>
                    <a:pt x="990" y="534"/>
                  </a:cubicBezTo>
                  <a:close/>
                  <a:moveTo>
                    <a:pt x="971" y="775"/>
                  </a:moveTo>
                  <a:cubicBezTo>
                    <a:pt x="970" y="778"/>
                    <a:pt x="968" y="777"/>
                    <a:pt x="966" y="777"/>
                  </a:cubicBezTo>
                  <a:cubicBezTo>
                    <a:pt x="966" y="775"/>
                    <a:pt x="968" y="775"/>
                    <a:pt x="971" y="775"/>
                  </a:cubicBezTo>
                  <a:close/>
                  <a:moveTo>
                    <a:pt x="969" y="724"/>
                  </a:moveTo>
                  <a:cubicBezTo>
                    <a:pt x="967" y="727"/>
                    <a:pt x="963" y="731"/>
                    <a:pt x="965" y="735"/>
                  </a:cubicBezTo>
                  <a:cubicBezTo>
                    <a:pt x="963" y="735"/>
                    <a:pt x="960" y="741"/>
                    <a:pt x="955" y="741"/>
                  </a:cubicBezTo>
                  <a:cubicBezTo>
                    <a:pt x="955" y="739"/>
                    <a:pt x="956" y="735"/>
                    <a:pt x="960" y="733"/>
                  </a:cubicBezTo>
                  <a:cubicBezTo>
                    <a:pt x="960" y="731"/>
                    <a:pt x="958" y="731"/>
                    <a:pt x="956" y="730"/>
                  </a:cubicBezTo>
                  <a:cubicBezTo>
                    <a:pt x="957" y="723"/>
                    <a:pt x="964" y="724"/>
                    <a:pt x="969" y="724"/>
                  </a:cubicBezTo>
                  <a:close/>
                  <a:moveTo>
                    <a:pt x="961" y="751"/>
                  </a:moveTo>
                  <a:cubicBezTo>
                    <a:pt x="959" y="751"/>
                    <a:pt x="959" y="749"/>
                    <a:pt x="956" y="750"/>
                  </a:cubicBezTo>
                  <a:cubicBezTo>
                    <a:pt x="957" y="747"/>
                    <a:pt x="961" y="746"/>
                    <a:pt x="964" y="745"/>
                  </a:cubicBezTo>
                  <a:cubicBezTo>
                    <a:pt x="965" y="749"/>
                    <a:pt x="962" y="749"/>
                    <a:pt x="961" y="751"/>
                  </a:cubicBezTo>
                  <a:close/>
                  <a:moveTo>
                    <a:pt x="932" y="784"/>
                  </a:moveTo>
                  <a:cubicBezTo>
                    <a:pt x="933" y="782"/>
                    <a:pt x="934" y="776"/>
                    <a:pt x="931" y="775"/>
                  </a:cubicBezTo>
                  <a:cubicBezTo>
                    <a:pt x="933" y="773"/>
                    <a:pt x="934" y="771"/>
                    <a:pt x="938" y="770"/>
                  </a:cubicBezTo>
                  <a:cubicBezTo>
                    <a:pt x="938" y="773"/>
                    <a:pt x="937" y="774"/>
                    <a:pt x="936" y="774"/>
                  </a:cubicBezTo>
                  <a:cubicBezTo>
                    <a:pt x="938" y="777"/>
                    <a:pt x="943" y="778"/>
                    <a:pt x="944" y="782"/>
                  </a:cubicBezTo>
                  <a:cubicBezTo>
                    <a:pt x="946" y="780"/>
                    <a:pt x="950" y="777"/>
                    <a:pt x="953" y="780"/>
                  </a:cubicBezTo>
                  <a:cubicBezTo>
                    <a:pt x="952" y="788"/>
                    <a:pt x="943" y="787"/>
                    <a:pt x="939" y="791"/>
                  </a:cubicBezTo>
                  <a:cubicBezTo>
                    <a:pt x="936" y="791"/>
                    <a:pt x="934" y="790"/>
                    <a:pt x="933" y="789"/>
                  </a:cubicBezTo>
                  <a:cubicBezTo>
                    <a:pt x="933" y="786"/>
                    <a:pt x="938" y="787"/>
                    <a:pt x="938" y="784"/>
                  </a:cubicBezTo>
                  <a:cubicBezTo>
                    <a:pt x="937" y="782"/>
                    <a:pt x="935" y="786"/>
                    <a:pt x="932" y="784"/>
                  </a:cubicBezTo>
                  <a:close/>
                  <a:moveTo>
                    <a:pt x="932" y="742"/>
                  </a:moveTo>
                  <a:cubicBezTo>
                    <a:pt x="936" y="741"/>
                    <a:pt x="934" y="747"/>
                    <a:pt x="933" y="747"/>
                  </a:cubicBezTo>
                  <a:cubicBezTo>
                    <a:pt x="931" y="747"/>
                    <a:pt x="933" y="743"/>
                    <a:pt x="932" y="742"/>
                  </a:cubicBezTo>
                  <a:close/>
                  <a:moveTo>
                    <a:pt x="950" y="519"/>
                  </a:moveTo>
                  <a:cubicBezTo>
                    <a:pt x="948" y="519"/>
                    <a:pt x="948" y="519"/>
                    <a:pt x="948" y="519"/>
                  </a:cubicBezTo>
                  <a:cubicBezTo>
                    <a:pt x="948" y="519"/>
                    <a:pt x="948" y="520"/>
                    <a:pt x="949" y="520"/>
                  </a:cubicBezTo>
                  <a:cubicBezTo>
                    <a:pt x="948" y="522"/>
                    <a:pt x="945" y="518"/>
                    <a:pt x="945" y="517"/>
                  </a:cubicBezTo>
                  <a:cubicBezTo>
                    <a:pt x="946" y="515"/>
                    <a:pt x="951" y="515"/>
                    <a:pt x="950" y="519"/>
                  </a:cubicBezTo>
                  <a:close/>
                  <a:moveTo>
                    <a:pt x="952" y="550"/>
                  </a:moveTo>
                  <a:cubicBezTo>
                    <a:pt x="954" y="553"/>
                    <a:pt x="946" y="553"/>
                    <a:pt x="948" y="550"/>
                  </a:cubicBezTo>
                  <a:cubicBezTo>
                    <a:pt x="948" y="550"/>
                    <a:pt x="952" y="548"/>
                    <a:pt x="952" y="550"/>
                  </a:cubicBezTo>
                  <a:close/>
                  <a:moveTo>
                    <a:pt x="949" y="732"/>
                  </a:moveTo>
                  <a:cubicBezTo>
                    <a:pt x="949" y="731"/>
                    <a:pt x="950" y="730"/>
                    <a:pt x="950" y="729"/>
                  </a:cubicBezTo>
                  <a:cubicBezTo>
                    <a:pt x="953" y="728"/>
                    <a:pt x="953" y="730"/>
                    <a:pt x="953" y="732"/>
                  </a:cubicBezTo>
                  <a:lnTo>
                    <a:pt x="949" y="732"/>
                  </a:lnTo>
                  <a:close/>
                  <a:moveTo>
                    <a:pt x="949" y="709"/>
                  </a:moveTo>
                  <a:cubicBezTo>
                    <a:pt x="949" y="707"/>
                    <a:pt x="948" y="706"/>
                    <a:pt x="948" y="707"/>
                  </a:cubicBezTo>
                  <a:cubicBezTo>
                    <a:pt x="946" y="703"/>
                    <a:pt x="957" y="702"/>
                    <a:pt x="960" y="704"/>
                  </a:cubicBezTo>
                  <a:cubicBezTo>
                    <a:pt x="957" y="707"/>
                    <a:pt x="954" y="709"/>
                    <a:pt x="949" y="709"/>
                  </a:cubicBezTo>
                  <a:close/>
                  <a:moveTo>
                    <a:pt x="946" y="472"/>
                  </a:moveTo>
                  <a:cubicBezTo>
                    <a:pt x="951" y="469"/>
                    <a:pt x="956" y="466"/>
                    <a:pt x="961" y="464"/>
                  </a:cubicBezTo>
                  <a:cubicBezTo>
                    <a:pt x="962" y="466"/>
                    <a:pt x="964" y="469"/>
                    <a:pt x="966" y="469"/>
                  </a:cubicBezTo>
                  <a:cubicBezTo>
                    <a:pt x="966" y="472"/>
                    <a:pt x="963" y="473"/>
                    <a:pt x="961" y="475"/>
                  </a:cubicBezTo>
                  <a:cubicBezTo>
                    <a:pt x="962" y="477"/>
                    <a:pt x="967" y="473"/>
                    <a:pt x="966" y="478"/>
                  </a:cubicBezTo>
                  <a:cubicBezTo>
                    <a:pt x="970" y="477"/>
                    <a:pt x="969" y="476"/>
                    <a:pt x="972" y="476"/>
                  </a:cubicBezTo>
                  <a:cubicBezTo>
                    <a:pt x="972" y="477"/>
                    <a:pt x="973" y="478"/>
                    <a:pt x="973" y="478"/>
                  </a:cubicBezTo>
                  <a:cubicBezTo>
                    <a:pt x="970" y="481"/>
                    <a:pt x="965" y="483"/>
                    <a:pt x="964" y="489"/>
                  </a:cubicBezTo>
                  <a:cubicBezTo>
                    <a:pt x="955" y="488"/>
                    <a:pt x="958" y="500"/>
                    <a:pt x="951" y="502"/>
                  </a:cubicBezTo>
                  <a:cubicBezTo>
                    <a:pt x="952" y="503"/>
                    <a:pt x="952" y="504"/>
                    <a:pt x="952" y="506"/>
                  </a:cubicBezTo>
                  <a:cubicBezTo>
                    <a:pt x="958" y="504"/>
                    <a:pt x="964" y="497"/>
                    <a:pt x="970" y="498"/>
                  </a:cubicBezTo>
                  <a:cubicBezTo>
                    <a:pt x="970" y="505"/>
                    <a:pt x="965" y="501"/>
                    <a:pt x="965" y="507"/>
                  </a:cubicBezTo>
                  <a:cubicBezTo>
                    <a:pt x="964" y="506"/>
                    <a:pt x="965" y="505"/>
                    <a:pt x="963" y="505"/>
                  </a:cubicBezTo>
                  <a:cubicBezTo>
                    <a:pt x="959" y="507"/>
                    <a:pt x="963" y="516"/>
                    <a:pt x="955" y="516"/>
                  </a:cubicBezTo>
                  <a:cubicBezTo>
                    <a:pt x="955" y="510"/>
                    <a:pt x="954" y="514"/>
                    <a:pt x="952" y="509"/>
                  </a:cubicBezTo>
                  <a:cubicBezTo>
                    <a:pt x="950" y="509"/>
                    <a:pt x="951" y="512"/>
                    <a:pt x="949" y="511"/>
                  </a:cubicBezTo>
                  <a:cubicBezTo>
                    <a:pt x="948" y="507"/>
                    <a:pt x="953" y="506"/>
                    <a:pt x="950" y="504"/>
                  </a:cubicBezTo>
                  <a:cubicBezTo>
                    <a:pt x="948" y="503"/>
                    <a:pt x="937" y="502"/>
                    <a:pt x="941" y="494"/>
                  </a:cubicBezTo>
                  <a:cubicBezTo>
                    <a:pt x="943" y="493"/>
                    <a:pt x="944" y="496"/>
                    <a:pt x="946" y="494"/>
                  </a:cubicBezTo>
                  <a:cubicBezTo>
                    <a:pt x="946" y="492"/>
                    <a:pt x="944" y="492"/>
                    <a:pt x="941" y="492"/>
                  </a:cubicBezTo>
                  <a:cubicBezTo>
                    <a:pt x="943" y="488"/>
                    <a:pt x="944" y="485"/>
                    <a:pt x="939" y="484"/>
                  </a:cubicBezTo>
                  <a:cubicBezTo>
                    <a:pt x="940" y="478"/>
                    <a:pt x="945" y="478"/>
                    <a:pt x="946" y="472"/>
                  </a:cubicBezTo>
                  <a:close/>
                  <a:moveTo>
                    <a:pt x="933" y="152"/>
                  </a:moveTo>
                  <a:cubicBezTo>
                    <a:pt x="941" y="148"/>
                    <a:pt x="947" y="142"/>
                    <a:pt x="959" y="145"/>
                  </a:cubicBezTo>
                  <a:cubicBezTo>
                    <a:pt x="958" y="148"/>
                    <a:pt x="960" y="149"/>
                    <a:pt x="960" y="151"/>
                  </a:cubicBezTo>
                  <a:cubicBezTo>
                    <a:pt x="951" y="156"/>
                    <a:pt x="940" y="153"/>
                    <a:pt x="932" y="159"/>
                  </a:cubicBezTo>
                  <a:cubicBezTo>
                    <a:pt x="933" y="155"/>
                    <a:pt x="936" y="156"/>
                    <a:pt x="933" y="152"/>
                  </a:cubicBezTo>
                  <a:close/>
                  <a:moveTo>
                    <a:pt x="938" y="189"/>
                  </a:moveTo>
                  <a:cubicBezTo>
                    <a:pt x="929" y="190"/>
                    <a:pt x="924" y="197"/>
                    <a:pt x="915" y="200"/>
                  </a:cubicBezTo>
                  <a:cubicBezTo>
                    <a:pt x="920" y="194"/>
                    <a:pt x="928" y="187"/>
                    <a:pt x="938" y="189"/>
                  </a:cubicBezTo>
                  <a:close/>
                  <a:moveTo>
                    <a:pt x="911" y="762"/>
                  </a:moveTo>
                  <a:cubicBezTo>
                    <a:pt x="911" y="755"/>
                    <a:pt x="917" y="760"/>
                    <a:pt x="917" y="753"/>
                  </a:cubicBezTo>
                  <a:cubicBezTo>
                    <a:pt x="920" y="756"/>
                    <a:pt x="922" y="749"/>
                    <a:pt x="927" y="753"/>
                  </a:cubicBezTo>
                  <a:cubicBezTo>
                    <a:pt x="926" y="759"/>
                    <a:pt x="920" y="763"/>
                    <a:pt x="914" y="761"/>
                  </a:cubicBezTo>
                  <a:cubicBezTo>
                    <a:pt x="917" y="763"/>
                    <a:pt x="913" y="765"/>
                    <a:pt x="911" y="762"/>
                  </a:cubicBezTo>
                  <a:close/>
                  <a:moveTo>
                    <a:pt x="928" y="765"/>
                  </a:moveTo>
                  <a:cubicBezTo>
                    <a:pt x="924" y="765"/>
                    <a:pt x="924" y="765"/>
                    <a:pt x="924" y="765"/>
                  </a:cubicBezTo>
                  <a:cubicBezTo>
                    <a:pt x="923" y="762"/>
                    <a:pt x="926" y="763"/>
                    <a:pt x="927" y="761"/>
                  </a:cubicBezTo>
                  <a:cubicBezTo>
                    <a:pt x="928" y="761"/>
                    <a:pt x="927" y="763"/>
                    <a:pt x="928" y="765"/>
                  </a:cubicBezTo>
                  <a:close/>
                  <a:moveTo>
                    <a:pt x="931" y="791"/>
                  </a:moveTo>
                  <a:cubicBezTo>
                    <a:pt x="930" y="795"/>
                    <a:pt x="926" y="796"/>
                    <a:pt x="921" y="796"/>
                  </a:cubicBezTo>
                  <a:cubicBezTo>
                    <a:pt x="922" y="792"/>
                    <a:pt x="927" y="792"/>
                    <a:pt x="931" y="791"/>
                  </a:cubicBezTo>
                  <a:close/>
                  <a:moveTo>
                    <a:pt x="915" y="730"/>
                  </a:moveTo>
                  <a:cubicBezTo>
                    <a:pt x="916" y="733"/>
                    <a:pt x="913" y="733"/>
                    <a:pt x="913" y="735"/>
                  </a:cubicBezTo>
                  <a:cubicBezTo>
                    <a:pt x="912" y="734"/>
                    <a:pt x="911" y="733"/>
                    <a:pt x="911" y="731"/>
                  </a:cubicBezTo>
                  <a:cubicBezTo>
                    <a:pt x="912" y="731"/>
                    <a:pt x="913" y="730"/>
                    <a:pt x="915" y="730"/>
                  </a:cubicBezTo>
                  <a:close/>
                  <a:moveTo>
                    <a:pt x="908" y="746"/>
                  </a:moveTo>
                  <a:cubicBezTo>
                    <a:pt x="909" y="743"/>
                    <a:pt x="912" y="743"/>
                    <a:pt x="912" y="740"/>
                  </a:cubicBezTo>
                  <a:cubicBezTo>
                    <a:pt x="913" y="740"/>
                    <a:pt x="915" y="740"/>
                    <a:pt x="915" y="739"/>
                  </a:cubicBezTo>
                  <a:cubicBezTo>
                    <a:pt x="917" y="741"/>
                    <a:pt x="912" y="743"/>
                    <a:pt x="911" y="744"/>
                  </a:cubicBezTo>
                  <a:cubicBezTo>
                    <a:pt x="913" y="748"/>
                    <a:pt x="913" y="749"/>
                    <a:pt x="911" y="753"/>
                  </a:cubicBezTo>
                  <a:cubicBezTo>
                    <a:pt x="908" y="753"/>
                    <a:pt x="906" y="753"/>
                    <a:pt x="906" y="755"/>
                  </a:cubicBezTo>
                  <a:cubicBezTo>
                    <a:pt x="904" y="753"/>
                    <a:pt x="902" y="750"/>
                    <a:pt x="899" y="749"/>
                  </a:cubicBezTo>
                  <a:cubicBezTo>
                    <a:pt x="899" y="745"/>
                    <a:pt x="905" y="744"/>
                    <a:pt x="908" y="746"/>
                  </a:cubicBezTo>
                  <a:close/>
                  <a:moveTo>
                    <a:pt x="898" y="860"/>
                  </a:moveTo>
                  <a:cubicBezTo>
                    <a:pt x="902" y="860"/>
                    <a:pt x="902" y="865"/>
                    <a:pt x="898" y="865"/>
                  </a:cubicBezTo>
                  <a:cubicBezTo>
                    <a:pt x="899" y="862"/>
                    <a:pt x="899" y="863"/>
                    <a:pt x="898" y="860"/>
                  </a:cubicBezTo>
                  <a:close/>
                  <a:moveTo>
                    <a:pt x="900" y="872"/>
                  </a:moveTo>
                  <a:cubicBezTo>
                    <a:pt x="901" y="872"/>
                    <a:pt x="901" y="875"/>
                    <a:pt x="902" y="876"/>
                  </a:cubicBezTo>
                  <a:cubicBezTo>
                    <a:pt x="899" y="879"/>
                    <a:pt x="896" y="883"/>
                    <a:pt x="892" y="884"/>
                  </a:cubicBezTo>
                  <a:cubicBezTo>
                    <a:pt x="892" y="883"/>
                    <a:pt x="891" y="883"/>
                    <a:pt x="890" y="883"/>
                  </a:cubicBezTo>
                  <a:cubicBezTo>
                    <a:pt x="892" y="879"/>
                    <a:pt x="894" y="877"/>
                    <a:pt x="895" y="874"/>
                  </a:cubicBezTo>
                  <a:cubicBezTo>
                    <a:pt x="898" y="874"/>
                    <a:pt x="900" y="874"/>
                    <a:pt x="900" y="872"/>
                  </a:cubicBezTo>
                  <a:close/>
                  <a:moveTo>
                    <a:pt x="901" y="841"/>
                  </a:moveTo>
                  <a:cubicBezTo>
                    <a:pt x="901" y="840"/>
                    <a:pt x="902" y="839"/>
                    <a:pt x="902" y="838"/>
                  </a:cubicBezTo>
                  <a:cubicBezTo>
                    <a:pt x="906" y="838"/>
                    <a:pt x="906" y="838"/>
                    <a:pt x="906" y="838"/>
                  </a:cubicBezTo>
                  <a:cubicBezTo>
                    <a:pt x="906" y="841"/>
                    <a:pt x="904" y="841"/>
                    <a:pt x="901" y="841"/>
                  </a:cubicBezTo>
                  <a:close/>
                  <a:moveTo>
                    <a:pt x="898" y="109"/>
                  </a:moveTo>
                  <a:cubicBezTo>
                    <a:pt x="894" y="111"/>
                    <a:pt x="889" y="112"/>
                    <a:pt x="885" y="114"/>
                  </a:cubicBezTo>
                  <a:cubicBezTo>
                    <a:pt x="886" y="109"/>
                    <a:pt x="893" y="107"/>
                    <a:pt x="898" y="109"/>
                  </a:cubicBezTo>
                  <a:close/>
                  <a:moveTo>
                    <a:pt x="895" y="782"/>
                  </a:moveTo>
                  <a:cubicBezTo>
                    <a:pt x="893" y="782"/>
                    <a:pt x="893" y="780"/>
                    <a:pt x="893" y="778"/>
                  </a:cubicBezTo>
                  <a:cubicBezTo>
                    <a:pt x="894" y="778"/>
                    <a:pt x="896" y="778"/>
                    <a:pt x="896" y="777"/>
                  </a:cubicBezTo>
                  <a:cubicBezTo>
                    <a:pt x="899" y="778"/>
                    <a:pt x="895" y="779"/>
                    <a:pt x="895" y="782"/>
                  </a:cubicBezTo>
                  <a:close/>
                  <a:moveTo>
                    <a:pt x="892" y="784"/>
                  </a:moveTo>
                  <a:cubicBezTo>
                    <a:pt x="892" y="787"/>
                    <a:pt x="891" y="788"/>
                    <a:pt x="889" y="788"/>
                  </a:cubicBezTo>
                  <a:cubicBezTo>
                    <a:pt x="887" y="786"/>
                    <a:pt x="889" y="784"/>
                    <a:pt x="892" y="784"/>
                  </a:cubicBezTo>
                  <a:close/>
                  <a:moveTo>
                    <a:pt x="885" y="784"/>
                  </a:moveTo>
                  <a:cubicBezTo>
                    <a:pt x="885" y="781"/>
                    <a:pt x="888" y="781"/>
                    <a:pt x="890" y="781"/>
                  </a:cubicBezTo>
                  <a:cubicBezTo>
                    <a:pt x="889" y="783"/>
                    <a:pt x="888" y="784"/>
                    <a:pt x="885" y="784"/>
                  </a:cubicBezTo>
                  <a:close/>
                  <a:moveTo>
                    <a:pt x="880" y="901"/>
                  </a:moveTo>
                  <a:cubicBezTo>
                    <a:pt x="878" y="902"/>
                    <a:pt x="877" y="900"/>
                    <a:pt x="875" y="900"/>
                  </a:cubicBezTo>
                  <a:cubicBezTo>
                    <a:pt x="876" y="902"/>
                    <a:pt x="878" y="903"/>
                    <a:pt x="877" y="907"/>
                  </a:cubicBezTo>
                  <a:cubicBezTo>
                    <a:pt x="872" y="910"/>
                    <a:pt x="867" y="917"/>
                    <a:pt x="861" y="915"/>
                  </a:cubicBezTo>
                  <a:cubicBezTo>
                    <a:pt x="861" y="913"/>
                    <a:pt x="863" y="912"/>
                    <a:pt x="865" y="912"/>
                  </a:cubicBezTo>
                  <a:cubicBezTo>
                    <a:pt x="865" y="911"/>
                    <a:pt x="864" y="909"/>
                    <a:pt x="864" y="908"/>
                  </a:cubicBezTo>
                  <a:cubicBezTo>
                    <a:pt x="863" y="908"/>
                    <a:pt x="861" y="908"/>
                    <a:pt x="861" y="910"/>
                  </a:cubicBezTo>
                  <a:cubicBezTo>
                    <a:pt x="858" y="910"/>
                    <a:pt x="861" y="904"/>
                    <a:pt x="859" y="904"/>
                  </a:cubicBezTo>
                  <a:cubicBezTo>
                    <a:pt x="861" y="903"/>
                    <a:pt x="863" y="902"/>
                    <a:pt x="864" y="900"/>
                  </a:cubicBezTo>
                  <a:cubicBezTo>
                    <a:pt x="864" y="899"/>
                    <a:pt x="862" y="899"/>
                    <a:pt x="861" y="898"/>
                  </a:cubicBezTo>
                  <a:cubicBezTo>
                    <a:pt x="861" y="895"/>
                    <a:pt x="864" y="895"/>
                    <a:pt x="868" y="895"/>
                  </a:cubicBezTo>
                  <a:cubicBezTo>
                    <a:pt x="868" y="897"/>
                    <a:pt x="868" y="899"/>
                    <a:pt x="870" y="900"/>
                  </a:cubicBezTo>
                  <a:cubicBezTo>
                    <a:pt x="873" y="895"/>
                    <a:pt x="877" y="898"/>
                    <a:pt x="880" y="893"/>
                  </a:cubicBezTo>
                  <a:cubicBezTo>
                    <a:pt x="884" y="894"/>
                    <a:pt x="879" y="898"/>
                    <a:pt x="880" y="901"/>
                  </a:cubicBezTo>
                  <a:close/>
                  <a:moveTo>
                    <a:pt x="865" y="868"/>
                  </a:moveTo>
                  <a:cubicBezTo>
                    <a:pt x="867" y="866"/>
                    <a:pt x="868" y="863"/>
                    <a:pt x="873" y="863"/>
                  </a:cubicBezTo>
                  <a:cubicBezTo>
                    <a:pt x="872" y="866"/>
                    <a:pt x="869" y="870"/>
                    <a:pt x="865" y="868"/>
                  </a:cubicBezTo>
                  <a:close/>
                  <a:moveTo>
                    <a:pt x="869" y="789"/>
                  </a:moveTo>
                  <a:cubicBezTo>
                    <a:pt x="867" y="787"/>
                    <a:pt x="869" y="785"/>
                    <a:pt x="870" y="782"/>
                  </a:cubicBezTo>
                  <a:cubicBezTo>
                    <a:pt x="867" y="782"/>
                    <a:pt x="867" y="785"/>
                    <a:pt x="864" y="784"/>
                  </a:cubicBezTo>
                  <a:cubicBezTo>
                    <a:pt x="863" y="782"/>
                    <a:pt x="859" y="780"/>
                    <a:pt x="862" y="776"/>
                  </a:cubicBezTo>
                  <a:cubicBezTo>
                    <a:pt x="865" y="776"/>
                    <a:pt x="865" y="780"/>
                    <a:pt x="868" y="781"/>
                  </a:cubicBezTo>
                  <a:cubicBezTo>
                    <a:pt x="872" y="779"/>
                    <a:pt x="866" y="776"/>
                    <a:pt x="867" y="771"/>
                  </a:cubicBezTo>
                  <a:cubicBezTo>
                    <a:pt x="870" y="763"/>
                    <a:pt x="885" y="754"/>
                    <a:pt x="890" y="767"/>
                  </a:cubicBezTo>
                  <a:cubicBezTo>
                    <a:pt x="890" y="769"/>
                    <a:pt x="884" y="770"/>
                    <a:pt x="888" y="771"/>
                  </a:cubicBezTo>
                  <a:cubicBezTo>
                    <a:pt x="882" y="777"/>
                    <a:pt x="877" y="784"/>
                    <a:pt x="869" y="789"/>
                  </a:cubicBezTo>
                  <a:close/>
                  <a:moveTo>
                    <a:pt x="885" y="860"/>
                  </a:moveTo>
                  <a:cubicBezTo>
                    <a:pt x="890" y="859"/>
                    <a:pt x="884" y="855"/>
                    <a:pt x="886" y="853"/>
                  </a:cubicBezTo>
                  <a:cubicBezTo>
                    <a:pt x="890" y="853"/>
                    <a:pt x="887" y="854"/>
                    <a:pt x="887" y="856"/>
                  </a:cubicBezTo>
                  <a:cubicBezTo>
                    <a:pt x="889" y="854"/>
                    <a:pt x="891" y="852"/>
                    <a:pt x="894" y="852"/>
                  </a:cubicBezTo>
                  <a:cubicBezTo>
                    <a:pt x="893" y="849"/>
                    <a:pt x="895" y="848"/>
                    <a:pt x="895" y="844"/>
                  </a:cubicBezTo>
                  <a:cubicBezTo>
                    <a:pt x="897" y="845"/>
                    <a:pt x="897" y="842"/>
                    <a:pt x="899" y="843"/>
                  </a:cubicBezTo>
                  <a:cubicBezTo>
                    <a:pt x="898" y="847"/>
                    <a:pt x="899" y="848"/>
                    <a:pt x="899" y="853"/>
                  </a:cubicBezTo>
                  <a:cubicBezTo>
                    <a:pt x="897" y="858"/>
                    <a:pt x="889" y="857"/>
                    <a:pt x="888" y="863"/>
                  </a:cubicBezTo>
                  <a:cubicBezTo>
                    <a:pt x="886" y="863"/>
                    <a:pt x="887" y="860"/>
                    <a:pt x="885" y="860"/>
                  </a:cubicBezTo>
                  <a:close/>
                  <a:moveTo>
                    <a:pt x="975" y="902"/>
                  </a:moveTo>
                  <a:cubicBezTo>
                    <a:pt x="975" y="894"/>
                    <a:pt x="985" y="896"/>
                    <a:pt x="986" y="888"/>
                  </a:cubicBezTo>
                  <a:cubicBezTo>
                    <a:pt x="989" y="888"/>
                    <a:pt x="989" y="890"/>
                    <a:pt x="991" y="890"/>
                  </a:cubicBezTo>
                  <a:cubicBezTo>
                    <a:pt x="988" y="897"/>
                    <a:pt x="983" y="901"/>
                    <a:pt x="975" y="902"/>
                  </a:cubicBezTo>
                  <a:close/>
                  <a:moveTo>
                    <a:pt x="1022" y="871"/>
                  </a:moveTo>
                  <a:cubicBezTo>
                    <a:pt x="1020" y="870"/>
                    <a:pt x="1019" y="868"/>
                    <a:pt x="1018" y="865"/>
                  </a:cubicBezTo>
                  <a:cubicBezTo>
                    <a:pt x="1022" y="866"/>
                    <a:pt x="1020" y="862"/>
                    <a:pt x="1024" y="863"/>
                  </a:cubicBezTo>
                  <a:cubicBezTo>
                    <a:pt x="1024" y="867"/>
                    <a:pt x="1023" y="869"/>
                    <a:pt x="1022" y="871"/>
                  </a:cubicBezTo>
                  <a:close/>
                  <a:moveTo>
                    <a:pt x="1038" y="828"/>
                  </a:moveTo>
                  <a:cubicBezTo>
                    <a:pt x="1039" y="828"/>
                    <a:pt x="1039" y="829"/>
                    <a:pt x="1040" y="829"/>
                  </a:cubicBezTo>
                  <a:cubicBezTo>
                    <a:pt x="1041" y="831"/>
                    <a:pt x="1038" y="831"/>
                    <a:pt x="1038" y="833"/>
                  </a:cubicBezTo>
                  <a:cubicBezTo>
                    <a:pt x="1036" y="833"/>
                    <a:pt x="1038" y="829"/>
                    <a:pt x="1038" y="828"/>
                  </a:cubicBezTo>
                  <a:close/>
                  <a:moveTo>
                    <a:pt x="1034" y="826"/>
                  </a:moveTo>
                  <a:cubicBezTo>
                    <a:pt x="1034" y="821"/>
                    <a:pt x="1040" y="818"/>
                    <a:pt x="1044" y="821"/>
                  </a:cubicBezTo>
                  <a:cubicBezTo>
                    <a:pt x="1042" y="824"/>
                    <a:pt x="1040" y="827"/>
                    <a:pt x="1034" y="826"/>
                  </a:cubicBezTo>
                  <a:close/>
                  <a:moveTo>
                    <a:pt x="1042" y="862"/>
                  </a:moveTo>
                  <a:cubicBezTo>
                    <a:pt x="1044" y="858"/>
                    <a:pt x="1044" y="857"/>
                    <a:pt x="1047" y="853"/>
                  </a:cubicBezTo>
                  <a:cubicBezTo>
                    <a:pt x="1048" y="855"/>
                    <a:pt x="1048" y="859"/>
                    <a:pt x="1049" y="864"/>
                  </a:cubicBezTo>
                  <a:cubicBezTo>
                    <a:pt x="1046" y="864"/>
                    <a:pt x="1046" y="862"/>
                    <a:pt x="1042" y="862"/>
                  </a:cubicBezTo>
                  <a:close/>
                  <a:moveTo>
                    <a:pt x="1057" y="850"/>
                  </a:moveTo>
                  <a:cubicBezTo>
                    <a:pt x="1053" y="848"/>
                    <a:pt x="1059" y="848"/>
                    <a:pt x="1059" y="846"/>
                  </a:cubicBezTo>
                  <a:cubicBezTo>
                    <a:pt x="1063" y="846"/>
                    <a:pt x="1058" y="850"/>
                    <a:pt x="1057" y="850"/>
                  </a:cubicBezTo>
                  <a:close/>
                  <a:moveTo>
                    <a:pt x="1041" y="795"/>
                  </a:moveTo>
                  <a:cubicBezTo>
                    <a:pt x="1040" y="797"/>
                    <a:pt x="1040" y="801"/>
                    <a:pt x="1038" y="803"/>
                  </a:cubicBezTo>
                  <a:cubicBezTo>
                    <a:pt x="1028" y="803"/>
                    <a:pt x="1024" y="810"/>
                    <a:pt x="1015" y="811"/>
                  </a:cubicBezTo>
                  <a:cubicBezTo>
                    <a:pt x="1017" y="808"/>
                    <a:pt x="1016" y="808"/>
                    <a:pt x="1016" y="804"/>
                  </a:cubicBezTo>
                  <a:cubicBezTo>
                    <a:pt x="1011" y="805"/>
                    <a:pt x="1015" y="809"/>
                    <a:pt x="1013" y="812"/>
                  </a:cubicBezTo>
                  <a:cubicBezTo>
                    <a:pt x="1010" y="812"/>
                    <a:pt x="1008" y="809"/>
                    <a:pt x="1010" y="808"/>
                  </a:cubicBezTo>
                  <a:cubicBezTo>
                    <a:pt x="1006" y="808"/>
                    <a:pt x="1006" y="811"/>
                    <a:pt x="1002" y="811"/>
                  </a:cubicBezTo>
                  <a:cubicBezTo>
                    <a:pt x="1004" y="817"/>
                    <a:pt x="997" y="818"/>
                    <a:pt x="995" y="822"/>
                  </a:cubicBezTo>
                  <a:cubicBezTo>
                    <a:pt x="997" y="823"/>
                    <a:pt x="998" y="825"/>
                    <a:pt x="996" y="827"/>
                  </a:cubicBezTo>
                  <a:cubicBezTo>
                    <a:pt x="1000" y="828"/>
                    <a:pt x="1001" y="829"/>
                    <a:pt x="1004" y="833"/>
                  </a:cubicBezTo>
                  <a:cubicBezTo>
                    <a:pt x="1009" y="828"/>
                    <a:pt x="1014" y="825"/>
                    <a:pt x="1016" y="818"/>
                  </a:cubicBezTo>
                  <a:cubicBezTo>
                    <a:pt x="1029" y="815"/>
                    <a:pt x="1036" y="806"/>
                    <a:pt x="1047" y="802"/>
                  </a:cubicBezTo>
                  <a:cubicBezTo>
                    <a:pt x="1052" y="803"/>
                    <a:pt x="1051" y="812"/>
                    <a:pt x="1058" y="812"/>
                  </a:cubicBezTo>
                  <a:cubicBezTo>
                    <a:pt x="1054" y="815"/>
                    <a:pt x="1054" y="821"/>
                    <a:pt x="1049" y="822"/>
                  </a:cubicBezTo>
                  <a:cubicBezTo>
                    <a:pt x="1050" y="819"/>
                    <a:pt x="1047" y="820"/>
                    <a:pt x="1047" y="821"/>
                  </a:cubicBezTo>
                  <a:cubicBezTo>
                    <a:pt x="1044" y="821"/>
                    <a:pt x="1045" y="818"/>
                    <a:pt x="1044" y="817"/>
                  </a:cubicBezTo>
                  <a:cubicBezTo>
                    <a:pt x="1037" y="818"/>
                    <a:pt x="1031" y="820"/>
                    <a:pt x="1027" y="824"/>
                  </a:cubicBezTo>
                  <a:cubicBezTo>
                    <a:pt x="1029" y="825"/>
                    <a:pt x="1031" y="827"/>
                    <a:pt x="1033" y="827"/>
                  </a:cubicBezTo>
                  <a:cubicBezTo>
                    <a:pt x="1031" y="830"/>
                    <a:pt x="1033" y="831"/>
                    <a:pt x="1033" y="834"/>
                  </a:cubicBezTo>
                  <a:cubicBezTo>
                    <a:pt x="1037" y="834"/>
                    <a:pt x="1037" y="834"/>
                    <a:pt x="1040" y="835"/>
                  </a:cubicBezTo>
                  <a:cubicBezTo>
                    <a:pt x="1041" y="836"/>
                    <a:pt x="1041" y="835"/>
                    <a:pt x="1041" y="835"/>
                  </a:cubicBezTo>
                  <a:cubicBezTo>
                    <a:pt x="1040" y="838"/>
                    <a:pt x="1035" y="842"/>
                    <a:pt x="1031" y="842"/>
                  </a:cubicBezTo>
                  <a:cubicBezTo>
                    <a:pt x="1029" y="839"/>
                    <a:pt x="1030" y="838"/>
                    <a:pt x="1028" y="834"/>
                  </a:cubicBezTo>
                  <a:cubicBezTo>
                    <a:pt x="1024" y="834"/>
                    <a:pt x="1027" y="839"/>
                    <a:pt x="1026" y="840"/>
                  </a:cubicBezTo>
                  <a:cubicBezTo>
                    <a:pt x="1026" y="842"/>
                    <a:pt x="1028" y="842"/>
                    <a:pt x="1030" y="842"/>
                  </a:cubicBezTo>
                  <a:cubicBezTo>
                    <a:pt x="1029" y="845"/>
                    <a:pt x="1026" y="847"/>
                    <a:pt x="1026" y="850"/>
                  </a:cubicBezTo>
                  <a:cubicBezTo>
                    <a:pt x="1023" y="849"/>
                    <a:pt x="1020" y="849"/>
                    <a:pt x="1019" y="847"/>
                  </a:cubicBezTo>
                  <a:cubicBezTo>
                    <a:pt x="1017" y="848"/>
                    <a:pt x="1019" y="853"/>
                    <a:pt x="1018" y="856"/>
                  </a:cubicBezTo>
                  <a:cubicBezTo>
                    <a:pt x="1021" y="855"/>
                    <a:pt x="1021" y="851"/>
                    <a:pt x="1027" y="852"/>
                  </a:cubicBezTo>
                  <a:cubicBezTo>
                    <a:pt x="1023" y="855"/>
                    <a:pt x="1022" y="860"/>
                    <a:pt x="1021" y="863"/>
                  </a:cubicBezTo>
                  <a:cubicBezTo>
                    <a:pt x="1010" y="862"/>
                    <a:pt x="1020" y="881"/>
                    <a:pt x="1008" y="884"/>
                  </a:cubicBezTo>
                  <a:cubicBezTo>
                    <a:pt x="1007" y="879"/>
                    <a:pt x="1004" y="872"/>
                    <a:pt x="1012" y="873"/>
                  </a:cubicBezTo>
                  <a:cubicBezTo>
                    <a:pt x="1012" y="870"/>
                    <a:pt x="1012" y="869"/>
                    <a:pt x="1013" y="868"/>
                  </a:cubicBezTo>
                  <a:cubicBezTo>
                    <a:pt x="1010" y="867"/>
                    <a:pt x="1011" y="871"/>
                    <a:pt x="1007" y="870"/>
                  </a:cubicBezTo>
                  <a:cubicBezTo>
                    <a:pt x="1006" y="868"/>
                    <a:pt x="1004" y="866"/>
                    <a:pt x="1005" y="862"/>
                  </a:cubicBezTo>
                  <a:cubicBezTo>
                    <a:pt x="1007" y="862"/>
                    <a:pt x="1008" y="864"/>
                    <a:pt x="1011" y="863"/>
                  </a:cubicBezTo>
                  <a:cubicBezTo>
                    <a:pt x="1013" y="862"/>
                    <a:pt x="1012" y="860"/>
                    <a:pt x="1015" y="860"/>
                  </a:cubicBezTo>
                  <a:cubicBezTo>
                    <a:pt x="1015" y="857"/>
                    <a:pt x="1011" y="857"/>
                    <a:pt x="1014" y="855"/>
                  </a:cubicBezTo>
                  <a:cubicBezTo>
                    <a:pt x="1005" y="851"/>
                    <a:pt x="999" y="865"/>
                    <a:pt x="990" y="867"/>
                  </a:cubicBezTo>
                  <a:cubicBezTo>
                    <a:pt x="989" y="866"/>
                    <a:pt x="989" y="865"/>
                    <a:pt x="989" y="862"/>
                  </a:cubicBezTo>
                  <a:cubicBezTo>
                    <a:pt x="986" y="863"/>
                    <a:pt x="986" y="867"/>
                    <a:pt x="982" y="866"/>
                  </a:cubicBezTo>
                  <a:cubicBezTo>
                    <a:pt x="982" y="863"/>
                    <a:pt x="980" y="864"/>
                    <a:pt x="981" y="861"/>
                  </a:cubicBezTo>
                  <a:cubicBezTo>
                    <a:pt x="980" y="858"/>
                    <a:pt x="983" y="860"/>
                    <a:pt x="983" y="858"/>
                  </a:cubicBezTo>
                  <a:cubicBezTo>
                    <a:pt x="979" y="858"/>
                    <a:pt x="974" y="864"/>
                    <a:pt x="968" y="866"/>
                  </a:cubicBezTo>
                  <a:cubicBezTo>
                    <a:pt x="968" y="862"/>
                    <a:pt x="968" y="862"/>
                    <a:pt x="968" y="862"/>
                  </a:cubicBezTo>
                  <a:cubicBezTo>
                    <a:pt x="964" y="861"/>
                    <a:pt x="965" y="866"/>
                    <a:pt x="961" y="865"/>
                  </a:cubicBezTo>
                  <a:cubicBezTo>
                    <a:pt x="961" y="864"/>
                    <a:pt x="961" y="863"/>
                    <a:pt x="960" y="862"/>
                  </a:cubicBezTo>
                  <a:cubicBezTo>
                    <a:pt x="958" y="863"/>
                    <a:pt x="958" y="864"/>
                    <a:pt x="958" y="866"/>
                  </a:cubicBezTo>
                  <a:cubicBezTo>
                    <a:pt x="957" y="862"/>
                    <a:pt x="951" y="866"/>
                    <a:pt x="953" y="861"/>
                  </a:cubicBezTo>
                  <a:cubicBezTo>
                    <a:pt x="950" y="861"/>
                    <a:pt x="952" y="867"/>
                    <a:pt x="948" y="865"/>
                  </a:cubicBezTo>
                  <a:cubicBezTo>
                    <a:pt x="950" y="867"/>
                    <a:pt x="951" y="870"/>
                    <a:pt x="950" y="875"/>
                  </a:cubicBezTo>
                  <a:cubicBezTo>
                    <a:pt x="949" y="878"/>
                    <a:pt x="943" y="877"/>
                    <a:pt x="944" y="882"/>
                  </a:cubicBezTo>
                  <a:cubicBezTo>
                    <a:pt x="940" y="882"/>
                    <a:pt x="939" y="883"/>
                    <a:pt x="935" y="882"/>
                  </a:cubicBezTo>
                  <a:cubicBezTo>
                    <a:pt x="936" y="878"/>
                    <a:pt x="938" y="874"/>
                    <a:pt x="940" y="871"/>
                  </a:cubicBezTo>
                  <a:cubicBezTo>
                    <a:pt x="943" y="871"/>
                    <a:pt x="942" y="869"/>
                    <a:pt x="944" y="871"/>
                  </a:cubicBezTo>
                  <a:cubicBezTo>
                    <a:pt x="946" y="870"/>
                    <a:pt x="947" y="866"/>
                    <a:pt x="946" y="865"/>
                  </a:cubicBezTo>
                  <a:cubicBezTo>
                    <a:pt x="936" y="864"/>
                    <a:pt x="934" y="872"/>
                    <a:pt x="929" y="879"/>
                  </a:cubicBezTo>
                  <a:cubicBezTo>
                    <a:pt x="927" y="878"/>
                    <a:pt x="927" y="876"/>
                    <a:pt x="927" y="874"/>
                  </a:cubicBezTo>
                  <a:cubicBezTo>
                    <a:pt x="917" y="877"/>
                    <a:pt x="924" y="885"/>
                    <a:pt x="919" y="891"/>
                  </a:cubicBezTo>
                  <a:cubicBezTo>
                    <a:pt x="915" y="892"/>
                    <a:pt x="916" y="891"/>
                    <a:pt x="912" y="890"/>
                  </a:cubicBezTo>
                  <a:cubicBezTo>
                    <a:pt x="909" y="896"/>
                    <a:pt x="908" y="903"/>
                    <a:pt x="902" y="905"/>
                  </a:cubicBezTo>
                  <a:cubicBezTo>
                    <a:pt x="896" y="903"/>
                    <a:pt x="890" y="905"/>
                    <a:pt x="887" y="899"/>
                  </a:cubicBezTo>
                  <a:cubicBezTo>
                    <a:pt x="889" y="884"/>
                    <a:pt x="908" y="887"/>
                    <a:pt x="914" y="876"/>
                  </a:cubicBezTo>
                  <a:cubicBezTo>
                    <a:pt x="917" y="876"/>
                    <a:pt x="914" y="878"/>
                    <a:pt x="916" y="879"/>
                  </a:cubicBezTo>
                  <a:cubicBezTo>
                    <a:pt x="923" y="869"/>
                    <a:pt x="939" y="868"/>
                    <a:pt x="942" y="854"/>
                  </a:cubicBezTo>
                  <a:cubicBezTo>
                    <a:pt x="952" y="854"/>
                    <a:pt x="952" y="854"/>
                    <a:pt x="952" y="854"/>
                  </a:cubicBezTo>
                  <a:cubicBezTo>
                    <a:pt x="954" y="851"/>
                    <a:pt x="955" y="848"/>
                    <a:pt x="957" y="846"/>
                  </a:cubicBezTo>
                  <a:cubicBezTo>
                    <a:pt x="959" y="845"/>
                    <a:pt x="958" y="847"/>
                    <a:pt x="960" y="848"/>
                  </a:cubicBezTo>
                  <a:cubicBezTo>
                    <a:pt x="962" y="847"/>
                    <a:pt x="960" y="843"/>
                    <a:pt x="961" y="843"/>
                  </a:cubicBezTo>
                  <a:cubicBezTo>
                    <a:pt x="966" y="845"/>
                    <a:pt x="969" y="839"/>
                    <a:pt x="971" y="835"/>
                  </a:cubicBezTo>
                  <a:cubicBezTo>
                    <a:pt x="970" y="832"/>
                    <a:pt x="970" y="838"/>
                    <a:pt x="968" y="836"/>
                  </a:cubicBezTo>
                  <a:cubicBezTo>
                    <a:pt x="969" y="834"/>
                    <a:pt x="968" y="833"/>
                    <a:pt x="968" y="832"/>
                  </a:cubicBezTo>
                  <a:cubicBezTo>
                    <a:pt x="966" y="835"/>
                    <a:pt x="956" y="846"/>
                    <a:pt x="950" y="844"/>
                  </a:cubicBezTo>
                  <a:cubicBezTo>
                    <a:pt x="950" y="843"/>
                    <a:pt x="952" y="841"/>
                    <a:pt x="951" y="841"/>
                  </a:cubicBezTo>
                  <a:cubicBezTo>
                    <a:pt x="948" y="842"/>
                    <a:pt x="948" y="846"/>
                    <a:pt x="945" y="848"/>
                  </a:cubicBezTo>
                  <a:cubicBezTo>
                    <a:pt x="942" y="848"/>
                    <a:pt x="941" y="847"/>
                    <a:pt x="940" y="845"/>
                  </a:cubicBezTo>
                  <a:cubicBezTo>
                    <a:pt x="937" y="846"/>
                    <a:pt x="938" y="852"/>
                    <a:pt x="932" y="852"/>
                  </a:cubicBezTo>
                  <a:cubicBezTo>
                    <a:pt x="937" y="850"/>
                    <a:pt x="933" y="844"/>
                    <a:pt x="932" y="840"/>
                  </a:cubicBezTo>
                  <a:cubicBezTo>
                    <a:pt x="929" y="842"/>
                    <a:pt x="928" y="846"/>
                    <a:pt x="923" y="846"/>
                  </a:cubicBezTo>
                  <a:cubicBezTo>
                    <a:pt x="922" y="844"/>
                    <a:pt x="922" y="842"/>
                    <a:pt x="922" y="839"/>
                  </a:cubicBezTo>
                  <a:cubicBezTo>
                    <a:pt x="917" y="839"/>
                    <a:pt x="917" y="844"/>
                    <a:pt x="916" y="848"/>
                  </a:cubicBezTo>
                  <a:cubicBezTo>
                    <a:pt x="914" y="848"/>
                    <a:pt x="913" y="847"/>
                    <a:pt x="912" y="847"/>
                  </a:cubicBezTo>
                  <a:cubicBezTo>
                    <a:pt x="910" y="847"/>
                    <a:pt x="911" y="850"/>
                    <a:pt x="909" y="849"/>
                  </a:cubicBezTo>
                  <a:cubicBezTo>
                    <a:pt x="910" y="851"/>
                    <a:pt x="913" y="848"/>
                    <a:pt x="916" y="850"/>
                  </a:cubicBezTo>
                  <a:cubicBezTo>
                    <a:pt x="915" y="853"/>
                    <a:pt x="914" y="856"/>
                    <a:pt x="910" y="856"/>
                  </a:cubicBezTo>
                  <a:cubicBezTo>
                    <a:pt x="912" y="860"/>
                    <a:pt x="912" y="861"/>
                    <a:pt x="909" y="863"/>
                  </a:cubicBezTo>
                  <a:cubicBezTo>
                    <a:pt x="906" y="863"/>
                    <a:pt x="908" y="858"/>
                    <a:pt x="907" y="855"/>
                  </a:cubicBezTo>
                  <a:cubicBezTo>
                    <a:pt x="906" y="855"/>
                    <a:pt x="905" y="856"/>
                    <a:pt x="905" y="857"/>
                  </a:cubicBezTo>
                  <a:cubicBezTo>
                    <a:pt x="903" y="853"/>
                    <a:pt x="908" y="852"/>
                    <a:pt x="906" y="847"/>
                  </a:cubicBezTo>
                  <a:cubicBezTo>
                    <a:pt x="911" y="845"/>
                    <a:pt x="912" y="840"/>
                    <a:pt x="917" y="838"/>
                  </a:cubicBezTo>
                  <a:cubicBezTo>
                    <a:pt x="919" y="839"/>
                    <a:pt x="915" y="840"/>
                    <a:pt x="916" y="841"/>
                  </a:cubicBezTo>
                  <a:cubicBezTo>
                    <a:pt x="917" y="842"/>
                    <a:pt x="921" y="837"/>
                    <a:pt x="922" y="834"/>
                  </a:cubicBezTo>
                  <a:cubicBezTo>
                    <a:pt x="922" y="833"/>
                    <a:pt x="920" y="834"/>
                    <a:pt x="919" y="834"/>
                  </a:cubicBezTo>
                  <a:cubicBezTo>
                    <a:pt x="926" y="827"/>
                    <a:pt x="934" y="822"/>
                    <a:pt x="943" y="819"/>
                  </a:cubicBezTo>
                  <a:cubicBezTo>
                    <a:pt x="942" y="822"/>
                    <a:pt x="946" y="820"/>
                    <a:pt x="945" y="823"/>
                  </a:cubicBezTo>
                  <a:cubicBezTo>
                    <a:pt x="948" y="822"/>
                    <a:pt x="945" y="817"/>
                    <a:pt x="949" y="815"/>
                  </a:cubicBezTo>
                  <a:cubicBezTo>
                    <a:pt x="960" y="820"/>
                    <a:pt x="946" y="829"/>
                    <a:pt x="942" y="834"/>
                  </a:cubicBezTo>
                  <a:cubicBezTo>
                    <a:pt x="946" y="836"/>
                    <a:pt x="947" y="837"/>
                    <a:pt x="947" y="842"/>
                  </a:cubicBezTo>
                  <a:cubicBezTo>
                    <a:pt x="949" y="840"/>
                    <a:pt x="948" y="839"/>
                    <a:pt x="948" y="835"/>
                  </a:cubicBezTo>
                  <a:cubicBezTo>
                    <a:pt x="953" y="833"/>
                    <a:pt x="954" y="826"/>
                    <a:pt x="959" y="823"/>
                  </a:cubicBezTo>
                  <a:cubicBezTo>
                    <a:pt x="957" y="822"/>
                    <a:pt x="955" y="820"/>
                    <a:pt x="955" y="817"/>
                  </a:cubicBezTo>
                  <a:cubicBezTo>
                    <a:pt x="960" y="817"/>
                    <a:pt x="969" y="816"/>
                    <a:pt x="967" y="808"/>
                  </a:cubicBezTo>
                  <a:cubicBezTo>
                    <a:pt x="969" y="807"/>
                    <a:pt x="971" y="807"/>
                    <a:pt x="972" y="805"/>
                  </a:cubicBezTo>
                  <a:cubicBezTo>
                    <a:pt x="974" y="806"/>
                    <a:pt x="970" y="807"/>
                    <a:pt x="971" y="808"/>
                  </a:cubicBezTo>
                  <a:cubicBezTo>
                    <a:pt x="973" y="807"/>
                    <a:pt x="975" y="810"/>
                    <a:pt x="974" y="806"/>
                  </a:cubicBezTo>
                  <a:cubicBezTo>
                    <a:pt x="977" y="808"/>
                    <a:pt x="978" y="805"/>
                    <a:pt x="981" y="805"/>
                  </a:cubicBezTo>
                  <a:cubicBezTo>
                    <a:pt x="982" y="807"/>
                    <a:pt x="978" y="811"/>
                    <a:pt x="977" y="814"/>
                  </a:cubicBezTo>
                  <a:cubicBezTo>
                    <a:pt x="976" y="814"/>
                    <a:pt x="976" y="812"/>
                    <a:pt x="975" y="812"/>
                  </a:cubicBezTo>
                  <a:cubicBezTo>
                    <a:pt x="976" y="815"/>
                    <a:pt x="969" y="822"/>
                    <a:pt x="975" y="823"/>
                  </a:cubicBezTo>
                  <a:cubicBezTo>
                    <a:pt x="975" y="826"/>
                    <a:pt x="974" y="827"/>
                    <a:pt x="973" y="830"/>
                  </a:cubicBezTo>
                  <a:cubicBezTo>
                    <a:pt x="974" y="831"/>
                    <a:pt x="978" y="829"/>
                    <a:pt x="980" y="829"/>
                  </a:cubicBezTo>
                  <a:cubicBezTo>
                    <a:pt x="979" y="826"/>
                    <a:pt x="979" y="825"/>
                    <a:pt x="976" y="826"/>
                  </a:cubicBezTo>
                  <a:cubicBezTo>
                    <a:pt x="976" y="823"/>
                    <a:pt x="978" y="821"/>
                    <a:pt x="977" y="818"/>
                  </a:cubicBezTo>
                  <a:cubicBezTo>
                    <a:pt x="980" y="817"/>
                    <a:pt x="980" y="818"/>
                    <a:pt x="983" y="819"/>
                  </a:cubicBezTo>
                  <a:cubicBezTo>
                    <a:pt x="986" y="818"/>
                    <a:pt x="988" y="809"/>
                    <a:pt x="993" y="814"/>
                  </a:cubicBezTo>
                  <a:cubicBezTo>
                    <a:pt x="998" y="810"/>
                    <a:pt x="997" y="801"/>
                    <a:pt x="1005" y="799"/>
                  </a:cubicBezTo>
                  <a:cubicBezTo>
                    <a:pt x="1004" y="797"/>
                    <a:pt x="1003" y="795"/>
                    <a:pt x="1004" y="792"/>
                  </a:cubicBezTo>
                  <a:cubicBezTo>
                    <a:pt x="1006" y="791"/>
                    <a:pt x="1007" y="789"/>
                    <a:pt x="1010" y="790"/>
                  </a:cubicBezTo>
                  <a:cubicBezTo>
                    <a:pt x="1010" y="793"/>
                    <a:pt x="1010" y="793"/>
                    <a:pt x="1010" y="793"/>
                  </a:cubicBezTo>
                  <a:cubicBezTo>
                    <a:pt x="1014" y="792"/>
                    <a:pt x="1015" y="788"/>
                    <a:pt x="1016" y="784"/>
                  </a:cubicBezTo>
                  <a:cubicBezTo>
                    <a:pt x="1022" y="786"/>
                    <a:pt x="1021" y="779"/>
                    <a:pt x="1025" y="777"/>
                  </a:cubicBezTo>
                  <a:cubicBezTo>
                    <a:pt x="1026" y="778"/>
                    <a:pt x="1028" y="778"/>
                    <a:pt x="1030" y="778"/>
                  </a:cubicBezTo>
                  <a:cubicBezTo>
                    <a:pt x="1030" y="782"/>
                    <a:pt x="1029" y="781"/>
                    <a:pt x="1030" y="785"/>
                  </a:cubicBezTo>
                  <a:cubicBezTo>
                    <a:pt x="1028" y="786"/>
                    <a:pt x="1028" y="784"/>
                    <a:pt x="1026" y="784"/>
                  </a:cubicBezTo>
                  <a:cubicBezTo>
                    <a:pt x="1032" y="792"/>
                    <a:pt x="1025" y="800"/>
                    <a:pt x="1017" y="802"/>
                  </a:cubicBezTo>
                  <a:cubicBezTo>
                    <a:pt x="1018" y="803"/>
                    <a:pt x="1020" y="804"/>
                    <a:pt x="1019" y="807"/>
                  </a:cubicBezTo>
                  <a:cubicBezTo>
                    <a:pt x="1023" y="807"/>
                    <a:pt x="1023" y="807"/>
                    <a:pt x="1023" y="807"/>
                  </a:cubicBezTo>
                  <a:cubicBezTo>
                    <a:pt x="1026" y="806"/>
                    <a:pt x="1021" y="805"/>
                    <a:pt x="1022" y="803"/>
                  </a:cubicBezTo>
                  <a:cubicBezTo>
                    <a:pt x="1025" y="801"/>
                    <a:pt x="1029" y="802"/>
                    <a:pt x="1032" y="800"/>
                  </a:cubicBezTo>
                  <a:cubicBezTo>
                    <a:pt x="1032" y="798"/>
                    <a:pt x="1030" y="796"/>
                    <a:pt x="1034" y="796"/>
                  </a:cubicBezTo>
                  <a:cubicBezTo>
                    <a:pt x="1031" y="794"/>
                    <a:pt x="1032" y="789"/>
                    <a:pt x="1031" y="785"/>
                  </a:cubicBezTo>
                  <a:cubicBezTo>
                    <a:pt x="1040" y="778"/>
                    <a:pt x="1050" y="771"/>
                    <a:pt x="1060" y="766"/>
                  </a:cubicBezTo>
                  <a:cubicBezTo>
                    <a:pt x="1060" y="768"/>
                    <a:pt x="1062" y="768"/>
                    <a:pt x="1061" y="770"/>
                  </a:cubicBezTo>
                  <a:cubicBezTo>
                    <a:pt x="1056" y="771"/>
                    <a:pt x="1055" y="778"/>
                    <a:pt x="1051" y="781"/>
                  </a:cubicBezTo>
                  <a:cubicBezTo>
                    <a:pt x="1053" y="785"/>
                    <a:pt x="1060" y="777"/>
                    <a:pt x="1063" y="780"/>
                  </a:cubicBezTo>
                  <a:cubicBezTo>
                    <a:pt x="1063" y="781"/>
                    <a:pt x="1062" y="781"/>
                    <a:pt x="1063" y="782"/>
                  </a:cubicBezTo>
                  <a:cubicBezTo>
                    <a:pt x="1054" y="786"/>
                    <a:pt x="1053" y="801"/>
                    <a:pt x="1041" y="795"/>
                  </a:cubicBezTo>
                  <a:close/>
                  <a:moveTo>
                    <a:pt x="929" y="862"/>
                  </a:moveTo>
                  <a:cubicBezTo>
                    <a:pt x="930" y="866"/>
                    <a:pt x="928" y="867"/>
                    <a:pt x="924" y="867"/>
                  </a:cubicBezTo>
                  <a:cubicBezTo>
                    <a:pt x="921" y="863"/>
                    <a:pt x="923" y="859"/>
                    <a:pt x="928" y="858"/>
                  </a:cubicBezTo>
                  <a:cubicBezTo>
                    <a:pt x="930" y="861"/>
                    <a:pt x="924" y="863"/>
                    <a:pt x="929" y="862"/>
                  </a:cubicBezTo>
                  <a:close/>
                  <a:moveTo>
                    <a:pt x="1047" y="751"/>
                  </a:moveTo>
                  <a:cubicBezTo>
                    <a:pt x="1044" y="757"/>
                    <a:pt x="1034" y="753"/>
                    <a:pt x="1038" y="744"/>
                  </a:cubicBezTo>
                  <a:cubicBezTo>
                    <a:pt x="1039" y="743"/>
                    <a:pt x="1042" y="746"/>
                    <a:pt x="1043" y="743"/>
                  </a:cubicBezTo>
                  <a:cubicBezTo>
                    <a:pt x="1045" y="743"/>
                    <a:pt x="1043" y="746"/>
                    <a:pt x="1042" y="746"/>
                  </a:cubicBezTo>
                  <a:cubicBezTo>
                    <a:pt x="1045" y="745"/>
                    <a:pt x="1044" y="749"/>
                    <a:pt x="1047" y="751"/>
                  </a:cubicBezTo>
                  <a:close/>
                  <a:moveTo>
                    <a:pt x="1038" y="768"/>
                  </a:moveTo>
                  <a:cubicBezTo>
                    <a:pt x="1038" y="767"/>
                    <a:pt x="1041" y="762"/>
                    <a:pt x="1045" y="763"/>
                  </a:cubicBezTo>
                  <a:cubicBezTo>
                    <a:pt x="1045" y="766"/>
                    <a:pt x="1043" y="769"/>
                    <a:pt x="1038" y="769"/>
                  </a:cubicBezTo>
                  <a:cubicBezTo>
                    <a:pt x="1037" y="769"/>
                    <a:pt x="1038" y="768"/>
                    <a:pt x="1039" y="769"/>
                  </a:cubicBezTo>
                  <a:cubicBezTo>
                    <a:pt x="1040" y="767"/>
                    <a:pt x="1038" y="767"/>
                    <a:pt x="1038" y="768"/>
                  </a:cubicBezTo>
                  <a:close/>
                  <a:moveTo>
                    <a:pt x="1040" y="718"/>
                  </a:moveTo>
                  <a:cubicBezTo>
                    <a:pt x="1037" y="718"/>
                    <a:pt x="1037" y="716"/>
                    <a:pt x="1034" y="717"/>
                  </a:cubicBezTo>
                  <a:cubicBezTo>
                    <a:pt x="1037" y="713"/>
                    <a:pt x="1043" y="711"/>
                    <a:pt x="1045" y="704"/>
                  </a:cubicBezTo>
                  <a:cubicBezTo>
                    <a:pt x="1048" y="704"/>
                    <a:pt x="1046" y="709"/>
                    <a:pt x="1050" y="707"/>
                  </a:cubicBezTo>
                  <a:cubicBezTo>
                    <a:pt x="1049" y="713"/>
                    <a:pt x="1042" y="713"/>
                    <a:pt x="1040" y="718"/>
                  </a:cubicBezTo>
                  <a:close/>
                  <a:moveTo>
                    <a:pt x="1042" y="720"/>
                  </a:moveTo>
                  <a:cubicBezTo>
                    <a:pt x="1041" y="724"/>
                    <a:pt x="1042" y="723"/>
                    <a:pt x="1041" y="726"/>
                  </a:cubicBezTo>
                  <a:cubicBezTo>
                    <a:pt x="1037" y="725"/>
                    <a:pt x="1036" y="730"/>
                    <a:pt x="1033" y="728"/>
                  </a:cubicBezTo>
                  <a:cubicBezTo>
                    <a:pt x="1036" y="725"/>
                    <a:pt x="1036" y="720"/>
                    <a:pt x="1042" y="720"/>
                  </a:cubicBezTo>
                  <a:close/>
                  <a:moveTo>
                    <a:pt x="1051" y="760"/>
                  </a:moveTo>
                  <a:cubicBezTo>
                    <a:pt x="1050" y="757"/>
                    <a:pt x="1053" y="757"/>
                    <a:pt x="1054" y="755"/>
                  </a:cubicBezTo>
                  <a:cubicBezTo>
                    <a:pt x="1058" y="758"/>
                    <a:pt x="1062" y="748"/>
                    <a:pt x="1070" y="750"/>
                  </a:cubicBezTo>
                  <a:cubicBezTo>
                    <a:pt x="1064" y="756"/>
                    <a:pt x="1059" y="759"/>
                    <a:pt x="1051" y="760"/>
                  </a:cubicBezTo>
                  <a:close/>
                  <a:moveTo>
                    <a:pt x="1065" y="765"/>
                  </a:moveTo>
                  <a:cubicBezTo>
                    <a:pt x="1065" y="766"/>
                    <a:pt x="1064" y="767"/>
                    <a:pt x="1064" y="769"/>
                  </a:cubicBezTo>
                  <a:cubicBezTo>
                    <a:pt x="1061" y="769"/>
                    <a:pt x="1061" y="765"/>
                    <a:pt x="1062" y="764"/>
                  </a:cubicBezTo>
                  <a:cubicBezTo>
                    <a:pt x="1064" y="764"/>
                    <a:pt x="1064" y="765"/>
                    <a:pt x="1065" y="765"/>
                  </a:cubicBezTo>
                  <a:close/>
                  <a:moveTo>
                    <a:pt x="1066" y="831"/>
                  </a:moveTo>
                  <a:cubicBezTo>
                    <a:pt x="1065" y="830"/>
                    <a:pt x="1064" y="830"/>
                    <a:pt x="1063" y="830"/>
                  </a:cubicBezTo>
                  <a:cubicBezTo>
                    <a:pt x="1064" y="828"/>
                    <a:pt x="1065" y="827"/>
                    <a:pt x="1067" y="827"/>
                  </a:cubicBezTo>
                  <a:cubicBezTo>
                    <a:pt x="1067" y="829"/>
                    <a:pt x="1066" y="830"/>
                    <a:pt x="1066" y="831"/>
                  </a:cubicBezTo>
                  <a:close/>
                  <a:moveTo>
                    <a:pt x="1064" y="777"/>
                  </a:moveTo>
                  <a:cubicBezTo>
                    <a:pt x="1064" y="773"/>
                    <a:pt x="1064" y="773"/>
                    <a:pt x="1064" y="773"/>
                  </a:cubicBezTo>
                  <a:cubicBezTo>
                    <a:pt x="1066" y="773"/>
                    <a:pt x="1068" y="774"/>
                    <a:pt x="1068" y="776"/>
                  </a:cubicBezTo>
                  <a:cubicBezTo>
                    <a:pt x="1067" y="777"/>
                    <a:pt x="1066" y="777"/>
                    <a:pt x="1064" y="777"/>
                  </a:cubicBezTo>
                  <a:close/>
                  <a:moveTo>
                    <a:pt x="1111" y="821"/>
                  </a:moveTo>
                  <a:cubicBezTo>
                    <a:pt x="1111" y="824"/>
                    <a:pt x="1107" y="823"/>
                    <a:pt x="1107" y="827"/>
                  </a:cubicBezTo>
                  <a:cubicBezTo>
                    <a:pt x="1105" y="827"/>
                    <a:pt x="1105" y="824"/>
                    <a:pt x="1102" y="825"/>
                  </a:cubicBezTo>
                  <a:cubicBezTo>
                    <a:pt x="1105" y="824"/>
                    <a:pt x="1106" y="821"/>
                    <a:pt x="1111" y="821"/>
                  </a:cubicBezTo>
                  <a:close/>
                  <a:moveTo>
                    <a:pt x="1120" y="787"/>
                  </a:moveTo>
                  <a:cubicBezTo>
                    <a:pt x="1120" y="784"/>
                    <a:pt x="1123" y="784"/>
                    <a:pt x="1125" y="784"/>
                  </a:cubicBezTo>
                  <a:cubicBezTo>
                    <a:pt x="1125" y="786"/>
                    <a:pt x="1123" y="787"/>
                    <a:pt x="1120" y="787"/>
                  </a:cubicBezTo>
                  <a:close/>
                  <a:moveTo>
                    <a:pt x="1125" y="761"/>
                  </a:moveTo>
                  <a:cubicBezTo>
                    <a:pt x="1124" y="764"/>
                    <a:pt x="1125" y="767"/>
                    <a:pt x="1121" y="767"/>
                  </a:cubicBezTo>
                  <a:cubicBezTo>
                    <a:pt x="1119" y="764"/>
                    <a:pt x="1122" y="761"/>
                    <a:pt x="1125" y="761"/>
                  </a:cubicBezTo>
                  <a:close/>
                  <a:moveTo>
                    <a:pt x="1122" y="773"/>
                  </a:moveTo>
                  <a:cubicBezTo>
                    <a:pt x="1123" y="771"/>
                    <a:pt x="1120" y="771"/>
                    <a:pt x="1121" y="769"/>
                  </a:cubicBezTo>
                  <a:cubicBezTo>
                    <a:pt x="1126" y="769"/>
                    <a:pt x="1131" y="763"/>
                    <a:pt x="1131" y="771"/>
                  </a:cubicBezTo>
                  <a:cubicBezTo>
                    <a:pt x="1128" y="771"/>
                    <a:pt x="1127" y="772"/>
                    <a:pt x="1122" y="773"/>
                  </a:cubicBezTo>
                  <a:close/>
                  <a:moveTo>
                    <a:pt x="1135" y="808"/>
                  </a:moveTo>
                  <a:cubicBezTo>
                    <a:pt x="1135" y="810"/>
                    <a:pt x="1134" y="811"/>
                    <a:pt x="1132" y="810"/>
                  </a:cubicBezTo>
                  <a:cubicBezTo>
                    <a:pt x="1132" y="811"/>
                    <a:pt x="1133" y="812"/>
                    <a:pt x="1133" y="813"/>
                  </a:cubicBezTo>
                  <a:cubicBezTo>
                    <a:pt x="1130" y="813"/>
                    <a:pt x="1130" y="813"/>
                    <a:pt x="1130" y="813"/>
                  </a:cubicBezTo>
                  <a:cubicBezTo>
                    <a:pt x="1130" y="812"/>
                    <a:pt x="1130" y="810"/>
                    <a:pt x="1129" y="810"/>
                  </a:cubicBezTo>
                  <a:cubicBezTo>
                    <a:pt x="1129" y="809"/>
                    <a:pt x="1130" y="810"/>
                    <a:pt x="1130" y="810"/>
                  </a:cubicBezTo>
                  <a:cubicBezTo>
                    <a:pt x="1131" y="810"/>
                    <a:pt x="1131" y="809"/>
                    <a:pt x="1131" y="808"/>
                  </a:cubicBezTo>
                  <a:lnTo>
                    <a:pt x="1135" y="808"/>
                  </a:lnTo>
                  <a:close/>
                  <a:moveTo>
                    <a:pt x="1128" y="750"/>
                  </a:moveTo>
                  <a:cubicBezTo>
                    <a:pt x="1131" y="749"/>
                    <a:pt x="1131" y="754"/>
                    <a:pt x="1131" y="750"/>
                  </a:cubicBezTo>
                  <a:cubicBezTo>
                    <a:pt x="1132" y="750"/>
                    <a:pt x="1132" y="752"/>
                    <a:pt x="1132" y="753"/>
                  </a:cubicBezTo>
                  <a:cubicBezTo>
                    <a:pt x="1131" y="753"/>
                    <a:pt x="1130" y="753"/>
                    <a:pt x="1130" y="754"/>
                  </a:cubicBezTo>
                  <a:cubicBezTo>
                    <a:pt x="1129" y="754"/>
                    <a:pt x="1129" y="753"/>
                    <a:pt x="1129" y="752"/>
                  </a:cubicBezTo>
                  <a:cubicBezTo>
                    <a:pt x="1128" y="752"/>
                    <a:pt x="1128" y="752"/>
                    <a:pt x="1128" y="753"/>
                  </a:cubicBezTo>
                  <a:cubicBezTo>
                    <a:pt x="1127" y="753"/>
                    <a:pt x="1127" y="752"/>
                    <a:pt x="1127" y="751"/>
                  </a:cubicBezTo>
                  <a:cubicBezTo>
                    <a:pt x="1128" y="751"/>
                    <a:pt x="1128" y="751"/>
                    <a:pt x="1128" y="750"/>
                  </a:cubicBezTo>
                  <a:close/>
                  <a:moveTo>
                    <a:pt x="1126" y="756"/>
                  </a:moveTo>
                  <a:cubicBezTo>
                    <a:pt x="1125" y="759"/>
                    <a:pt x="1122" y="761"/>
                    <a:pt x="1118" y="762"/>
                  </a:cubicBezTo>
                  <a:cubicBezTo>
                    <a:pt x="1120" y="758"/>
                    <a:pt x="1115" y="759"/>
                    <a:pt x="1115" y="755"/>
                  </a:cubicBezTo>
                  <a:cubicBezTo>
                    <a:pt x="1117" y="755"/>
                    <a:pt x="1119" y="755"/>
                    <a:pt x="1119" y="754"/>
                  </a:cubicBezTo>
                  <a:cubicBezTo>
                    <a:pt x="1122" y="754"/>
                    <a:pt x="1121" y="758"/>
                    <a:pt x="1126" y="756"/>
                  </a:cubicBezTo>
                  <a:close/>
                  <a:moveTo>
                    <a:pt x="1121" y="731"/>
                  </a:moveTo>
                  <a:cubicBezTo>
                    <a:pt x="1120" y="733"/>
                    <a:pt x="1120" y="734"/>
                    <a:pt x="1119" y="735"/>
                  </a:cubicBezTo>
                  <a:cubicBezTo>
                    <a:pt x="1116" y="735"/>
                    <a:pt x="1117" y="730"/>
                    <a:pt x="1121" y="731"/>
                  </a:cubicBezTo>
                  <a:close/>
                  <a:moveTo>
                    <a:pt x="1103" y="692"/>
                  </a:moveTo>
                  <a:cubicBezTo>
                    <a:pt x="1104" y="693"/>
                    <a:pt x="1104" y="694"/>
                    <a:pt x="1105" y="694"/>
                  </a:cubicBezTo>
                  <a:cubicBezTo>
                    <a:pt x="1105" y="697"/>
                    <a:pt x="1103" y="699"/>
                    <a:pt x="1100" y="700"/>
                  </a:cubicBezTo>
                  <a:cubicBezTo>
                    <a:pt x="1098" y="698"/>
                    <a:pt x="1101" y="694"/>
                    <a:pt x="1103" y="692"/>
                  </a:cubicBezTo>
                  <a:close/>
                  <a:moveTo>
                    <a:pt x="1091" y="752"/>
                  </a:moveTo>
                  <a:cubicBezTo>
                    <a:pt x="1093" y="751"/>
                    <a:pt x="1093" y="752"/>
                    <a:pt x="1094" y="753"/>
                  </a:cubicBezTo>
                  <a:cubicBezTo>
                    <a:pt x="1100" y="744"/>
                    <a:pt x="1113" y="742"/>
                    <a:pt x="1122" y="736"/>
                  </a:cubicBezTo>
                  <a:cubicBezTo>
                    <a:pt x="1121" y="739"/>
                    <a:pt x="1120" y="741"/>
                    <a:pt x="1119" y="743"/>
                  </a:cubicBezTo>
                  <a:cubicBezTo>
                    <a:pt x="1116" y="744"/>
                    <a:pt x="1117" y="742"/>
                    <a:pt x="1114" y="743"/>
                  </a:cubicBezTo>
                  <a:cubicBezTo>
                    <a:pt x="1114" y="745"/>
                    <a:pt x="1115" y="746"/>
                    <a:pt x="1116" y="746"/>
                  </a:cubicBezTo>
                  <a:cubicBezTo>
                    <a:pt x="1120" y="747"/>
                    <a:pt x="1119" y="742"/>
                    <a:pt x="1123" y="743"/>
                  </a:cubicBezTo>
                  <a:cubicBezTo>
                    <a:pt x="1122" y="750"/>
                    <a:pt x="1119" y="753"/>
                    <a:pt x="1113" y="754"/>
                  </a:cubicBezTo>
                  <a:cubicBezTo>
                    <a:pt x="1112" y="755"/>
                    <a:pt x="1111" y="756"/>
                    <a:pt x="1110" y="757"/>
                  </a:cubicBezTo>
                  <a:cubicBezTo>
                    <a:pt x="1110" y="759"/>
                    <a:pt x="1111" y="757"/>
                    <a:pt x="1113" y="757"/>
                  </a:cubicBezTo>
                  <a:cubicBezTo>
                    <a:pt x="1111" y="761"/>
                    <a:pt x="1112" y="765"/>
                    <a:pt x="1115" y="766"/>
                  </a:cubicBezTo>
                  <a:cubicBezTo>
                    <a:pt x="1116" y="769"/>
                    <a:pt x="1114" y="770"/>
                    <a:pt x="1113" y="772"/>
                  </a:cubicBezTo>
                  <a:cubicBezTo>
                    <a:pt x="1110" y="771"/>
                    <a:pt x="1108" y="767"/>
                    <a:pt x="1111" y="765"/>
                  </a:cubicBezTo>
                  <a:cubicBezTo>
                    <a:pt x="1105" y="767"/>
                    <a:pt x="1102" y="772"/>
                    <a:pt x="1096" y="773"/>
                  </a:cubicBezTo>
                  <a:cubicBezTo>
                    <a:pt x="1095" y="773"/>
                    <a:pt x="1096" y="772"/>
                    <a:pt x="1096" y="771"/>
                  </a:cubicBezTo>
                  <a:cubicBezTo>
                    <a:pt x="1091" y="773"/>
                    <a:pt x="1088" y="775"/>
                    <a:pt x="1084" y="778"/>
                  </a:cubicBezTo>
                  <a:cubicBezTo>
                    <a:pt x="1081" y="776"/>
                    <a:pt x="1086" y="774"/>
                    <a:pt x="1087" y="773"/>
                  </a:cubicBezTo>
                  <a:cubicBezTo>
                    <a:pt x="1083" y="769"/>
                    <a:pt x="1090" y="765"/>
                    <a:pt x="1086" y="759"/>
                  </a:cubicBezTo>
                  <a:cubicBezTo>
                    <a:pt x="1086" y="758"/>
                    <a:pt x="1082" y="761"/>
                    <a:pt x="1082" y="756"/>
                  </a:cubicBezTo>
                  <a:cubicBezTo>
                    <a:pt x="1086" y="758"/>
                    <a:pt x="1091" y="757"/>
                    <a:pt x="1091" y="752"/>
                  </a:cubicBezTo>
                  <a:close/>
                  <a:moveTo>
                    <a:pt x="1083" y="748"/>
                  </a:moveTo>
                  <a:cubicBezTo>
                    <a:pt x="1081" y="750"/>
                    <a:pt x="1078" y="748"/>
                    <a:pt x="1076" y="749"/>
                  </a:cubicBezTo>
                  <a:cubicBezTo>
                    <a:pt x="1076" y="747"/>
                    <a:pt x="1083" y="743"/>
                    <a:pt x="1083" y="748"/>
                  </a:cubicBezTo>
                  <a:close/>
                  <a:moveTo>
                    <a:pt x="1076" y="807"/>
                  </a:moveTo>
                  <a:cubicBezTo>
                    <a:pt x="1076" y="803"/>
                    <a:pt x="1072" y="803"/>
                    <a:pt x="1073" y="798"/>
                  </a:cubicBezTo>
                  <a:cubicBezTo>
                    <a:pt x="1074" y="796"/>
                    <a:pt x="1079" y="795"/>
                    <a:pt x="1081" y="797"/>
                  </a:cubicBezTo>
                  <a:cubicBezTo>
                    <a:pt x="1084" y="797"/>
                    <a:pt x="1080" y="795"/>
                    <a:pt x="1081" y="793"/>
                  </a:cubicBezTo>
                  <a:cubicBezTo>
                    <a:pt x="1086" y="793"/>
                    <a:pt x="1087" y="790"/>
                    <a:pt x="1091" y="789"/>
                  </a:cubicBezTo>
                  <a:cubicBezTo>
                    <a:pt x="1092" y="786"/>
                    <a:pt x="1088" y="788"/>
                    <a:pt x="1089" y="785"/>
                  </a:cubicBezTo>
                  <a:cubicBezTo>
                    <a:pt x="1090" y="783"/>
                    <a:pt x="1093" y="782"/>
                    <a:pt x="1096" y="782"/>
                  </a:cubicBezTo>
                  <a:cubicBezTo>
                    <a:pt x="1095" y="779"/>
                    <a:pt x="1095" y="777"/>
                    <a:pt x="1096" y="774"/>
                  </a:cubicBezTo>
                  <a:cubicBezTo>
                    <a:pt x="1099" y="774"/>
                    <a:pt x="1099" y="774"/>
                    <a:pt x="1099" y="774"/>
                  </a:cubicBezTo>
                  <a:cubicBezTo>
                    <a:pt x="1099" y="777"/>
                    <a:pt x="1101" y="779"/>
                    <a:pt x="1099" y="781"/>
                  </a:cubicBezTo>
                  <a:cubicBezTo>
                    <a:pt x="1103" y="781"/>
                    <a:pt x="1103" y="777"/>
                    <a:pt x="1103" y="774"/>
                  </a:cubicBezTo>
                  <a:cubicBezTo>
                    <a:pt x="1108" y="776"/>
                    <a:pt x="1106" y="775"/>
                    <a:pt x="1112" y="774"/>
                  </a:cubicBezTo>
                  <a:cubicBezTo>
                    <a:pt x="1112" y="777"/>
                    <a:pt x="1114" y="779"/>
                    <a:pt x="1113" y="782"/>
                  </a:cubicBezTo>
                  <a:cubicBezTo>
                    <a:pt x="1103" y="786"/>
                    <a:pt x="1102" y="797"/>
                    <a:pt x="1092" y="800"/>
                  </a:cubicBezTo>
                  <a:cubicBezTo>
                    <a:pt x="1090" y="800"/>
                    <a:pt x="1090" y="798"/>
                    <a:pt x="1088" y="797"/>
                  </a:cubicBezTo>
                  <a:cubicBezTo>
                    <a:pt x="1084" y="805"/>
                    <a:pt x="1081" y="815"/>
                    <a:pt x="1070" y="816"/>
                  </a:cubicBezTo>
                  <a:cubicBezTo>
                    <a:pt x="1071" y="812"/>
                    <a:pt x="1076" y="812"/>
                    <a:pt x="1076" y="807"/>
                  </a:cubicBezTo>
                  <a:close/>
                  <a:moveTo>
                    <a:pt x="1066" y="712"/>
                  </a:moveTo>
                  <a:cubicBezTo>
                    <a:pt x="1069" y="714"/>
                    <a:pt x="1066" y="717"/>
                    <a:pt x="1069" y="719"/>
                  </a:cubicBezTo>
                  <a:cubicBezTo>
                    <a:pt x="1067" y="723"/>
                    <a:pt x="1063" y="724"/>
                    <a:pt x="1059" y="724"/>
                  </a:cubicBezTo>
                  <a:cubicBezTo>
                    <a:pt x="1060" y="720"/>
                    <a:pt x="1057" y="720"/>
                    <a:pt x="1055" y="719"/>
                  </a:cubicBezTo>
                  <a:cubicBezTo>
                    <a:pt x="1056" y="715"/>
                    <a:pt x="1060" y="712"/>
                    <a:pt x="1066" y="712"/>
                  </a:cubicBezTo>
                  <a:close/>
                  <a:moveTo>
                    <a:pt x="1054" y="736"/>
                  </a:moveTo>
                  <a:cubicBezTo>
                    <a:pt x="1054" y="737"/>
                    <a:pt x="1056" y="740"/>
                    <a:pt x="1054" y="740"/>
                  </a:cubicBezTo>
                  <a:cubicBezTo>
                    <a:pt x="1054" y="742"/>
                    <a:pt x="1056" y="739"/>
                    <a:pt x="1059" y="740"/>
                  </a:cubicBezTo>
                  <a:cubicBezTo>
                    <a:pt x="1059" y="737"/>
                    <a:pt x="1057" y="737"/>
                    <a:pt x="1057" y="734"/>
                  </a:cubicBezTo>
                  <a:cubicBezTo>
                    <a:pt x="1059" y="732"/>
                    <a:pt x="1063" y="731"/>
                    <a:pt x="1063" y="726"/>
                  </a:cubicBezTo>
                  <a:cubicBezTo>
                    <a:pt x="1067" y="726"/>
                    <a:pt x="1067" y="725"/>
                    <a:pt x="1070" y="726"/>
                  </a:cubicBezTo>
                  <a:cubicBezTo>
                    <a:pt x="1070" y="731"/>
                    <a:pt x="1068" y="731"/>
                    <a:pt x="1068" y="734"/>
                  </a:cubicBezTo>
                  <a:cubicBezTo>
                    <a:pt x="1066" y="734"/>
                    <a:pt x="1065" y="733"/>
                    <a:pt x="1062" y="733"/>
                  </a:cubicBezTo>
                  <a:cubicBezTo>
                    <a:pt x="1062" y="736"/>
                    <a:pt x="1063" y="737"/>
                    <a:pt x="1065" y="737"/>
                  </a:cubicBezTo>
                  <a:cubicBezTo>
                    <a:pt x="1065" y="740"/>
                    <a:pt x="1063" y="740"/>
                    <a:pt x="1062" y="742"/>
                  </a:cubicBezTo>
                  <a:cubicBezTo>
                    <a:pt x="1061" y="741"/>
                    <a:pt x="1061" y="740"/>
                    <a:pt x="1061" y="739"/>
                  </a:cubicBezTo>
                  <a:cubicBezTo>
                    <a:pt x="1058" y="740"/>
                    <a:pt x="1059" y="742"/>
                    <a:pt x="1059" y="745"/>
                  </a:cubicBezTo>
                  <a:cubicBezTo>
                    <a:pt x="1056" y="747"/>
                    <a:pt x="1056" y="753"/>
                    <a:pt x="1050" y="750"/>
                  </a:cubicBezTo>
                  <a:cubicBezTo>
                    <a:pt x="1051" y="749"/>
                    <a:pt x="1052" y="748"/>
                    <a:pt x="1052" y="746"/>
                  </a:cubicBezTo>
                  <a:cubicBezTo>
                    <a:pt x="1050" y="744"/>
                    <a:pt x="1049" y="747"/>
                    <a:pt x="1047" y="747"/>
                  </a:cubicBezTo>
                  <a:cubicBezTo>
                    <a:pt x="1042" y="742"/>
                    <a:pt x="1049" y="737"/>
                    <a:pt x="1054" y="736"/>
                  </a:cubicBezTo>
                  <a:close/>
                  <a:moveTo>
                    <a:pt x="1050" y="704"/>
                  </a:moveTo>
                  <a:cubicBezTo>
                    <a:pt x="1047" y="705"/>
                    <a:pt x="1047" y="703"/>
                    <a:pt x="1044" y="704"/>
                  </a:cubicBezTo>
                  <a:cubicBezTo>
                    <a:pt x="1043" y="700"/>
                    <a:pt x="1047" y="701"/>
                    <a:pt x="1047" y="698"/>
                  </a:cubicBezTo>
                  <a:cubicBezTo>
                    <a:pt x="1039" y="702"/>
                    <a:pt x="1040" y="714"/>
                    <a:pt x="1031" y="716"/>
                  </a:cubicBezTo>
                  <a:cubicBezTo>
                    <a:pt x="1028" y="714"/>
                    <a:pt x="1033" y="711"/>
                    <a:pt x="1030" y="710"/>
                  </a:cubicBezTo>
                  <a:cubicBezTo>
                    <a:pt x="1022" y="710"/>
                    <a:pt x="1024" y="721"/>
                    <a:pt x="1016" y="721"/>
                  </a:cubicBezTo>
                  <a:cubicBezTo>
                    <a:pt x="1015" y="717"/>
                    <a:pt x="1020" y="715"/>
                    <a:pt x="1015" y="717"/>
                  </a:cubicBezTo>
                  <a:cubicBezTo>
                    <a:pt x="1014" y="711"/>
                    <a:pt x="1018" y="712"/>
                    <a:pt x="1020" y="710"/>
                  </a:cubicBezTo>
                  <a:cubicBezTo>
                    <a:pt x="1019" y="707"/>
                    <a:pt x="1018" y="711"/>
                    <a:pt x="1016" y="710"/>
                  </a:cubicBezTo>
                  <a:cubicBezTo>
                    <a:pt x="1017" y="705"/>
                    <a:pt x="1024" y="704"/>
                    <a:pt x="1019" y="697"/>
                  </a:cubicBezTo>
                  <a:cubicBezTo>
                    <a:pt x="1021" y="697"/>
                    <a:pt x="1023" y="697"/>
                    <a:pt x="1023" y="696"/>
                  </a:cubicBezTo>
                  <a:cubicBezTo>
                    <a:pt x="1026" y="697"/>
                    <a:pt x="1023" y="699"/>
                    <a:pt x="1023" y="701"/>
                  </a:cubicBezTo>
                  <a:cubicBezTo>
                    <a:pt x="1026" y="703"/>
                    <a:pt x="1026" y="700"/>
                    <a:pt x="1030" y="700"/>
                  </a:cubicBezTo>
                  <a:cubicBezTo>
                    <a:pt x="1038" y="705"/>
                    <a:pt x="1043" y="693"/>
                    <a:pt x="1051" y="692"/>
                  </a:cubicBezTo>
                  <a:cubicBezTo>
                    <a:pt x="1048" y="697"/>
                    <a:pt x="1053" y="699"/>
                    <a:pt x="1050" y="704"/>
                  </a:cubicBezTo>
                  <a:close/>
                  <a:moveTo>
                    <a:pt x="1067" y="678"/>
                  </a:moveTo>
                  <a:cubicBezTo>
                    <a:pt x="1065" y="679"/>
                    <a:pt x="1065" y="678"/>
                    <a:pt x="1064" y="678"/>
                  </a:cubicBezTo>
                  <a:cubicBezTo>
                    <a:pt x="1064" y="675"/>
                    <a:pt x="1065" y="674"/>
                    <a:pt x="1068" y="675"/>
                  </a:cubicBezTo>
                  <a:cubicBezTo>
                    <a:pt x="1068" y="677"/>
                    <a:pt x="1067" y="677"/>
                    <a:pt x="1067" y="678"/>
                  </a:cubicBezTo>
                  <a:close/>
                  <a:moveTo>
                    <a:pt x="1067" y="520"/>
                  </a:moveTo>
                  <a:cubicBezTo>
                    <a:pt x="1068" y="518"/>
                    <a:pt x="1069" y="516"/>
                    <a:pt x="1072" y="517"/>
                  </a:cubicBezTo>
                  <a:cubicBezTo>
                    <a:pt x="1072" y="519"/>
                    <a:pt x="1068" y="521"/>
                    <a:pt x="1067" y="520"/>
                  </a:cubicBezTo>
                  <a:close/>
                  <a:moveTo>
                    <a:pt x="1100" y="574"/>
                  </a:moveTo>
                  <a:cubicBezTo>
                    <a:pt x="1100" y="577"/>
                    <a:pt x="1098" y="578"/>
                    <a:pt x="1095" y="578"/>
                  </a:cubicBezTo>
                  <a:cubicBezTo>
                    <a:pt x="1096" y="577"/>
                    <a:pt x="1097" y="574"/>
                    <a:pt x="1100" y="574"/>
                  </a:cubicBezTo>
                  <a:close/>
                  <a:moveTo>
                    <a:pt x="1098" y="659"/>
                  </a:moveTo>
                  <a:cubicBezTo>
                    <a:pt x="1098" y="656"/>
                    <a:pt x="1098" y="654"/>
                    <a:pt x="1099" y="652"/>
                  </a:cubicBezTo>
                  <a:cubicBezTo>
                    <a:pt x="1102" y="652"/>
                    <a:pt x="1102" y="654"/>
                    <a:pt x="1104" y="653"/>
                  </a:cubicBezTo>
                  <a:cubicBezTo>
                    <a:pt x="1104" y="657"/>
                    <a:pt x="1101" y="658"/>
                    <a:pt x="1098" y="659"/>
                  </a:cubicBezTo>
                  <a:close/>
                  <a:moveTo>
                    <a:pt x="1090" y="597"/>
                  </a:moveTo>
                  <a:cubicBezTo>
                    <a:pt x="1090" y="588"/>
                    <a:pt x="1099" y="584"/>
                    <a:pt x="1106" y="585"/>
                  </a:cubicBezTo>
                  <a:cubicBezTo>
                    <a:pt x="1103" y="591"/>
                    <a:pt x="1097" y="595"/>
                    <a:pt x="1090" y="597"/>
                  </a:cubicBezTo>
                  <a:close/>
                  <a:moveTo>
                    <a:pt x="1125" y="506"/>
                  </a:moveTo>
                  <a:cubicBezTo>
                    <a:pt x="1125" y="509"/>
                    <a:pt x="1124" y="513"/>
                    <a:pt x="1120" y="513"/>
                  </a:cubicBezTo>
                  <a:cubicBezTo>
                    <a:pt x="1119" y="508"/>
                    <a:pt x="1121" y="505"/>
                    <a:pt x="1125" y="506"/>
                  </a:cubicBezTo>
                  <a:close/>
                  <a:moveTo>
                    <a:pt x="1127" y="527"/>
                  </a:moveTo>
                  <a:cubicBezTo>
                    <a:pt x="1127" y="534"/>
                    <a:pt x="1121" y="535"/>
                    <a:pt x="1117" y="538"/>
                  </a:cubicBezTo>
                  <a:cubicBezTo>
                    <a:pt x="1116" y="536"/>
                    <a:pt x="1115" y="534"/>
                    <a:pt x="1115" y="531"/>
                  </a:cubicBezTo>
                  <a:cubicBezTo>
                    <a:pt x="1122" y="532"/>
                    <a:pt x="1122" y="524"/>
                    <a:pt x="1127" y="527"/>
                  </a:cubicBezTo>
                  <a:close/>
                  <a:moveTo>
                    <a:pt x="1151" y="586"/>
                  </a:moveTo>
                  <a:cubicBezTo>
                    <a:pt x="1148" y="585"/>
                    <a:pt x="1151" y="579"/>
                    <a:pt x="1155" y="580"/>
                  </a:cubicBezTo>
                  <a:cubicBezTo>
                    <a:pt x="1155" y="583"/>
                    <a:pt x="1152" y="584"/>
                    <a:pt x="1151" y="586"/>
                  </a:cubicBezTo>
                  <a:close/>
                  <a:moveTo>
                    <a:pt x="1151" y="561"/>
                  </a:moveTo>
                  <a:cubicBezTo>
                    <a:pt x="1151" y="579"/>
                    <a:pt x="1132" y="583"/>
                    <a:pt x="1119" y="585"/>
                  </a:cubicBezTo>
                  <a:cubicBezTo>
                    <a:pt x="1119" y="582"/>
                    <a:pt x="1117" y="580"/>
                    <a:pt x="1119" y="578"/>
                  </a:cubicBezTo>
                  <a:cubicBezTo>
                    <a:pt x="1116" y="578"/>
                    <a:pt x="1114" y="583"/>
                    <a:pt x="1111" y="580"/>
                  </a:cubicBezTo>
                  <a:cubicBezTo>
                    <a:pt x="1115" y="576"/>
                    <a:pt x="1120" y="574"/>
                    <a:pt x="1121" y="567"/>
                  </a:cubicBezTo>
                  <a:cubicBezTo>
                    <a:pt x="1126" y="568"/>
                    <a:pt x="1125" y="563"/>
                    <a:pt x="1129" y="562"/>
                  </a:cubicBezTo>
                  <a:cubicBezTo>
                    <a:pt x="1132" y="561"/>
                    <a:pt x="1130" y="565"/>
                    <a:pt x="1133" y="565"/>
                  </a:cubicBezTo>
                  <a:cubicBezTo>
                    <a:pt x="1139" y="558"/>
                    <a:pt x="1149" y="551"/>
                    <a:pt x="1157" y="556"/>
                  </a:cubicBezTo>
                  <a:cubicBezTo>
                    <a:pt x="1155" y="557"/>
                    <a:pt x="1154" y="561"/>
                    <a:pt x="1151" y="561"/>
                  </a:cubicBezTo>
                  <a:close/>
                  <a:moveTo>
                    <a:pt x="1158" y="556"/>
                  </a:moveTo>
                  <a:cubicBezTo>
                    <a:pt x="1157" y="551"/>
                    <a:pt x="1163" y="553"/>
                    <a:pt x="1161" y="547"/>
                  </a:cubicBezTo>
                  <a:cubicBezTo>
                    <a:pt x="1165" y="547"/>
                    <a:pt x="1165" y="547"/>
                    <a:pt x="1165" y="547"/>
                  </a:cubicBezTo>
                  <a:cubicBezTo>
                    <a:pt x="1165" y="552"/>
                    <a:pt x="1161" y="554"/>
                    <a:pt x="1158" y="556"/>
                  </a:cubicBezTo>
                  <a:close/>
                  <a:moveTo>
                    <a:pt x="1179" y="548"/>
                  </a:moveTo>
                  <a:cubicBezTo>
                    <a:pt x="1178" y="551"/>
                    <a:pt x="1177" y="552"/>
                    <a:pt x="1175" y="552"/>
                  </a:cubicBezTo>
                  <a:cubicBezTo>
                    <a:pt x="1175" y="550"/>
                    <a:pt x="1176" y="548"/>
                    <a:pt x="1179" y="548"/>
                  </a:cubicBezTo>
                  <a:close/>
                  <a:moveTo>
                    <a:pt x="1177" y="514"/>
                  </a:moveTo>
                  <a:cubicBezTo>
                    <a:pt x="1176" y="512"/>
                    <a:pt x="1177" y="510"/>
                    <a:pt x="1178" y="509"/>
                  </a:cubicBezTo>
                  <a:cubicBezTo>
                    <a:pt x="1180" y="509"/>
                    <a:pt x="1180" y="511"/>
                    <a:pt x="1182" y="510"/>
                  </a:cubicBezTo>
                  <a:cubicBezTo>
                    <a:pt x="1182" y="513"/>
                    <a:pt x="1180" y="514"/>
                    <a:pt x="1177" y="514"/>
                  </a:cubicBezTo>
                  <a:close/>
                  <a:moveTo>
                    <a:pt x="1112" y="747"/>
                  </a:moveTo>
                  <a:cubicBezTo>
                    <a:pt x="1108" y="748"/>
                    <a:pt x="1111" y="752"/>
                    <a:pt x="1113" y="754"/>
                  </a:cubicBezTo>
                  <a:cubicBezTo>
                    <a:pt x="1113" y="752"/>
                    <a:pt x="1114" y="752"/>
                    <a:pt x="1114" y="750"/>
                  </a:cubicBezTo>
                  <a:cubicBezTo>
                    <a:pt x="1113" y="749"/>
                    <a:pt x="1112" y="749"/>
                    <a:pt x="1112" y="747"/>
                  </a:cubicBezTo>
                  <a:close/>
                  <a:moveTo>
                    <a:pt x="700" y="1082"/>
                  </a:moveTo>
                  <a:cubicBezTo>
                    <a:pt x="699" y="1085"/>
                    <a:pt x="702" y="1084"/>
                    <a:pt x="702" y="1085"/>
                  </a:cubicBezTo>
                  <a:cubicBezTo>
                    <a:pt x="704" y="1082"/>
                    <a:pt x="712" y="1083"/>
                    <a:pt x="715" y="1081"/>
                  </a:cubicBezTo>
                  <a:cubicBezTo>
                    <a:pt x="710" y="1075"/>
                    <a:pt x="707" y="1081"/>
                    <a:pt x="700" y="1082"/>
                  </a:cubicBezTo>
                  <a:close/>
                  <a:moveTo>
                    <a:pt x="927" y="95"/>
                  </a:moveTo>
                  <a:cubicBezTo>
                    <a:pt x="937" y="94"/>
                    <a:pt x="932" y="90"/>
                    <a:pt x="927" y="95"/>
                  </a:cubicBezTo>
                  <a:close/>
                  <a:moveTo>
                    <a:pt x="1147" y="166"/>
                  </a:moveTo>
                  <a:cubicBezTo>
                    <a:pt x="1143" y="165"/>
                    <a:pt x="1136" y="171"/>
                    <a:pt x="1141" y="174"/>
                  </a:cubicBezTo>
                  <a:cubicBezTo>
                    <a:pt x="1143" y="172"/>
                    <a:pt x="1142" y="167"/>
                    <a:pt x="1147" y="167"/>
                  </a:cubicBezTo>
                  <a:cubicBezTo>
                    <a:pt x="1147" y="167"/>
                    <a:pt x="1148" y="166"/>
                    <a:pt x="1147" y="166"/>
                  </a:cubicBezTo>
                  <a:close/>
                  <a:moveTo>
                    <a:pt x="959" y="188"/>
                  </a:moveTo>
                  <a:cubicBezTo>
                    <a:pt x="961" y="182"/>
                    <a:pt x="971" y="177"/>
                    <a:pt x="976" y="181"/>
                  </a:cubicBezTo>
                  <a:cubicBezTo>
                    <a:pt x="981" y="176"/>
                    <a:pt x="993" y="173"/>
                    <a:pt x="994" y="167"/>
                  </a:cubicBezTo>
                  <a:cubicBezTo>
                    <a:pt x="979" y="168"/>
                    <a:pt x="971" y="179"/>
                    <a:pt x="957" y="183"/>
                  </a:cubicBezTo>
                  <a:cubicBezTo>
                    <a:pt x="957" y="185"/>
                    <a:pt x="957" y="187"/>
                    <a:pt x="959" y="188"/>
                  </a:cubicBezTo>
                  <a:close/>
                  <a:moveTo>
                    <a:pt x="1152" y="259"/>
                  </a:moveTo>
                  <a:cubicBezTo>
                    <a:pt x="1152" y="256"/>
                    <a:pt x="1155" y="255"/>
                    <a:pt x="1157" y="253"/>
                  </a:cubicBezTo>
                  <a:cubicBezTo>
                    <a:pt x="1154" y="251"/>
                    <a:pt x="1151" y="249"/>
                    <a:pt x="1147" y="249"/>
                  </a:cubicBezTo>
                  <a:cubicBezTo>
                    <a:pt x="1148" y="254"/>
                    <a:pt x="1151" y="256"/>
                    <a:pt x="1153" y="255"/>
                  </a:cubicBezTo>
                  <a:cubicBezTo>
                    <a:pt x="1152" y="257"/>
                    <a:pt x="1148" y="258"/>
                    <a:pt x="1152" y="259"/>
                  </a:cubicBezTo>
                  <a:close/>
                  <a:moveTo>
                    <a:pt x="1192" y="338"/>
                  </a:moveTo>
                  <a:cubicBezTo>
                    <a:pt x="1197" y="336"/>
                    <a:pt x="1200" y="334"/>
                    <a:pt x="1203" y="331"/>
                  </a:cubicBezTo>
                  <a:cubicBezTo>
                    <a:pt x="1200" y="333"/>
                    <a:pt x="1191" y="334"/>
                    <a:pt x="1192" y="338"/>
                  </a:cubicBezTo>
                  <a:close/>
                  <a:moveTo>
                    <a:pt x="1219" y="382"/>
                  </a:moveTo>
                  <a:cubicBezTo>
                    <a:pt x="1223" y="382"/>
                    <a:pt x="1228" y="384"/>
                    <a:pt x="1231" y="378"/>
                  </a:cubicBezTo>
                  <a:cubicBezTo>
                    <a:pt x="1228" y="377"/>
                    <a:pt x="1226" y="381"/>
                    <a:pt x="1225" y="378"/>
                  </a:cubicBezTo>
                  <a:cubicBezTo>
                    <a:pt x="1228" y="377"/>
                    <a:pt x="1230" y="375"/>
                    <a:pt x="1232" y="374"/>
                  </a:cubicBezTo>
                  <a:cubicBezTo>
                    <a:pt x="1229" y="375"/>
                    <a:pt x="1226" y="375"/>
                    <a:pt x="1223" y="373"/>
                  </a:cubicBezTo>
                  <a:cubicBezTo>
                    <a:pt x="1223" y="377"/>
                    <a:pt x="1219" y="378"/>
                    <a:pt x="1219" y="382"/>
                  </a:cubicBezTo>
                  <a:close/>
                  <a:moveTo>
                    <a:pt x="1162" y="385"/>
                  </a:moveTo>
                  <a:cubicBezTo>
                    <a:pt x="1170" y="385"/>
                    <a:pt x="1172" y="376"/>
                    <a:pt x="1179" y="378"/>
                  </a:cubicBezTo>
                  <a:cubicBezTo>
                    <a:pt x="1175" y="373"/>
                    <a:pt x="1166" y="382"/>
                    <a:pt x="1162" y="385"/>
                  </a:cubicBezTo>
                  <a:close/>
                  <a:moveTo>
                    <a:pt x="1215" y="381"/>
                  </a:moveTo>
                  <a:cubicBezTo>
                    <a:pt x="1213" y="381"/>
                    <a:pt x="1202" y="379"/>
                    <a:pt x="1201" y="387"/>
                  </a:cubicBezTo>
                  <a:cubicBezTo>
                    <a:pt x="1204" y="387"/>
                    <a:pt x="1207" y="387"/>
                    <a:pt x="1208" y="390"/>
                  </a:cubicBezTo>
                  <a:cubicBezTo>
                    <a:pt x="1204" y="391"/>
                    <a:pt x="1203" y="394"/>
                    <a:pt x="1199" y="394"/>
                  </a:cubicBezTo>
                  <a:cubicBezTo>
                    <a:pt x="1201" y="396"/>
                    <a:pt x="1205" y="392"/>
                    <a:pt x="1208" y="390"/>
                  </a:cubicBezTo>
                  <a:cubicBezTo>
                    <a:pt x="1211" y="390"/>
                    <a:pt x="1213" y="390"/>
                    <a:pt x="1213" y="388"/>
                  </a:cubicBezTo>
                  <a:cubicBezTo>
                    <a:pt x="1212" y="387"/>
                    <a:pt x="1209" y="389"/>
                    <a:pt x="1209" y="387"/>
                  </a:cubicBezTo>
                  <a:cubicBezTo>
                    <a:pt x="1209" y="383"/>
                    <a:pt x="1214" y="384"/>
                    <a:pt x="1215" y="381"/>
                  </a:cubicBezTo>
                  <a:close/>
                  <a:moveTo>
                    <a:pt x="1267" y="409"/>
                  </a:moveTo>
                  <a:cubicBezTo>
                    <a:pt x="1269" y="403"/>
                    <a:pt x="1274" y="398"/>
                    <a:pt x="1282" y="398"/>
                  </a:cubicBezTo>
                  <a:cubicBezTo>
                    <a:pt x="1285" y="394"/>
                    <a:pt x="1291" y="392"/>
                    <a:pt x="1287" y="393"/>
                  </a:cubicBezTo>
                  <a:cubicBezTo>
                    <a:pt x="1282" y="394"/>
                    <a:pt x="1262" y="406"/>
                    <a:pt x="1255" y="404"/>
                  </a:cubicBezTo>
                  <a:cubicBezTo>
                    <a:pt x="1255" y="405"/>
                    <a:pt x="1258" y="405"/>
                    <a:pt x="1257" y="407"/>
                  </a:cubicBezTo>
                  <a:cubicBezTo>
                    <a:pt x="1253" y="407"/>
                    <a:pt x="1253" y="410"/>
                    <a:pt x="1251" y="412"/>
                  </a:cubicBezTo>
                  <a:cubicBezTo>
                    <a:pt x="1256" y="414"/>
                    <a:pt x="1259" y="407"/>
                    <a:pt x="1267" y="409"/>
                  </a:cubicBezTo>
                  <a:close/>
                  <a:moveTo>
                    <a:pt x="1230" y="407"/>
                  </a:moveTo>
                  <a:cubicBezTo>
                    <a:pt x="1229" y="408"/>
                    <a:pt x="1226" y="408"/>
                    <a:pt x="1226" y="406"/>
                  </a:cubicBezTo>
                  <a:cubicBezTo>
                    <a:pt x="1226" y="404"/>
                    <a:pt x="1230" y="405"/>
                    <a:pt x="1230" y="403"/>
                  </a:cubicBezTo>
                  <a:cubicBezTo>
                    <a:pt x="1229" y="403"/>
                    <a:pt x="1229" y="401"/>
                    <a:pt x="1229" y="400"/>
                  </a:cubicBezTo>
                  <a:cubicBezTo>
                    <a:pt x="1226" y="401"/>
                    <a:pt x="1224" y="401"/>
                    <a:pt x="1223" y="399"/>
                  </a:cubicBezTo>
                  <a:cubicBezTo>
                    <a:pt x="1220" y="402"/>
                    <a:pt x="1210" y="404"/>
                    <a:pt x="1218" y="404"/>
                  </a:cubicBezTo>
                  <a:cubicBezTo>
                    <a:pt x="1216" y="405"/>
                    <a:pt x="1214" y="405"/>
                    <a:pt x="1214" y="408"/>
                  </a:cubicBezTo>
                  <a:cubicBezTo>
                    <a:pt x="1216" y="408"/>
                    <a:pt x="1217" y="407"/>
                    <a:pt x="1217" y="408"/>
                  </a:cubicBezTo>
                  <a:cubicBezTo>
                    <a:pt x="1217" y="411"/>
                    <a:pt x="1214" y="412"/>
                    <a:pt x="1214" y="415"/>
                  </a:cubicBezTo>
                  <a:cubicBezTo>
                    <a:pt x="1219" y="416"/>
                    <a:pt x="1229" y="415"/>
                    <a:pt x="1230" y="407"/>
                  </a:cubicBezTo>
                  <a:close/>
                  <a:moveTo>
                    <a:pt x="1230" y="406"/>
                  </a:moveTo>
                  <a:cubicBezTo>
                    <a:pt x="1230" y="406"/>
                    <a:pt x="1230" y="407"/>
                    <a:pt x="1230" y="407"/>
                  </a:cubicBezTo>
                  <a:cubicBezTo>
                    <a:pt x="1230" y="407"/>
                    <a:pt x="1230" y="406"/>
                    <a:pt x="1230" y="406"/>
                  </a:cubicBezTo>
                  <a:close/>
                  <a:moveTo>
                    <a:pt x="1245" y="418"/>
                  </a:moveTo>
                  <a:cubicBezTo>
                    <a:pt x="1244" y="416"/>
                    <a:pt x="1245" y="414"/>
                    <a:pt x="1246" y="414"/>
                  </a:cubicBezTo>
                  <a:cubicBezTo>
                    <a:pt x="1249" y="415"/>
                    <a:pt x="1250" y="410"/>
                    <a:pt x="1248" y="413"/>
                  </a:cubicBezTo>
                  <a:cubicBezTo>
                    <a:pt x="1243" y="414"/>
                    <a:pt x="1239" y="417"/>
                    <a:pt x="1234" y="419"/>
                  </a:cubicBezTo>
                  <a:cubicBezTo>
                    <a:pt x="1238" y="422"/>
                    <a:pt x="1241" y="415"/>
                    <a:pt x="1245" y="418"/>
                  </a:cubicBezTo>
                  <a:close/>
                  <a:moveTo>
                    <a:pt x="1167" y="425"/>
                  </a:moveTo>
                  <a:cubicBezTo>
                    <a:pt x="1171" y="423"/>
                    <a:pt x="1175" y="421"/>
                    <a:pt x="1178" y="418"/>
                  </a:cubicBezTo>
                  <a:cubicBezTo>
                    <a:pt x="1174" y="420"/>
                    <a:pt x="1169" y="421"/>
                    <a:pt x="1167" y="425"/>
                  </a:cubicBezTo>
                  <a:close/>
                  <a:moveTo>
                    <a:pt x="1136" y="429"/>
                  </a:moveTo>
                  <a:cubicBezTo>
                    <a:pt x="1130" y="428"/>
                    <a:pt x="1127" y="435"/>
                    <a:pt x="1123" y="432"/>
                  </a:cubicBezTo>
                  <a:cubicBezTo>
                    <a:pt x="1123" y="429"/>
                    <a:pt x="1128" y="430"/>
                    <a:pt x="1128" y="427"/>
                  </a:cubicBezTo>
                  <a:cubicBezTo>
                    <a:pt x="1123" y="425"/>
                    <a:pt x="1110" y="427"/>
                    <a:pt x="1108" y="434"/>
                  </a:cubicBezTo>
                  <a:cubicBezTo>
                    <a:pt x="1111" y="435"/>
                    <a:pt x="1116" y="438"/>
                    <a:pt x="1114" y="441"/>
                  </a:cubicBezTo>
                  <a:cubicBezTo>
                    <a:pt x="1117" y="442"/>
                    <a:pt x="1120" y="438"/>
                    <a:pt x="1121" y="440"/>
                  </a:cubicBezTo>
                  <a:cubicBezTo>
                    <a:pt x="1120" y="441"/>
                    <a:pt x="1119" y="442"/>
                    <a:pt x="1118" y="443"/>
                  </a:cubicBezTo>
                  <a:cubicBezTo>
                    <a:pt x="1114" y="440"/>
                    <a:pt x="1108" y="449"/>
                    <a:pt x="1104" y="452"/>
                  </a:cubicBezTo>
                  <a:cubicBezTo>
                    <a:pt x="1107" y="452"/>
                    <a:pt x="1110" y="451"/>
                    <a:pt x="1109" y="455"/>
                  </a:cubicBezTo>
                  <a:cubicBezTo>
                    <a:pt x="1106" y="455"/>
                    <a:pt x="1105" y="452"/>
                    <a:pt x="1103" y="455"/>
                  </a:cubicBezTo>
                  <a:cubicBezTo>
                    <a:pt x="1103" y="458"/>
                    <a:pt x="1103" y="460"/>
                    <a:pt x="1105" y="462"/>
                  </a:cubicBezTo>
                  <a:cubicBezTo>
                    <a:pt x="1110" y="457"/>
                    <a:pt x="1118" y="457"/>
                    <a:pt x="1120" y="450"/>
                  </a:cubicBezTo>
                  <a:cubicBezTo>
                    <a:pt x="1123" y="450"/>
                    <a:pt x="1127" y="446"/>
                    <a:pt x="1124" y="445"/>
                  </a:cubicBezTo>
                  <a:cubicBezTo>
                    <a:pt x="1122" y="447"/>
                    <a:pt x="1120" y="449"/>
                    <a:pt x="1117" y="450"/>
                  </a:cubicBezTo>
                  <a:cubicBezTo>
                    <a:pt x="1117" y="449"/>
                    <a:pt x="1116" y="449"/>
                    <a:pt x="1116" y="448"/>
                  </a:cubicBezTo>
                  <a:cubicBezTo>
                    <a:pt x="1117" y="447"/>
                    <a:pt x="1117" y="446"/>
                    <a:pt x="1118" y="445"/>
                  </a:cubicBezTo>
                  <a:cubicBezTo>
                    <a:pt x="1119" y="448"/>
                    <a:pt x="1121" y="444"/>
                    <a:pt x="1124" y="445"/>
                  </a:cubicBezTo>
                  <a:cubicBezTo>
                    <a:pt x="1124" y="442"/>
                    <a:pt x="1124" y="442"/>
                    <a:pt x="1126" y="439"/>
                  </a:cubicBezTo>
                  <a:cubicBezTo>
                    <a:pt x="1124" y="437"/>
                    <a:pt x="1122" y="439"/>
                    <a:pt x="1122" y="438"/>
                  </a:cubicBezTo>
                  <a:cubicBezTo>
                    <a:pt x="1125" y="433"/>
                    <a:pt x="1132" y="433"/>
                    <a:pt x="1136" y="429"/>
                  </a:cubicBezTo>
                  <a:close/>
                  <a:moveTo>
                    <a:pt x="1094" y="442"/>
                  </a:moveTo>
                  <a:cubicBezTo>
                    <a:pt x="1090" y="444"/>
                    <a:pt x="1079" y="444"/>
                    <a:pt x="1080" y="448"/>
                  </a:cubicBezTo>
                  <a:cubicBezTo>
                    <a:pt x="1085" y="447"/>
                    <a:pt x="1095" y="442"/>
                    <a:pt x="1094" y="442"/>
                  </a:cubicBezTo>
                  <a:close/>
                  <a:moveTo>
                    <a:pt x="1002" y="455"/>
                  </a:moveTo>
                  <a:cubicBezTo>
                    <a:pt x="999" y="456"/>
                    <a:pt x="995" y="456"/>
                    <a:pt x="995" y="460"/>
                  </a:cubicBezTo>
                  <a:cubicBezTo>
                    <a:pt x="999" y="460"/>
                    <a:pt x="999" y="456"/>
                    <a:pt x="1002" y="455"/>
                  </a:cubicBezTo>
                  <a:close/>
                  <a:moveTo>
                    <a:pt x="1126" y="464"/>
                  </a:moveTo>
                  <a:cubicBezTo>
                    <a:pt x="1127" y="462"/>
                    <a:pt x="1129" y="462"/>
                    <a:pt x="1131" y="462"/>
                  </a:cubicBezTo>
                  <a:cubicBezTo>
                    <a:pt x="1131" y="457"/>
                    <a:pt x="1126" y="460"/>
                    <a:pt x="1125" y="462"/>
                  </a:cubicBezTo>
                  <a:cubicBezTo>
                    <a:pt x="1127" y="462"/>
                    <a:pt x="1125" y="464"/>
                    <a:pt x="1126" y="464"/>
                  </a:cubicBezTo>
                  <a:close/>
                  <a:moveTo>
                    <a:pt x="1234" y="521"/>
                  </a:moveTo>
                  <a:cubicBezTo>
                    <a:pt x="1230" y="525"/>
                    <a:pt x="1219" y="527"/>
                    <a:pt x="1218" y="531"/>
                  </a:cubicBezTo>
                  <a:cubicBezTo>
                    <a:pt x="1216" y="534"/>
                    <a:pt x="1197" y="535"/>
                    <a:pt x="1192" y="546"/>
                  </a:cubicBezTo>
                  <a:cubicBezTo>
                    <a:pt x="1199" y="545"/>
                    <a:pt x="1205" y="540"/>
                    <a:pt x="1212" y="536"/>
                  </a:cubicBezTo>
                  <a:cubicBezTo>
                    <a:pt x="1220" y="532"/>
                    <a:pt x="1232" y="529"/>
                    <a:pt x="1234" y="521"/>
                  </a:cubicBezTo>
                  <a:close/>
                  <a:moveTo>
                    <a:pt x="162" y="592"/>
                  </a:moveTo>
                  <a:cubicBezTo>
                    <a:pt x="153" y="594"/>
                    <a:pt x="146" y="599"/>
                    <a:pt x="141" y="605"/>
                  </a:cubicBezTo>
                  <a:cubicBezTo>
                    <a:pt x="144" y="605"/>
                    <a:pt x="145" y="604"/>
                    <a:pt x="147" y="607"/>
                  </a:cubicBezTo>
                  <a:cubicBezTo>
                    <a:pt x="147" y="609"/>
                    <a:pt x="143" y="611"/>
                    <a:pt x="145" y="612"/>
                  </a:cubicBezTo>
                  <a:cubicBezTo>
                    <a:pt x="146" y="609"/>
                    <a:pt x="150" y="609"/>
                    <a:pt x="152" y="608"/>
                  </a:cubicBezTo>
                  <a:cubicBezTo>
                    <a:pt x="152" y="605"/>
                    <a:pt x="150" y="603"/>
                    <a:pt x="151" y="599"/>
                  </a:cubicBezTo>
                  <a:cubicBezTo>
                    <a:pt x="152" y="599"/>
                    <a:pt x="152" y="598"/>
                    <a:pt x="153" y="598"/>
                  </a:cubicBezTo>
                  <a:cubicBezTo>
                    <a:pt x="157" y="600"/>
                    <a:pt x="162" y="596"/>
                    <a:pt x="162" y="592"/>
                  </a:cubicBezTo>
                  <a:close/>
                  <a:moveTo>
                    <a:pt x="202" y="660"/>
                  </a:moveTo>
                  <a:cubicBezTo>
                    <a:pt x="200" y="659"/>
                    <a:pt x="200" y="657"/>
                    <a:pt x="197" y="658"/>
                  </a:cubicBezTo>
                  <a:cubicBezTo>
                    <a:pt x="197" y="659"/>
                    <a:pt x="195" y="663"/>
                    <a:pt x="196" y="663"/>
                  </a:cubicBezTo>
                  <a:cubicBezTo>
                    <a:pt x="196" y="659"/>
                    <a:pt x="201" y="662"/>
                    <a:pt x="202" y="660"/>
                  </a:cubicBezTo>
                  <a:close/>
                  <a:moveTo>
                    <a:pt x="1186" y="672"/>
                  </a:moveTo>
                  <a:cubicBezTo>
                    <a:pt x="1184" y="675"/>
                    <a:pt x="1182" y="676"/>
                    <a:pt x="1178" y="677"/>
                  </a:cubicBezTo>
                  <a:cubicBezTo>
                    <a:pt x="1178" y="676"/>
                    <a:pt x="1177" y="675"/>
                    <a:pt x="1177" y="675"/>
                  </a:cubicBezTo>
                  <a:cubicBezTo>
                    <a:pt x="1178" y="672"/>
                    <a:pt x="1178" y="670"/>
                    <a:pt x="1178" y="666"/>
                  </a:cubicBezTo>
                  <a:cubicBezTo>
                    <a:pt x="1172" y="668"/>
                    <a:pt x="1168" y="672"/>
                    <a:pt x="1164" y="676"/>
                  </a:cubicBezTo>
                  <a:cubicBezTo>
                    <a:pt x="1165" y="679"/>
                    <a:pt x="1171" y="677"/>
                    <a:pt x="1173" y="678"/>
                  </a:cubicBezTo>
                  <a:cubicBezTo>
                    <a:pt x="1173" y="683"/>
                    <a:pt x="1173" y="683"/>
                    <a:pt x="1173" y="683"/>
                  </a:cubicBezTo>
                  <a:cubicBezTo>
                    <a:pt x="1179" y="681"/>
                    <a:pt x="1186" y="676"/>
                    <a:pt x="1186" y="672"/>
                  </a:cubicBezTo>
                  <a:close/>
                  <a:moveTo>
                    <a:pt x="1169" y="675"/>
                  </a:moveTo>
                  <a:cubicBezTo>
                    <a:pt x="1169" y="671"/>
                    <a:pt x="1173" y="671"/>
                    <a:pt x="1176" y="670"/>
                  </a:cubicBezTo>
                  <a:cubicBezTo>
                    <a:pt x="1176" y="673"/>
                    <a:pt x="1175" y="673"/>
                    <a:pt x="1175" y="676"/>
                  </a:cubicBezTo>
                  <a:cubicBezTo>
                    <a:pt x="1173" y="676"/>
                    <a:pt x="1171" y="676"/>
                    <a:pt x="1169" y="675"/>
                  </a:cubicBezTo>
                  <a:close/>
                  <a:moveTo>
                    <a:pt x="1045" y="783"/>
                  </a:moveTo>
                  <a:cubicBezTo>
                    <a:pt x="1045" y="786"/>
                    <a:pt x="1040" y="792"/>
                    <a:pt x="1038" y="787"/>
                  </a:cubicBezTo>
                  <a:cubicBezTo>
                    <a:pt x="1035" y="787"/>
                    <a:pt x="1035" y="790"/>
                    <a:pt x="1034" y="792"/>
                  </a:cubicBezTo>
                  <a:cubicBezTo>
                    <a:pt x="1037" y="790"/>
                    <a:pt x="1034" y="795"/>
                    <a:pt x="1037" y="795"/>
                  </a:cubicBezTo>
                  <a:cubicBezTo>
                    <a:pt x="1037" y="792"/>
                    <a:pt x="1040" y="793"/>
                    <a:pt x="1042" y="793"/>
                  </a:cubicBezTo>
                  <a:cubicBezTo>
                    <a:pt x="1040" y="788"/>
                    <a:pt x="1043" y="786"/>
                    <a:pt x="1048" y="786"/>
                  </a:cubicBezTo>
                  <a:cubicBezTo>
                    <a:pt x="1048" y="785"/>
                    <a:pt x="1049" y="784"/>
                    <a:pt x="1049" y="783"/>
                  </a:cubicBezTo>
                  <a:cubicBezTo>
                    <a:pt x="1047" y="784"/>
                    <a:pt x="1048" y="784"/>
                    <a:pt x="1045" y="783"/>
                  </a:cubicBezTo>
                  <a:close/>
                  <a:moveTo>
                    <a:pt x="1192" y="801"/>
                  </a:moveTo>
                  <a:cubicBezTo>
                    <a:pt x="1193" y="799"/>
                    <a:pt x="1191" y="795"/>
                    <a:pt x="1196" y="794"/>
                  </a:cubicBezTo>
                  <a:cubicBezTo>
                    <a:pt x="1194" y="792"/>
                    <a:pt x="1191" y="795"/>
                    <a:pt x="1190" y="796"/>
                  </a:cubicBezTo>
                  <a:cubicBezTo>
                    <a:pt x="1191" y="797"/>
                    <a:pt x="1189" y="798"/>
                    <a:pt x="1190" y="799"/>
                  </a:cubicBezTo>
                  <a:cubicBezTo>
                    <a:pt x="1191" y="800"/>
                    <a:pt x="1192" y="800"/>
                    <a:pt x="1192" y="801"/>
                  </a:cubicBezTo>
                  <a:close/>
                  <a:moveTo>
                    <a:pt x="1191" y="802"/>
                  </a:moveTo>
                  <a:cubicBezTo>
                    <a:pt x="1192" y="802"/>
                    <a:pt x="1192" y="801"/>
                    <a:pt x="1192" y="801"/>
                  </a:cubicBezTo>
                  <a:cubicBezTo>
                    <a:pt x="1192" y="801"/>
                    <a:pt x="1191" y="801"/>
                    <a:pt x="1191" y="802"/>
                  </a:cubicBezTo>
                  <a:close/>
                  <a:moveTo>
                    <a:pt x="1192" y="801"/>
                  </a:moveTo>
                  <a:cubicBezTo>
                    <a:pt x="1192" y="801"/>
                    <a:pt x="1192" y="801"/>
                    <a:pt x="1192" y="801"/>
                  </a:cubicBezTo>
                  <a:cubicBezTo>
                    <a:pt x="1192" y="801"/>
                    <a:pt x="1192" y="801"/>
                    <a:pt x="1192" y="801"/>
                  </a:cubicBezTo>
                  <a:cubicBezTo>
                    <a:pt x="1192" y="801"/>
                    <a:pt x="1192" y="801"/>
                    <a:pt x="1192" y="801"/>
                  </a:cubicBezTo>
                  <a:close/>
                  <a:moveTo>
                    <a:pt x="1117" y="848"/>
                  </a:moveTo>
                  <a:cubicBezTo>
                    <a:pt x="1117" y="847"/>
                    <a:pt x="1117" y="846"/>
                    <a:pt x="1118" y="846"/>
                  </a:cubicBezTo>
                  <a:cubicBezTo>
                    <a:pt x="1117" y="846"/>
                    <a:pt x="1117" y="846"/>
                    <a:pt x="1117" y="846"/>
                  </a:cubicBezTo>
                  <a:lnTo>
                    <a:pt x="1117" y="848"/>
                  </a:lnTo>
                  <a:close/>
                  <a:moveTo>
                    <a:pt x="1138" y="833"/>
                  </a:moveTo>
                  <a:cubicBezTo>
                    <a:pt x="1136" y="833"/>
                    <a:pt x="1136" y="831"/>
                    <a:pt x="1136" y="831"/>
                  </a:cubicBezTo>
                  <a:cubicBezTo>
                    <a:pt x="1133" y="838"/>
                    <a:pt x="1121" y="840"/>
                    <a:pt x="1118" y="846"/>
                  </a:cubicBezTo>
                  <a:cubicBezTo>
                    <a:pt x="1124" y="846"/>
                    <a:pt x="1124" y="846"/>
                    <a:pt x="1124" y="846"/>
                  </a:cubicBezTo>
                  <a:cubicBezTo>
                    <a:pt x="1127" y="843"/>
                    <a:pt x="1131" y="834"/>
                    <a:pt x="1136" y="838"/>
                  </a:cubicBezTo>
                  <a:cubicBezTo>
                    <a:pt x="1135" y="835"/>
                    <a:pt x="1139" y="836"/>
                    <a:pt x="1138" y="833"/>
                  </a:cubicBezTo>
                  <a:close/>
                  <a:moveTo>
                    <a:pt x="117" y="847"/>
                  </a:moveTo>
                  <a:cubicBezTo>
                    <a:pt x="113" y="845"/>
                    <a:pt x="109" y="848"/>
                    <a:pt x="108" y="851"/>
                  </a:cubicBezTo>
                  <a:cubicBezTo>
                    <a:pt x="113" y="849"/>
                    <a:pt x="117" y="847"/>
                    <a:pt x="121" y="846"/>
                  </a:cubicBezTo>
                  <a:cubicBezTo>
                    <a:pt x="130" y="844"/>
                    <a:pt x="129" y="845"/>
                    <a:pt x="134" y="836"/>
                  </a:cubicBezTo>
                  <a:cubicBezTo>
                    <a:pt x="134" y="836"/>
                    <a:pt x="136" y="837"/>
                    <a:pt x="136" y="835"/>
                  </a:cubicBezTo>
                  <a:cubicBezTo>
                    <a:pt x="133" y="837"/>
                    <a:pt x="134" y="833"/>
                    <a:pt x="131" y="834"/>
                  </a:cubicBezTo>
                  <a:cubicBezTo>
                    <a:pt x="126" y="837"/>
                    <a:pt x="121" y="841"/>
                    <a:pt x="117" y="847"/>
                  </a:cubicBezTo>
                  <a:close/>
                  <a:moveTo>
                    <a:pt x="167" y="840"/>
                  </a:moveTo>
                  <a:cubicBezTo>
                    <a:pt x="167" y="844"/>
                    <a:pt x="160" y="841"/>
                    <a:pt x="160" y="845"/>
                  </a:cubicBezTo>
                  <a:cubicBezTo>
                    <a:pt x="163" y="845"/>
                    <a:pt x="163" y="843"/>
                    <a:pt x="165" y="845"/>
                  </a:cubicBezTo>
                  <a:cubicBezTo>
                    <a:pt x="164" y="842"/>
                    <a:pt x="170" y="842"/>
                    <a:pt x="167" y="840"/>
                  </a:cubicBezTo>
                  <a:close/>
                  <a:moveTo>
                    <a:pt x="149" y="845"/>
                  </a:moveTo>
                  <a:cubicBezTo>
                    <a:pt x="142" y="845"/>
                    <a:pt x="132" y="851"/>
                    <a:pt x="129" y="858"/>
                  </a:cubicBezTo>
                  <a:cubicBezTo>
                    <a:pt x="126" y="858"/>
                    <a:pt x="125" y="857"/>
                    <a:pt x="123" y="857"/>
                  </a:cubicBezTo>
                  <a:cubicBezTo>
                    <a:pt x="114" y="866"/>
                    <a:pt x="103" y="873"/>
                    <a:pt x="93" y="882"/>
                  </a:cubicBezTo>
                  <a:cubicBezTo>
                    <a:pt x="105" y="872"/>
                    <a:pt x="122" y="871"/>
                    <a:pt x="133" y="860"/>
                  </a:cubicBezTo>
                  <a:cubicBezTo>
                    <a:pt x="132" y="860"/>
                    <a:pt x="130" y="860"/>
                    <a:pt x="130" y="858"/>
                  </a:cubicBezTo>
                  <a:cubicBezTo>
                    <a:pt x="135" y="852"/>
                    <a:pt x="145" y="851"/>
                    <a:pt x="149" y="845"/>
                  </a:cubicBezTo>
                  <a:close/>
                  <a:moveTo>
                    <a:pt x="1051" y="939"/>
                  </a:moveTo>
                  <a:cubicBezTo>
                    <a:pt x="1054" y="938"/>
                    <a:pt x="1056" y="936"/>
                    <a:pt x="1058" y="934"/>
                  </a:cubicBezTo>
                  <a:cubicBezTo>
                    <a:pt x="1062" y="934"/>
                    <a:pt x="1062" y="937"/>
                    <a:pt x="1062" y="939"/>
                  </a:cubicBezTo>
                  <a:cubicBezTo>
                    <a:pt x="1063" y="936"/>
                    <a:pt x="1066" y="938"/>
                    <a:pt x="1068" y="939"/>
                  </a:cubicBezTo>
                  <a:cubicBezTo>
                    <a:pt x="1068" y="936"/>
                    <a:pt x="1070" y="935"/>
                    <a:pt x="1070" y="932"/>
                  </a:cubicBezTo>
                  <a:cubicBezTo>
                    <a:pt x="1066" y="927"/>
                    <a:pt x="1075" y="910"/>
                    <a:pt x="1082" y="916"/>
                  </a:cubicBezTo>
                  <a:cubicBezTo>
                    <a:pt x="1082" y="922"/>
                    <a:pt x="1072" y="926"/>
                    <a:pt x="1076" y="930"/>
                  </a:cubicBezTo>
                  <a:cubicBezTo>
                    <a:pt x="1081" y="925"/>
                    <a:pt x="1097" y="922"/>
                    <a:pt x="1097" y="913"/>
                  </a:cubicBezTo>
                  <a:cubicBezTo>
                    <a:pt x="1095" y="914"/>
                    <a:pt x="1097" y="910"/>
                    <a:pt x="1094" y="910"/>
                  </a:cubicBezTo>
                  <a:cubicBezTo>
                    <a:pt x="1096" y="907"/>
                    <a:pt x="1093" y="906"/>
                    <a:pt x="1097" y="905"/>
                  </a:cubicBezTo>
                  <a:cubicBezTo>
                    <a:pt x="1097" y="903"/>
                    <a:pt x="1095" y="902"/>
                    <a:pt x="1096" y="900"/>
                  </a:cubicBezTo>
                  <a:cubicBezTo>
                    <a:pt x="1093" y="901"/>
                    <a:pt x="1094" y="897"/>
                    <a:pt x="1092" y="897"/>
                  </a:cubicBezTo>
                  <a:cubicBezTo>
                    <a:pt x="1091" y="902"/>
                    <a:pt x="1088" y="905"/>
                    <a:pt x="1084" y="910"/>
                  </a:cubicBezTo>
                  <a:cubicBezTo>
                    <a:pt x="1082" y="907"/>
                    <a:pt x="1081" y="912"/>
                    <a:pt x="1078" y="912"/>
                  </a:cubicBezTo>
                  <a:cubicBezTo>
                    <a:pt x="1078" y="909"/>
                    <a:pt x="1078" y="908"/>
                    <a:pt x="1077" y="907"/>
                  </a:cubicBezTo>
                  <a:cubicBezTo>
                    <a:pt x="1094" y="892"/>
                    <a:pt x="1113" y="879"/>
                    <a:pt x="1135" y="870"/>
                  </a:cubicBezTo>
                  <a:cubicBezTo>
                    <a:pt x="1133" y="867"/>
                    <a:pt x="1137" y="866"/>
                    <a:pt x="1135" y="865"/>
                  </a:cubicBezTo>
                  <a:cubicBezTo>
                    <a:pt x="1135" y="867"/>
                    <a:pt x="1130" y="867"/>
                    <a:pt x="1132" y="864"/>
                  </a:cubicBezTo>
                  <a:cubicBezTo>
                    <a:pt x="1129" y="865"/>
                    <a:pt x="1125" y="870"/>
                    <a:pt x="1121" y="867"/>
                  </a:cubicBezTo>
                  <a:cubicBezTo>
                    <a:pt x="1120" y="864"/>
                    <a:pt x="1122" y="865"/>
                    <a:pt x="1123" y="863"/>
                  </a:cubicBezTo>
                  <a:cubicBezTo>
                    <a:pt x="1119" y="863"/>
                    <a:pt x="1115" y="868"/>
                    <a:pt x="1114" y="861"/>
                  </a:cubicBezTo>
                  <a:cubicBezTo>
                    <a:pt x="1116" y="862"/>
                    <a:pt x="1115" y="864"/>
                    <a:pt x="1118" y="863"/>
                  </a:cubicBezTo>
                  <a:cubicBezTo>
                    <a:pt x="1118" y="862"/>
                    <a:pt x="1117" y="861"/>
                    <a:pt x="1117" y="860"/>
                  </a:cubicBezTo>
                  <a:cubicBezTo>
                    <a:pt x="1115" y="859"/>
                    <a:pt x="1113" y="859"/>
                    <a:pt x="1112" y="860"/>
                  </a:cubicBezTo>
                  <a:cubicBezTo>
                    <a:pt x="1111" y="858"/>
                    <a:pt x="1109" y="857"/>
                    <a:pt x="1109" y="855"/>
                  </a:cubicBezTo>
                  <a:cubicBezTo>
                    <a:pt x="1111" y="853"/>
                    <a:pt x="1111" y="849"/>
                    <a:pt x="1114" y="848"/>
                  </a:cubicBezTo>
                  <a:cubicBezTo>
                    <a:pt x="1107" y="845"/>
                    <a:pt x="1101" y="858"/>
                    <a:pt x="1096" y="851"/>
                  </a:cubicBezTo>
                  <a:cubicBezTo>
                    <a:pt x="1095" y="854"/>
                    <a:pt x="1098" y="854"/>
                    <a:pt x="1097" y="857"/>
                  </a:cubicBezTo>
                  <a:cubicBezTo>
                    <a:pt x="1093" y="860"/>
                    <a:pt x="1086" y="858"/>
                    <a:pt x="1084" y="866"/>
                  </a:cubicBezTo>
                  <a:cubicBezTo>
                    <a:pt x="1088" y="864"/>
                    <a:pt x="1087" y="868"/>
                    <a:pt x="1087" y="872"/>
                  </a:cubicBezTo>
                  <a:cubicBezTo>
                    <a:pt x="1092" y="870"/>
                    <a:pt x="1091" y="872"/>
                    <a:pt x="1092" y="874"/>
                  </a:cubicBezTo>
                  <a:cubicBezTo>
                    <a:pt x="1093" y="871"/>
                    <a:pt x="1095" y="874"/>
                    <a:pt x="1095" y="876"/>
                  </a:cubicBezTo>
                  <a:cubicBezTo>
                    <a:pt x="1092" y="880"/>
                    <a:pt x="1089" y="883"/>
                    <a:pt x="1084" y="883"/>
                  </a:cubicBezTo>
                  <a:cubicBezTo>
                    <a:pt x="1085" y="879"/>
                    <a:pt x="1084" y="876"/>
                    <a:pt x="1081" y="874"/>
                  </a:cubicBezTo>
                  <a:cubicBezTo>
                    <a:pt x="1081" y="876"/>
                    <a:pt x="1079" y="875"/>
                    <a:pt x="1079" y="876"/>
                  </a:cubicBezTo>
                  <a:cubicBezTo>
                    <a:pt x="1082" y="882"/>
                    <a:pt x="1075" y="894"/>
                    <a:pt x="1067" y="894"/>
                  </a:cubicBezTo>
                  <a:cubicBezTo>
                    <a:pt x="1067" y="891"/>
                    <a:pt x="1066" y="889"/>
                    <a:pt x="1065" y="887"/>
                  </a:cubicBezTo>
                  <a:cubicBezTo>
                    <a:pt x="1063" y="891"/>
                    <a:pt x="1067" y="891"/>
                    <a:pt x="1066" y="896"/>
                  </a:cubicBezTo>
                  <a:cubicBezTo>
                    <a:pt x="1063" y="898"/>
                    <a:pt x="1058" y="898"/>
                    <a:pt x="1058" y="902"/>
                  </a:cubicBezTo>
                  <a:cubicBezTo>
                    <a:pt x="1058" y="904"/>
                    <a:pt x="1061" y="902"/>
                    <a:pt x="1061" y="904"/>
                  </a:cubicBezTo>
                  <a:cubicBezTo>
                    <a:pt x="1058" y="906"/>
                    <a:pt x="1058" y="910"/>
                    <a:pt x="1056" y="913"/>
                  </a:cubicBezTo>
                  <a:cubicBezTo>
                    <a:pt x="1061" y="913"/>
                    <a:pt x="1063" y="917"/>
                    <a:pt x="1064" y="921"/>
                  </a:cubicBezTo>
                  <a:cubicBezTo>
                    <a:pt x="1059" y="928"/>
                    <a:pt x="1049" y="929"/>
                    <a:pt x="1051" y="939"/>
                  </a:cubicBezTo>
                  <a:close/>
                  <a:moveTo>
                    <a:pt x="1103" y="880"/>
                  </a:moveTo>
                  <a:cubicBezTo>
                    <a:pt x="1103" y="876"/>
                    <a:pt x="1106" y="876"/>
                    <a:pt x="1108" y="874"/>
                  </a:cubicBezTo>
                  <a:cubicBezTo>
                    <a:pt x="1111" y="877"/>
                    <a:pt x="1106" y="880"/>
                    <a:pt x="1103" y="880"/>
                  </a:cubicBezTo>
                  <a:close/>
                  <a:moveTo>
                    <a:pt x="1092" y="868"/>
                  </a:moveTo>
                  <a:cubicBezTo>
                    <a:pt x="1092" y="865"/>
                    <a:pt x="1090" y="866"/>
                    <a:pt x="1091" y="863"/>
                  </a:cubicBezTo>
                  <a:cubicBezTo>
                    <a:pt x="1093" y="866"/>
                    <a:pt x="1096" y="861"/>
                    <a:pt x="1096" y="865"/>
                  </a:cubicBezTo>
                  <a:cubicBezTo>
                    <a:pt x="1099" y="865"/>
                    <a:pt x="1100" y="863"/>
                    <a:pt x="1101" y="860"/>
                  </a:cubicBezTo>
                  <a:cubicBezTo>
                    <a:pt x="1100" y="861"/>
                    <a:pt x="1099" y="862"/>
                    <a:pt x="1098" y="863"/>
                  </a:cubicBezTo>
                  <a:cubicBezTo>
                    <a:pt x="1095" y="862"/>
                    <a:pt x="1102" y="856"/>
                    <a:pt x="1102" y="860"/>
                  </a:cubicBezTo>
                  <a:cubicBezTo>
                    <a:pt x="1104" y="858"/>
                    <a:pt x="1103" y="856"/>
                    <a:pt x="1107" y="854"/>
                  </a:cubicBezTo>
                  <a:cubicBezTo>
                    <a:pt x="1110" y="857"/>
                    <a:pt x="1105" y="858"/>
                    <a:pt x="1103" y="860"/>
                  </a:cubicBezTo>
                  <a:cubicBezTo>
                    <a:pt x="1104" y="863"/>
                    <a:pt x="1108" y="860"/>
                    <a:pt x="1111" y="860"/>
                  </a:cubicBezTo>
                  <a:cubicBezTo>
                    <a:pt x="1110" y="863"/>
                    <a:pt x="1112" y="864"/>
                    <a:pt x="1112" y="867"/>
                  </a:cubicBezTo>
                  <a:cubicBezTo>
                    <a:pt x="1105" y="872"/>
                    <a:pt x="1103" y="871"/>
                    <a:pt x="1098" y="874"/>
                  </a:cubicBezTo>
                  <a:cubicBezTo>
                    <a:pt x="1100" y="869"/>
                    <a:pt x="1096" y="869"/>
                    <a:pt x="1092" y="868"/>
                  </a:cubicBezTo>
                  <a:close/>
                  <a:moveTo>
                    <a:pt x="1102" y="878"/>
                  </a:moveTo>
                  <a:cubicBezTo>
                    <a:pt x="1102" y="881"/>
                    <a:pt x="1100" y="882"/>
                    <a:pt x="1099" y="884"/>
                  </a:cubicBezTo>
                  <a:cubicBezTo>
                    <a:pt x="1095" y="883"/>
                    <a:pt x="1096" y="883"/>
                    <a:pt x="1092" y="884"/>
                  </a:cubicBezTo>
                  <a:cubicBezTo>
                    <a:pt x="1094" y="889"/>
                    <a:pt x="1088" y="892"/>
                    <a:pt x="1083" y="893"/>
                  </a:cubicBezTo>
                  <a:cubicBezTo>
                    <a:pt x="1084" y="883"/>
                    <a:pt x="1093" y="880"/>
                    <a:pt x="1102" y="878"/>
                  </a:cubicBezTo>
                  <a:close/>
                  <a:moveTo>
                    <a:pt x="1070" y="897"/>
                  </a:moveTo>
                  <a:cubicBezTo>
                    <a:pt x="1070" y="900"/>
                    <a:pt x="1069" y="902"/>
                    <a:pt x="1066" y="902"/>
                  </a:cubicBezTo>
                  <a:cubicBezTo>
                    <a:pt x="1065" y="898"/>
                    <a:pt x="1068" y="897"/>
                    <a:pt x="1070" y="897"/>
                  </a:cubicBezTo>
                  <a:close/>
                  <a:moveTo>
                    <a:pt x="178" y="865"/>
                  </a:moveTo>
                  <a:cubicBezTo>
                    <a:pt x="183" y="865"/>
                    <a:pt x="185" y="864"/>
                    <a:pt x="190" y="862"/>
                  </a:cubicBezTo>
                  <a:cubicBezTo>
                    <a:pt x="188" y="859"/>
                    <a:pt x="184" y="855"/>
                    <a:pt x="179" y="858"/>
                  </a:cubicBezTo>
                  <a:cubicBezTo>
                    <a:pt x="180" y="861"/>
                    <a:pt x="177" y="867"/>
                    <a:pt x="178" y="865"/>
                  </a:cubicBezTo>
                  <a:close/>
                  <a:moveTo>
                    <a:pt x="1114" y="952"/>
                  </a:moveTo>
                  <a:cubicBezTo>
                    <a:pt x="1115" y="948"/>
                    <a:pt x="1119" y="947"/>
                    <a:pt x="1118" y="941"/>
                  </a:cubicBezTo>
                  <a:cubicBezTo>
                    <a:pt x="1121" y="942"/>
                    <a:pt x="1120" y="940"/>
                    <a:pt x="1122" y="939"/>
                  </a:cubicBezTo>
                  <a:cubicBezTo>
                    <a:pt x="1127" y="942"/>
                    <a:pt x="1129" y="936"/>
                    <a:pt x="1133" y="934"/>
                  </a:cubicBezTo>
                  <a:cubicBezTo>
                    <a:pt x="1130" y="928"/>
                    <a:pt x="1146" y="928"/>
                    <a:pt x="1142" y="921"/>
                  </a:cubicBezTo>
                  <a:cubicBezTo>
                    <a:pt x="1136" y="923"/>
                    <a:pt x="1134" y="928"/>
                    <a:pt x="1129" y="926"/>
                  </a:cubicBezTo>
                  <a:cubicBezTo>
                    <a:pt x="1127" y="933"/>
                    <a:pt x="1121" y="935"/>
                    <a:pt x="1115" y="938"/>
                  </a:cubicBezTo>
                  <a:cubicBezTo>
                    <a:pt x="1115" y="937"/>
                    <a:pt x="1115" y="937"/>
                    <a:pt x="1114" y="936"/>
                  </a:cubicBezTo>
                  <a:cubicBezTo>
                    <a:pt x="1117" y="933"/>
                    <a:pt x="1116" y="929"/>
                    <a:pt x="1115" y="925"/>
                  </a:cubicBezTo>
                  <a:cubicBezTo>
                    <a:pt x="1114" y="924"/>
                    <a:pt x="1111" y="926"/>
                    <a:pt x="1111" y="924"/>
                  </a:cubicBezTo>
                  <a:cubicBezTo>
                    <a:pt x="1114" y="919"/>
                    <a:pt x="1107" y="921"/>
                    <a:pt x="1108" y="916"/>
                  </a:cubicBezTo>
                  <a:cubicBezTo>
                    <a:pt x="1110" y="919"/>
                    <a:pt x="1113" y="916"/>
                    <a:pt x="1114" y="913"/>
                  </a:cubicBezTo>
                  <a:cubicBezTo>
                    <a:pt x="1109" y="914"/>
                    <a:pt x="1104" y="917"/>
                    <a:pt x="1104" y="922"/>
                  </a:cubicBezTo>
                  <a:cubicBezTo>
                    <a:pt x="1110" y="919"/>
                    <a:pt x="1106" y="927"/>
                    <a:pt x="1110" y="926"/>
                  </a:cubicBezTo>
                  <a:cubicBezTo>
                    <a:pt x="1107" y="930"/>
                    <a:pt x="1107" y="933"/>
                    <a:pt x="1105" y="939"/>
                  </a:cubicBezTo>
                  <a:cubicBezTo>
                    <a:pt x="1107" y="940"/>
                    <a:pt x="1108" y="938"/>
                    <a:pt x="1108" y="939"/>
                  </a:cubicBezTo>
                  <a:cubicBezTo>
                    <a:pt x="1105" y="942"/>
                    <a:pt x="1109" y="950"/>
                    <a:pt x="1111" y="950"/>
                  </a:cubicBezTo>
                  <a:cubicBezTo>
                    <a:pt x="1111" y="952"/>
                    <a:pt x="1111" y="952"/>
                    <a:pt x="1111" y="952"/>
                  </a:cubicBezTo>
                  <a:cubicBezTo>
                    <a:pt x="1105" y="949"/>
                    <a:pt x="1107" y="954"/>
                    <a:pt x="1103" y="955"/>
                  </a:cubicBezTo>
                  <a:cubicBezTo>
                    <a:pt x="1103" y="953"/>
                    <a:pt x="1104" y="950"/>
                    <a:pt x="1102" y="950"/>
                  </a:cubicBezTo>
                  <a:cubicBezTo>
                    <a:pt x="1100" y="952"/>
                    <a:pt x="1096" y="952"/>
                    <a:pt x="1095" y="956"/>
                  </a:cubicBezTo>
                  <a:cubicBezTo>
                    <a:pt x="1099" y="956"/>
                    <a:pt x="1099" y="953"/>
                    <a:pt x="1103" y="953"/>
                  </a:cubicBezTo>
                  <a:cubicBezTo>
                    <a:pt x="1103" y="956"/>
                    <a:pt x="1101" y="956"/>
                    <a:pt x="1102" y="958"/>
                  </a:cubicBezTo>
                  <a:cubicBezTo>
                    <a:pt x="1103" y="960"/>
                    <a:pt x="1103" y="958"/>
                    <a:pt x="1106" y="958"/>
                  </a:cubicBezTo>
                  <a:cubicBezTo>
                    <a:pt x="1106" y="953"/>
                    <a:pt x="1111" y="952"/>
                    <a:pt x="1114" y="952"/>
                  </a:cubicBezTo>
                  <a:close/>
                  <a:moveTo>
                    <a:pt x="1019" y="927"/>
                  </a:moveTo>
                  <a:cubicBezTo>
                    <a:pt x="1022" y="924"/>
                    <a:pt x="1025" y="921"/>
                    <a:pt x="1031" y="921"/>
                  </a:cubicBezTo>
                  <a:cubicBezTo>
                    <a:pt x="1032" y="917"/>
                    <a:pt x="1029" y="919"/>
                    <a:pt x="1029" y="916"/>
                  </a:cubicBezTo>
                  <a:cubicBezTo>
                    <a:pt x="1025" y="918"/>
                    <a:pt x="1019" y="924"/>
                    <a:pt x="1019" y="927"/>
                  </a:cubicBezTo>
                  <a:close/>
                  <a:moveTo>
                    <a:pt x="157" y="919"/>
                  </a:moveTo>
                  <a:cubicBezTo>
                    <a:pt x="149" y="918"/>
                    <a:pt x="147" y="925"/>
                    <a:pt x="143" y="928"/>
                  </a:cubicBezTo>
                  <a:cubicBezTo>
                    <a:pt x="149" y="926"/>
                    <a:pt x="154" y="924"/>
                    <a:pt x="157" y="919"/>
                  </a:cubicBezTo>
                  <a:close/>
                  <a:moveTo>
                    <a:pt x="986" y="921"/>
                  </a:moveTo>
                  <a:cubicBezTo>
                    <a:pt x="985" y="923"/>
                    <a:pt x="982" y="919"/>
                    <a:pt x="982" y="923"/>
                  </a:cubicBezTo>
                  <a:cubicBezTo>
                    <a:pt x="984" y="922"/>
                    <a:pt x="984" y="924"/>
                    <a:pt x="986" y="924"/>
                  </a:cubicBezTo>
                  <a:cubicBezTo>
                    <a:pt x="986" y="922"/>
                    <a:pt x="988" y="921"/>
                    <a:pt x="986" y="921"/>
                  </a:cubicBezTo>
                  <a:close/>
                  <a:moveTo>
                    <a:pt x="786" y="1120"/>
                  </a:moveTo>
                  <a:cubicBezTo>
                    <a:pt x="787" y="1118"/>
                    <a:pt x="785" y="1117"/>
                    <a:pt x="786" y="1117"/>
                  </a:cubicBezTo>
                  <a:cubicBezTo>
                    <a:pt x="796" y="1115"/>
                    <a:pt x="807" y="1109"/>
                    <a:pt x="817" y="1109"/>
                  </a:cubicBezTo>
                  <a:cubicBezTo>
                    <a:pt x="821" y="1103"/>
                    <a:pt x="831" y="1106"/>
                    <a:pt x="834" y="1098"/>
                  </a:cubicBezTo>
                  <a:cubicBezTo>
                    <a:pt x="835" y="1096"/>
                    <a:pt x="831" y="1094"/>
                    <a:pt x="833" y="1090"/>
                  </a:cubicBezTo>
                  <a:cubicBezTo>
                    <a:pt x="839" y="1086"/>
                    <a:pt x="848" y="1084"/>
                    <a:pt x="853" y="1083"/>
                  </a:cubicBezTo>
                  <a:cubicBezTo>
                    <a:pt x="852" y="1085"/>
                    <a:pt x="852" y="1087"/>
                    <a:pt x="852" y="1089"/>
                  </a:cubicBezTo>
                  <a:cubicBezTo>
                    <a:pt x="856" y="1089"/>
                    <a:pt x="858" y="1090"/>
                    <a:pt x="859" y="1092"/>
                  </a:cubicBezTo>
                  <a:cubicBezTo>
                    <a:pt x="854" y="1096"/>
                    <a:pt x="847" y="1099"/>
                    <a:pt x="842" y="1104"/>
                  </a:cubicBezTo>
                  <a:cubicBezTo>
                    <a:pt x="836" y="1100"/>
                    <a:pt x="826" y="1109"/>
                    <a:pt x="822" y="1114"/>
                  </a:cubicBezTo>
                  <a:cubicBezTo>
                    <a:pt x="835" y="1111"/>
                    <a:pt x="846" y="1106"/>
                    <a:pt x="858" y="1102"/>
                  </a:cubicBezTo>
                  <a:cubicBezTo>
                    <a:pt x="857" y="1094"/>
                    <a:pt x="862" y="1089"/>
                    <a:pt x="867" y="1084"/>
                  </a:cubicBezTo>
                  <a:cubicBezTo>
                    <a:pt x="865" y="1084"/>
                    <a:pt x="862" y="1087"/>
                    <a:pt x="861" y="1084"/>
                  </a:cubicBezTo>
                  <a:cubicBezTo>
                    <a:pt x="870" y="1074"/>
                    <a:pt x="889" y="1072"/>
                    <a:pt x="900" y="1063"/>
                  </a:cubicBezTo>
                  <a:cubicBezTo>
                    <a:pt x="898" y="1061"/>
                    <a:pt x="893" y="1064"/>
                    <a:pt x="891" y="1061"/>
                  </a:cubicBezTo>
                  <a:cubicBezTo>
                    <a:pt x="895" y="1052"/>
                    <a:pt x="908" y="1051"/>
                    <a:pt x="917" y="1046"/>
                  </a:cubicBezTo>
                  <a:cubicBezTo>
                    <a:pt x="915" y="1044"/>
                    <a:pt x="916" y="1042"/>
                    <a:pt x="917" y="1040"/>
                  </a:cubicBezTo>
                  <a:cubicBezTo>
                    <a:pt x="912" y="1041"/>
                    <a:pt x="908" y="1044"/>
                    <a:pt x="903" y="1045"/>
                  </a:cubicBezTo>
                  <a:cubicBezTo>
                    <a:pt x="906" y="1038"/>
                    <a:pt x="917" y="1038"/>
                    <a:pt x="922" y="1032"/>
                  </a:cubicBezTo>
                  <a:cubicBezTo>
                    <a:pt x="919" y="1032"/>
                    <a:pt x="923" y="1029"/>
                    <a:pt x="922" y="1028"/>
                  </a:cubicBezTo>
                  <a:cubicBezTo>
                    <a:pt x="916" y="1028"/>
                    <a:pt x="918" y="1036"/>
                    <a:pt x="911" y="1036"/>
                  </a:cubicBezTo>
                  <a:cubicBezTo>
                    <a:pt x="911" y="1032"/>
                    <a:pt x="911" y="1032"/>
                    <a:pt x="911" y="1032"/>
                  </a:cubicBezTo>
                  <a:cubicBezTo>
                    <a:pt x="904" y="1034"/>
                    <a:pt x="903" y="1042"/>
                    <a:pt x="895" y="1044"/>
                  </a:cubicBezTo>
                  <a:cubicBezTo>
                    <a:pt x="896" y="1041"/>
                    <a:pt x="897" y="1040"/>
                    <a:pt x="895" y="1038"/>
                  </a:cubicBezTo>
                  <a:cubicBezTo>
                    <a:pt x="891" y="1039"/>
                    <a:pt x="888" y="1042"/>
                    <a:pt x="885" y="1045"/>
                  </a:cubicBezTo>
                  <a:cubicBezTo>
                    <a:pt x="882" y="1041"/>
                    <a:pt x="878" y="1047"/>
                    <a:pt x="875" y="1044"/>
                  </a:cubicBezTo>
                  <a:cubicBezTo>
                    <a:pt x="888" y="1031"/>
                    <a:pt x="913" y="1030"/>
                    <a:pt x="924" y="1015"/>
                  </a:cubicBezTo>
                  <a:cubicBezTo>
                    <a:pt x="915" y="1018"/>
                    <a:pt x="909" y="1024"/>
                    <a:pt x="900" y="1028"/>
                  </a:cubicBezTo>
                  <a:cubicBezTo>
                    <a:pt x="900" y="1026"/>
                    <a:pt x="897" y="1027"/>
                    <a:pt x="897" y="1025"/>
                  </a:cubicBezTo>
                  <a:cubicBezTo>
                    <a:pt x="917" y="1012"/>
                    <a:pt x="940" y="1004"/>
                    <a:pt x="958" y="990"/>
                  </a:cubicBezTo>
                  <a:cubicBezTo>
                    <a:pt x="956" y="989"/>
                    <a:pt x="954" y="990"/>
                    <a:pt x="954" y="989"/>
                  </a:cubicBezTo>
                  <a:cubicBezTo>
                    <a:pt x="954" y="982"/>
                    <a:pt x="958" y="980"/>
                    <a:pt x="963" y="979"/>
                  </a:cubicBezTo>
                  <a:cubicBezTo>
                    <a:pt x="962" y="981"/>
                    <a:pt x="962" y="982"/>
                    <a:pt x="963" y="983"/>
                  </a:cubicBezTo>
                  <a:cubicBezTo>
                    <a:pt x="976" y="982"/>
                    <a:pt x="994" y="976"/>
                    <a:pt x="995" y="969"/>
                  </a:cubicBezTo>
                  <a:cubicBezTo>
                    <a:pt x="1005" y="970"/>
                    <a:pt x="1010" y="961"/>
                    <a:pt x="1017" y="960"/>
                  </a:cubicBezTo>
                  <a:cubicBezTo>
                    <a:pt x="1017" y="963"/>
                    <a:pt x="1019" y="963"/>
                    <a:pt x="1020" y="964"/>
                  </a:cubicBezTo>
                  <a:cubicBezTo>
                    <a:pt x="1021" y="963"/>
                    <a:pt x="1021" y="962"/>
                    <a:pt x="1022" y="961"/>
                  </a:cubicBezTo>
                  <a:cubicBezTo>
                    <a:pt x="1028" y="962"/>
                    <a:pt x="1039" y="953"/>
                    <a:pt x="1043" y="946"/>
                  </a:cubicBezTo>
                  <a:cubicBezTo>
                    <a:pt x="1041" y="946"/>
                    <a:pt x="1040" y="945"/>
                    <a:pt x="1040" y="943"/>
                  </a:cubicBezTo>
                  <a:cubicBezTo>
                    <a:pt x="1043" y="942"/>
                    <a:pt x="1044" y="944"/>
                    <a:pt x="1048" y="942"/>
                  </a:cubicBezTo>
                  <a:cubicBezTo>
                    <a:pt x="1048" y="940"/>
                    <a:pt x="1050" y="938"/>
                    <a:pt x="1047" y="938"/>
                  </a:cubicBezTo>
                  <a:cubicBezTo>
                    <a:pt x="1048" y="940"/>
                    <a:pt x="1043" y="942"/>
                    <a:pt x="1042" y="939"/>
                  </a:cubicBezTo>
                  <a:cubicBezTo>
                    <a:pt x="1041" y="936"/>
                    <a:pt x="1047" y="939"/>
                    <a:pt x="1047" y="935"/>
                  </a:cubicBezTo>
                  <a:cubicBezTo>
                    <a:pt x="1041" y="932"/>
                    <a:pt x="1035" y="943"/>
                    <a:pt x="1028" y="944"/>
                  </a:cubicBezTo>
                  <a:cubicBezTo>
                    <a:pt x="1026" y="935"/>
                    <a:pt x="1036" y="930"/>
                    <a:pt x="1040" y="923"/>
                  </a:cubicBezTo>
                  <a:cubicBezTo>
                    <a:pt x="1031" y="925"/>
                    <a:pt x="1016" y="930"/>
                    <a:pt x="1021" y="940"/>
                  </a:cubicBezTo>
                  <a:cubicBezTo>
                    <a:pt x="1015" y="941"/>
                    <a:pt x="1013" y="946"/>
                    <a:pt x="1008" y="948"/>
                  </a:cubicBezTo>
                  <a:cubicBezTo>
                    <a:pt x="1007" y="946"/>
                    <a:pt x="1010" y="943"/>
                    <a:pt x="1005" y="943"/>
                  </a:cubicBezTo>
                  <a:cubicBezTo>
                    <a:pt x="1006" y="950"/>
                    <a:pt x="1003" y="951"/>
                    <a:pt x="999" y="952"/>
                  </a:cubicBezTo>
                  <a:cubicBezTo>
                    <a:pt x="998" y="949"/>
                    <a:pt x="1000" y="949"/>
                    <a:pt x="1001" y="947"/>
                  </a:cubicBezTo>
                  <a:cubicBezTo>
                    <a:pt x="993" y="949"/>
                    <a:pt x="994" y="956"/>
                    <a:pt x="985" y="954"/>
                  </a:cubicBezTo>
                  <a:cubicBezTo>
                    <a:pt x="979" y="959"/>
                    <a:pt x="974" y="965"/>
                    <a:pt x="968" y="969"/>
                  </a:cubicBezTo>
                  <a:cubicBezTo>
                    <a:pt x="967" y="968"/>
                    <a:pt x="967" y="967"/>
                    <a:pt x="967" y="965"/>
                  </a:cubicBezTo>
                  <a:cubicBezTo>
                    <a:pt x="962" y="967"/>
                    <a:pt x="955" y="973"/>
                    <a:pt x="949" y="971"/>
                  </a:cubicBezTo>
                  <a:cubicBezTo>
                    <a:pt x="952" y="967"/>
                    <a:pt x="956" y="963"/>
                    <a:pt x="961" y="960"/>
                  </a:cubicBezTo>
                  <a:cubicBezTo>
                    <a:pt x="959" y="957"/>
                    <a:pt x="958" y="955"/>
                    <a:pt x="956" y="953"/>
                  </a:cubicBezTo>
                  <a:cubicBezTo>
                    <a:pt x="959" y="954"/>
                    <a:pt x="958" y="951"/>
                    <a:pt x="961" y="952"/>
                  </a:cubicBezTo>
                  <a:cubicBezTo>
                    <a:pt x="960" y="953"/>
                    <a:pt x="959" y="953"/>
                    <a:pt x="960" y="955"/>
                  </a:cubicBezTo>
                  <a:cubicBezTo>
                    <a:pt x="977" y="960"/>
                    <a:pt x="979" y="944"/>
                    <a:pt x="991" y="940"/>
                  </a:cubicBezTo>
                  <a:cubicBezTo>
                    <a:pt x="991" y="937"/>
                    <a:pt x="988" y="936"/>
                    <a:pt x="989" y="931"/>
                  </a:cubicBezTo>
                  <a:cubicBezTo>
                    <a:pt x="986" y="932"/>
                    <a:pt x="985" y="934"/>
                    <a:pt x="985" y="938"/>
                  </a:cubicBezTo>
                  <a:cubicBezTo>
                    <a:pt x="990" y="941"/>
                    <a:pt x="980" y="946"/>
                    <a:pt x="977" y="944"/>
                  </a:cubicBezTo>
                  <a:cubicBezTo>
                    <a:pt x="977" y="942"/>
                    <a:pt x="980" y="943"/>
                    <a:pt x="980" y="941"/>
                  </a:cubicBezTo>
                  <a:cubicBezTo>
                    <a:pt x="978" y="941"/>
                    <a:pt x="975" y="942"/>
                    <a:pt x="975" y="940"/>
                  </a:cubicBezTo>
                  <a:cubicBezTo>
                    <a:pt x="976" y="939"/>
                    <a:pt x="977" y="938"/>
                    <a:pt x="980" y="939"/>
                  </a:cubicBezTo>
                  <a:cubicBezTo>
                    <a:pt x="979" y="935"/>
                    <a:pt x="978" y="934"/>
                    <a:pt x="979" y="930"/>
                  </a:cubicBezTo>
                  <a:cubicBezTo>
                    <a:pt x="975" y="931"/>
                    <a:pt x="973" y="933"/>
                    <a:pt x="971" y="930"/>
                  </a:cubicBezTo>
                  <a:cubicBezTo>
                    <a:pt x="962" y="942"/>
                    <a:pt x="947" y="948"/>
                    <a:pt x="935" y="956"/>
                  </a:cubicBezTo>
                  <a:cubicBezTo>
                    <a:pt x="933" y="956"/>
                    <a:pt x="931" y="955"/>
                    <a:pt x="928" y="955"/>
                  </a:cubicBezTo>
                  <a:cubicBezTo>
                    <a:pt x="926" y="957"/>
                    <a:pt x="924" y="958"/>
                    <a:pt x="924" y="962"/>
                  </a:cubicBezTo>
                  <a:cubicBezTo>
                    <a:pt x="926" y="962"/>
                    <a:pt x="928" y="962"/>
                    <a:pt x="928" y="964"/>
                  </a:cubicBezTo>
                  <a:cubicBezTo>
                    <a:pt x="921" y="972"/>
                    <a:pt x="911" y="979"/>
                    <a:pt x="897" y="972"/>
                  </a:cubicBezTo>
                  <a:cubicBezTo>
                    <a:pt x="896" y="975"/>
                    <a:pt x="891" y="976"/>
                    <a:pt x="889" y="978"/>
                  </a:cubicBezTo>
                  <a:cubicBezTo>
                    <a:pt x="893" y="979"/>
                    <a:pt x="894" y="978"/>
                    <a:pt x="897" y="978"/>
                  </a:cubicBezTo>
                  <a:cubicBezTo>
                    <a:pt x="894" y="983"/>
                    <a:pt x="900" y="979"/>
                    <a:pt x="901" y="983"/>
                  </a:cubicBezTo>
                  <a:cubicBezTo>
                    <a:pt x="897" y="984"/>
                    <a:pt x="892" y="988"/>
                    <a:pt x="894" y="991"/>
                  </a:cubicBezTo>
                  <a:cubicBezTo>
                    <a:pt x="895" y="987"/>
                    <a:pt x="899" y="991"/>
                    <a:pt x="900" y="988"/>
                  </a:cubicBezTo>
                  <a:cubicBezTo>
                    <a:pt x="900" y="989"/>
                    <a:pt x="902" y="989"/>
                    <a:pt x="902" y="991"/>
                  </a:cubicBezTo>
                  <a:cubicBezTo>
                    <a:pt x="899" y="993"/>
                    <a:pt x="900" y="993"/>
                    <a:pt x="901" y="996"/>
                  </a:cubicBezTo>
                  <a:cubicBezTo>
                    <a:pt x="895" y="998"/>
                    <a:pt x="894" y="1005"/>
                    <a:pt x="890" y="1009"/>
                  </a:cubicBezTo>
                  <a:cubicBezTo>
                    <a:pt x="887" y="1010"/>
                    <a:pt x="887" y="1008"/>
                    <a:pt x="885" y="1008"/>
                  </a:cubicBezTo>
                  <a:cubicBezTo>
                    <a:pt x="879" y="1011"/>
                    <a:pt x="877" y="1015"/>
                    <a:pt x="873" y="1017"/>
                  </a:cubicBezTo>
                  <a:cubicBezTo>
                    <a:pt x="865" y="1023"/>
                    <a:pt x="855" y="1022"/>
                    <a:pt x="850" y="1030"/>
                  </a:cubicBezTo>
                  <a:cubicBezTo>
                    <a:pt x="858" y="1032"/>
                    <a:pt x="859" y="1028"/>
                    <a:pt x="864" y="1024"/>
                  </a:cubicBezTo>
                  <a:cubicBezTo>
                    <a:pt x="873" y="1018"/>
                    <a:pt x="888" y="1014"/>
                    <a:pt x="895" y="1011"/>
                  </a:cubicBezTo>
                  <a:cubicBezTo>
                    <a:pt x="892" y="1017"/>
                    <a:pt x="886" y="1020"/>
                    <a:pt x="880" y="1024"/>
                  </a:cubicBezTo>
                  <a:cubicBezTo>
                    <a:pt x="879" y="1023"/>
                    <a:pt x="880" y="1020"/>
                    <a:pt x="878" y="1020"/>
                  </a:cubicBezTo>
                  <a:cubicBezTo>
                    <a:pt x="872" y="1029"/>
                    <a:pt x="860" y="1033"/>
                    <a:pt x="849" y="1039"/>
                  </a:cubicBezTo>
                  <a:cubicBezTo>
                    <a:pt x="838" y="1044"/>
                    <a:pt x="822" y="1053"/>
                    <a:pt x="813" y="1052"/>
                  </a:cubicBezTo>
                  <a:cubicBezTo>
                    <a:pt x="813" y="1053"/>
                    <a:pt x="813" y="1055"/>
                    <a:pt x="812" y="1056"/>
                  </a:cubicBezTo>
                  <a:cubicBezTo>
                    <a:pt x="804" y="1054"/>
                    <a:pt x="800" y="1059"/>
                    <a:pt x="792" y="1061"/>
                  </a:cubicBezTo>
                  <a:cubicBezTo>
                    <a:pt x="792" y="1064"/>
                    <a:pt x="794" y="1064"/>
                    <a:pt x="795" y="1066"/>
                  </a:cubicBezTo>
                  <a:cubicBezTo>
                    <a:pt x="792" y="1066"/>
                    <a:pt x="790" y="1069"/>
                    <a:pt x="791" y="1070"/>
                  </a:cubicBezTo>
                  <a:cubicBezTo>
                    <a:pt x="803" y="1066"/>
                    <a:pt x="820" y="1061"/>
                    <a:pt x="836" y="1053"/>
                  </a:cubicBezTo>
                  <a:cubicBezTo>
                    <a:pt x="838" y="1044"/>
                    <a:pt x="849" y="1046"/>
                    <a:pt x="855" y="1043"/>
                  </a:cubicBezTo>
                  <a:cubicBezTo>
                    <a:pt x="856" y="1045"/>
                    <a:pt x="853" y="1044"/>
                    <a:pt x="853" y="1047"/>
                  </a:cubicBezTo>
                  <a:cubicBezTo>
                    <a:pt x="856" y="1047"/>
                    <a:pt x="858" y="1049"/>
                    <a:pt x="856" y="1051"/>
                  </a:cubicBezTo>
                  <a:cubicBezTo>
                    <a:pt x="863" y="1052"/>
                    <a:pt x="870" y="1040"/>
                    <a:pt x="874" y="1047"/>
                  </a:cubicBezTo>
                  <a:cubicBezTo>
                    <a:pt x="867" y="1048"/>
                    <a:pt x="858" y="1052"/>
                    <a:pt x="853" y="1058"/>
                  </a:cubicBezTo>
                  <a:cubicBezTo>
                    <a:pt x="857" y="1057"/>
                    <a:pt x="860" y="1058"/>
                    <a:pt x="861" y="1061"/>
                  </a:cubicBezTo>
                  <a:cubicBezTo>
                    <a:pt x="859" y="1061"/>
                    <a:pt x="859" y="1063"/>
                    <a:pt x="858" y="1063"/>
                  </a:cubicBezTo>
                  <a:cubicBezTo>
                    <a:pt x="854" y="1058"/>
                    <a:pt x="847" y="1064"/>
                    <a:pt x="844" y="1063"/>
                  </a:cubicBezTo>
                  <a:cubicBezTo>
                    <a:pt x="843" y="1059"/>
                    <a:pt x="849" y="1063"/>
                    <a:pt x="849" y="1059"/>
                  </a:cubicBezTo>
                  <a:cubicBezTo>
                    <a:pt x="846" y="1056"/>
                    <a:pt x="845" y="1061"/>
                    <a:pt x="841" y="1060"/>
                  </a:cubicBezTo>
                  <a:cubicBezTo>
                    <a:pt x="842" y="1058"/>
                    <a:pt x="842" y="1056"/>
                    <a:pt x="840" y="1056"/>
                  </a:cubicBezTo>
                  <a:cubicBezTo>
                    <a:pt x="830" y="1061"/>
                    <a:pt x="823" y="1069"/>
                    <a:pt x="811" y="1070"/>
                  </a:cubicBezTo>
                  <a:cubicBezTo>
                    <a:pt x="811" y="1071"/>
                    <a:pt x="812" y="1072"/>
                    <a:pt x="812" y="1073"/>
                  </a:cubicBezTo>
                  <a:cubicBezTo>
                    <a:pt x="810" y="1074"/>
                    <a:pt x="808" y="1076"/>
                    <a:pt x="805" y="1076"/>
                  </a:cubicBezTo>
                  <a:cubicBezTo>
                    <a:pt x="805" y="1075"/>
                    <a:pt x="806" y="1074"/>
                    <a:pt x="807" y="1073"/>
                  </a:cubicBezTo>
                  <a:cubicBezTo>
                    <a:pt x="803" y="1073"/>
                    <a:pt x="799" y="1074"/>
                    <a:pt x="797" y="1077"/>
                  </a:cubicBezTo>
                  <a:cubicBezTo>
                    <a:pt x="800" y="1078"/>
                    <a:pt x="802" y="1074"/>
                    <a:pt x="804" y="1077"/>
                  </a:cubicBezTo>
                  <a:cubicBezTo>
                    <a:pt x="798" y="1079"/>
                    <a:pt x="787" y="1088"/>
                    <a:pt x="782" y="1082"/>
                  </a:cubicBezTo>
                  <a:cubicBezTo>
                    <a:pt x="777" y="1083"/>
                    <a:pt x="772" y="1085"/>
                    <a:pt x="768" y="1088"/>
                  </a:cubicBezTo>
                  <a:cubicBezTo>
                    <a:pt x="771" y="1088"/>
                    <a:pt x="773" y="1088"/>
                    <a:pt x="774" y="1090"/>
                  </a:cubicBezTo>
                  <a:cubicBezTo>
                    <a:pt x="767" y="1091"/>
                    <a:pt x="761" y="1092"/>
                    <a:pt x="758" y="1096"/>
                  </a:cubicBezTo>
                  <a:cubicBezTo>
                    <a:pt x="757" y="1095"/>
                    <a:pt x="755" y="1094"/>
                    <a:pt x="753" y="1095"/>
                  </a:cubicBezTo>
                  <a:cubicBezTo>
                    <a:pt x="751" y="1098"/>
                    <a:pt x="747" y="1098"/>
                    <a:pt x="746" y="1101"/>
                  </a:cubicBezTo>
                  <a:cubicBezTo>
                    <a:pt x="749" y="1100"/>
                    <a:pt x="747" y="1104"/>
                    <a:pt x="749" y="1104"/>
                  </a:cubicBezTo>
                  <a:cubicBezTo>
                    <a:pt x="749" y="1103"/>
                    <a:pt x="751" y="1103"/>
                    <a:pt x="752" y="1102"/>
                  </a:cubicBezTo>
                  <a:cubicBezTo>
                    <a:pt x="751" y="1105"/>
                    <a:pt x="755" y="1104"/>
                    <a:pt x="754" y="1108"/>
                  </a:cubicBezTo>
                  <a:cubicBezTo>
                    <a:pt x="750" y="1106"/>
                    <a:pt x="752" y="1112"/>
                    <a:pt x="750" y="1112"/>
                  </a:cubicBezTo>
                  <a:cubicBezTo>
                    <a:pt x="745" y="1115"/>
                    <a:pt x="743" y="1109"/>
                    <a:pt x="738" y="1109"/>
                  </a:cubicBezTo>
                  <a:cubicBezTo>
                    <a:pt x="737" y="1113"/>
                    <a:pt x="732" y="1117"/>
                    <a:pt x="728" y="1115"/>
                  </a:cubicBezTo>
                  <a:cubicBezTo>
                    <a:pt x="728" y="1114"/>
                    <a:pt x="730" y="1114"/>
                    <a:pt x="730" y="1112"/>
                  </a:cubicBezTo>
                  <a:cubicBezTo>
                    <a:pt x="711" y="1113"/>
                    <a:pt x="700" y="1127"/>
                    <a:pt x="684" y="1122"/>
                  </a:cubicBezTo>
                  <a:cubicBezTo>
                    <a:pt x="681" y="1133"/>
                    <a:pt x="662" y="1127"/>
                    <a:pt x="657" y="1136"/>
                  </a:cubicBezTo>
                  <a:cubicBezTo>
                    <a:pt x="660" y="1138"/>
                    <a:pt x="664" y="1137"/>
                    <a:pt x="666" y="1138"/>
                  </a:cubicBezTo>
                  <a:cubicBezTo>
                    <a:pt x="666" y="1141"/>
                    <a:pt x="663" y="1140"/>
                    <a:pt x="664" y="1144"/>
                  </a:cubicBezTo>
                  <a:cubicBezTo>
                    <a:pt x="667" y="1145"/>
                    <a:pt x="665" y="1141"/>
                    <a:pt x="667" y="1140"/>
                  </a:cubicBezTo>
                  <a:cubicBezTo>
                    <a:pt x="683" y="1140"/>
                    <a:pt x="694" y="1136"/>
                    <a:pt x="706" y="1133"/>
                  </a:cubicBezTo>
                  <a:cubicBezTo>
                    <a:pt x="714" y="1130"/>
                    <a:pt x="726" y="1131"/>
                    <a:pt x="727" y="1122"/>
                  </a:cubicBezTo>
                  <a:cubicBezTo>
                    <a:pt x="726" y="1122"/>
                    <a:pt x="724" y="1123"/>
                    <a:pt x="724" y="1122"/>
                  </a:cubicBezTo>
                  <a:cubicBezTo>
                    <a:pt x="727" y="1120"/>
                    <a:pt x="731" y="1119"/>
                    <a:pt x="736" y="1120"/>
                  </a:cubicBezTo>
                  <a:cubicBezTo>
                    <a:pt x="736" y="1122"/>
                    <a:pt x="736" y="1122"/>
                    <a:pt x="736" y="1122"/>
                  </a:cubicBezTo>
                  <a:cubicBezTo>
                    <a:pt x="752" y="1118"/>
                    <a:pt x="767" y="1111"/>
                    <a:pt x="783" y="1109"/>
                  </a:cubicBezTo>
                  <a:cubicBezTo>
                    <a:pt x="775" y="1110"/>
                    <a:pt x="774" y="1116"/>
                    <a:pt x="768" y="1118"/>
                  </a:cubicBezTo>
                  <a:cubicBezTo>
                    <a:pt x="761" y="1120"/>
                    <a:pt x="760" y="1128"/>
                    <a:pt x="753" y="1125"/>
                  </a:cubicBezTo>
                  <a:cubicBezTo>
                    <a:pt x="747" y="1132"/>
                    <a:pt x="733" y="1131"/>
                    <a:pt x="728" y="1139"/>
                  </a:cubicBezTo>
                  <a:cubicBezTo>
                    <a:pt x="725" y="1136"/>
                    <a:pt x="722" y="1138"/>
                    <a:pt x="719" y="1139"/>
                  </a:cubicBezTo>
                  <a:cubicBezTo>
                    <a:pt x="717" y="1141"/>
                    <a:pt x="719" y="1141"/>
                    <a:pt x="720" y="1143"/>
                  </a:cubicBezTo>
                  <a:cubicBezTo>
                    <a:pt x="717" y="1143"/>
                    <a:pt x="715" y="1144"/>
                    <a:pt x="715" y="1147"/>
                  </a:cubicBezTo>
                  <a:cubicBezTo>
                    <a:pt x="731" y="1148"/>
                    <a:pt x="734" y="1136"/>
                    <a:pt x="749" y="1136"/>
                  </a:cubicBezTo>
                  <a:cubicBezTo>
                    <a:pt x="751" y="1135"/>
                    <a:pt x="749" y="1135"/>
                    <a:pt x="751" y="1134"/>
                  </a:cubicBezTo>
                  <a:cubicBezTo>
                    <a:pt x="752" y="1135"/>
                    <a:pt x="752" y="1133"/>
                    <a:pt x="755" y="1134"/>
                  </a:cubicBezTo>
                  <a:cubicBezTo>
                    <a:pt x="755" y="1135"/>
                    <a:pt x="755" y="1136"/>
                    <a:pt x="754" y="1136"/>
                  </a:cubicBezTo>
                  <a:cubicBezTo>
                    <a:pt x="769" y="1135"/>
                    <a:pt x="774" y="1124"/>
                    <a:pt x="786" y="1120"/>
                  </a:cubicBezTo>
                  <a:close/>
                  <a:moveTo>
                    <a:pt x="1029" y="945"/>
                  </a:moveTo>
                  <a:cubicBezTo>
                    <a:pt x="1032" y="946"/>
                    <a:pt x="1032" y="943"/>
                    <a:pt x="1035" y="944"/>
                  </a:cubicBezTo>
                  <a:cubicBezTo>
                    <a:pt x="1034" y="946"/>
                    <a:pt x="1036" y="946"/>
                    <a:pt x="1036" y="945"/>
                  </a:cubicBezTo>
                  <a:cubicBezTo>
                    <a:pt x="1037" y="944"/>
                    <a:pt x="1034" y="954"/>
                    <a:pt x="1030" y="954"/>
                  </a:cubicBezTo>
                  <a:cubicBezTo>
                    <a:pt x="1030" y="951"/>
                    <a:pt x="1029" y="949"/>
                    <a:pt x="1029" y="945"/>
                  </a:cubicBezTo>
                  <a:close/>
                  <a:moveTo>
                    <a:pt x="971" y="944"/>
                  </a:moveTo>
                  <a:cubicBezTo>
                    <a:pt x="969" y="946"/>
                    <a:pt x="967" y="952"/>
                    <a:pt x="963" y="950"/>
                  </a:cubicBezTo>
                  <a:cubicBezTo>
                    <a:pt x="966" y="948"/>
                    <a:pt x="967" y="945"/>
                    <a:pt x="971" y="944"/>
                  </a:cubicBezTo>
                  <a:close/>
                  <a:moveTo>
                    <a:pt x="930" y="993"/>
                  </a:moveTo>
                  <a:cubicBezTo>
                    <a:pt x="932" y="991"/>
                    <a:pt x="928" y="991"/>
                    <a:pt x="930" y="988"/>
                  </a:cubicBezTo>
                  <a:cubicBezTo>
                    <a:pt x="938" y="987"/>
                    <a:pt x="942" y="984"/>
                    <a:pt x="949" y="983"/>
                  </a:cubicBezTo>
                  <a:cubicBezTo>
                    <a:pt x="944" y="988"/>
                    <a:pt x="939" y="993"/>
                    <a:pt x="930" y="993"/>
                  </a:cubicBezTo>
                  <a:close/>
                  <a:moveTo>
                    <a:pt x="945" y="957"/>
                  </a:moveTo>
                  <a:cubicBezTo>
                    <a:pt x="949" y="959"/>
                    <a:pt x="945" y="964"/>
                    <a:pt x="941" y="964"/>
                  </a:cubicBezTo>
                  <a:cubicBezTo>
                    <a:pt x="944" y="961"/>
                    <a:pt x="944" y="961"/>
                    <a:pt x="945" y="957"/>
                  </a:cubicBezTo>
                  <a:close/>
                  <a:moveTo>
                    <a:pt x="925" y="971"/>
                  </a:moveTo>
                  <a:cubicBezTo>
                    <a:pt x="926" y="971"/>
                    <a:pt x="926" y="973"/>
                    <a:pt x="926" y="974"/>
                  </a:cubicBezTo>
                  <a:cubicBezTo>
                    <a:pt x="926" y="973"/>
                    <a:pt x="927" y="973"/>
                    <a:pt x="928" y="973"/>
                  </a:cubicBezTo>
                  <a:cubicBezTo>
                    <a:pt x="926" y="966"/>
                    <a:pt x="937" y="965"/>
                    <a:pt x="939" y="962"/>
                  </a:cubicBezTo>
                  <a:cubicBezTo>
                    <a:pt x="942" y="963"/>
                    <a:pt x="935" y="969"/>
                    <a:pt x="932" y="969"/>
                  </a:cubicBezTo>
                  <a:cubicBezTo>
                    <a:pt x="934" y="972"/>
                    <a:pt x="936" y="966"/>
                    <a:pt x="938" y="969"/>
                  </a:cubicBezTo>
                  <a:cubicBezTo>
                    <a:pt x="937" y="971"/>
                    <a:pt x="936" y="973"/>
                    <a:pt x="934" y="975"/>
                  </a:cubicBezTo>
                  <a:cubicBezTo>
                    <a:pt x="931" y="971"/>
                    <a:pt x="929" y="975"/>
                    <a:pt x="925" y="976"/>
                  </a:cubicBezTo>
                  <a:cubicBezTo>
                    <a:pt x="925" y="973"/>
                    <a:pt x="923" y="973"/>
                    <a:pt x="925" y="971"/>
                  </a:cubicBezTo>
                  <a:close/>
                  <a:moveTo>
                    <a:pt x="913" y="1004"/>
                  </a:moveTo>
                  <a:cubicBezTo>
                    <a:pt x="911" y="999"/>
                    <a:pt x="918" y="996"/>
                    <a:pt x="924" y="996"/>
                  </a:cubicBezTo>
                  <a:cubicBezTo>
                    <a:pt x="922" y="1001"/>
                    <a:pt x="916" y="1000"/>
                    <a:pt x="913" y="1004"/>
                  </a:cubicBezTo>
                  <a:close/>
                  <a:moveTo>
                    <a:pt x="918" y="976"/>
                  </a:moveTo>
                  <a:cubicBezTo>
                    <a:pt x="922" y="981"/>
                    <a:pt x="911" y="983"/>
                    <a:pt x="906" y="987"/>
                  </a:cubicBezTo>
                  <a:cubicBezTo>
                    <a:pt x="908" y="979"/>
                    <a:pt x="916" y="981"/>
                    <a:pt x="918" y="976"/>
                  </a:cubicBezTo>
                  <a:close/>
                  <a:moveTo>
                    <a:pt x="914" y="986"/>
                  </a:moveTo>
                  <a:cubicBezTo>
                    <a:pt x="918" y="989"/>
                    <a:pt x="909" y="993"/>
                    <a:pt x="904" y="992"/>
                  </a:cubicBezTo>
                  <a:cubicBezTo>
                    <a:pt x="906" y="989"/>
                    <a:pt x="911" y="989"/>
                    <a:pt x="914" y="986"/>
                  </a:cubicBezTo>
                  <a:close/>
                  <a:moveTo>
                    <a:pt x="885" y="1027"/>
                  </a:moveTo>
                  <a:cubicBezTo>
                    <a:pt x="888" y="1030"/>
                    <a:pt x="891" y="1028"/>
                    <a:pt x="895" y="1027"/>
                  </a:cubicBezTo>
                  <a:cubicBezTo>
                    <a:pt x="893" y="1033"/>
                    <a:pt x="887" y="1035"/>
                    <a:pt x="881" y="1036"/>
                  </a:cubicBezTo>
                  <a:cubicBezTo>
                    <a:pt x="882" y="1032"/>
                    <a:pt x="886" y="1032"/>
                    <a:pt x="885" y="1027"/>
                  </a:cubicBezTo>
                  <a:close/>
                  <a:moveTo>
                    <a:pt x="865" y="1045"/>
                  </a:moveTo>
                  <a:cubicBezTo>
                    <a:pt x="864" y="1048"/>
                    <a:pt x="867" y="1040"/>
                    <a:pt x="870" y="1041"/>
                  </a:cubicBezTo>
                  <a:cubicBezTo>
                    <a:pt x="871" y="1045"/>
                    <a:pt x="867" y="1044"/>
                    <a:pt x="865" y="1045"/>
                  </a:cubicBezTo>
                  <a:close/>
                  <a:moveTo>
                    <a:pt x="837" y="1067"/>
                  </a:moveTo>
                  <a:cubicBezTo>
                    <a:pt x="837" y="1070"/>
                    <a:pt x="834" y="1071"/>
                    <a:pt x="831" y="1071"/>
                  </a:cubicBezTo>
                  <a:cubicBezTo>
                    <a:pt x="830" y="1069"/>
                    <a:pt x="832" y="1066"/>
                    <a:pt x="837" y="1067"/>
                  </a:cubicBezTo>
                  <a:close/>
                  <a:moveTo>
                    <a:pt x="821" y="1093"/>
                  </a:moveTo>
                  <a:cubicBezTo>
                    <a:pt x="822" y="1092"/>
                    <a:pt x="825" y="1092"/>
                    <a:pt x="827" y="1092"/>
                  </a:cubicBezTo>
                  <a:cubicBezTo>
                    <a:pt x="826" y="1094"/>
                    <a:pt x="825" y="1095"/>
                    <a:pt x="823" y="1096"/>
                  </a:cubicBezTo>
                  <a:cubicBezTo>
                    <a:pt x="821" y="1096"/>
                    <a:pt x="821" y="1095"/>
                    <a:pt x="821" y="1093"/>
                  </a:cubicBezTo>
                  <a:close/>
                  <a:moveTo>
                    <a:pt x="785" y="1113"/>
                  </a:moveTo>
                  <a:cubicBezTo>
                    <a:pt x="786" y="1110"/>
                    <a:pt x="794" y="1108"/>
                    <a:pt x="798" y="1109"/>
                  </a:cubicBezTo>
                  <a:cubicBezTo>
                    <a:pt x="795" y="1111"/>
                    <a:pt x="790" y="1112"/>
                    <a:pt x="785" y="1113"/>
                  </a:cubicBezTo>
                  <a:close/>
                  <a:moveTo>
                    <a:pt x="815" y="1075"/>
                  </a:moveTo>
                  <a:cubicBezTo>
                    <a:pt x="815" y="1079"/>
                    <a:pt x="815" y="1079"/>
                    <a:pt x="815" y="1079"/>
                  </a:cubicBezTo>
                  <a:cubicBezTo>
                    <a:pt x="810" y="1081"/>
                    <a:pt x="806" y="1077"/>
                    <a:pt x="805" y="1082"/>
                  </a:cubicBezTo>
                  <a:cubicBezTo>
                    <a:pt x="802" y="1077"/>
                    <a:pt x="810" y="1075"/>
                    <a:pt x="815" y="1075"/>
                  </a:cubicBezTo>
                  <a:close/>
                  <a:moveTo>
                    <a:pt x="800" y="1089"/>
                  </a:moveTo>
                  <a:cubicBezTo>
                    <a:pt x="800" y="1080"/>
                    <a:pt x="809" y="1084"/>
                    <a:pt x="814" y="1083"/>
                  </a:cubicBezTo>
                  <a:cubicBezTo>
                    <a:pt x="810" y="1092"/>
                    <a:pt x="790" y="1102"/>
                    <a:pt x="784" y="1094"/>
                  </a:cubicBezTo>
                  <a:cubicBezTo>
                    <a:pt x="786" y="1089"/>
                    <a:pt x="795" y="1091"/>
                    <a:pt x="800" y="1089"/>
                  </a:cubicBezTo>
                  <a:close/>
                  <a:moveTo>
                    <a:pt x="40" y="932"/>
                  </a:moveTo>
                  <a:cubicBezTo>
                    <a:pt x="40" y="932"/>
                    <a:pt x="40" y="932"/>
                    <a:pt x="41" y="932"/>
                  </a:cubicBezTo>
                  <a:cubicBezTo>
                    <a:pt x="42" y="932"/>
                    <a:pt x="41" y="935"/>
                    <a:pt x="43" y="935"/>
                  </a:cubicBezTo>
                  <a:cubicBezTo>
                    <a:pt x="44" y="930"/>
                    <a:pt x="51" y="930"/>
                    <a:pt x="51" y="925"/>
                  </a:cubicBezTo>
                  <a:cubicBezTo>
                    <a:pt x="48" y="928"/>
                    <a:pt x="41" y="930"/>
                    <a:pt x="40" y="932"/>
                  </a:cubicBezTo>
                  <a:close/>
                  <a:moveTo>
                    <a:pt x="227" y="928"/>
                  </a:moveTo>
                  <a:cubicBezTo>
                    <a:pt x="228" y="926"/>
                    <a:pt x="229" y="927"/>
                    <a:pt x="231" y="927"/>
                  </a:cubicBezTo>
                  <a:cubicBezTo>
                    <a:pt x="231" y="925"/>
                    <a:pt x="231" y="925"/>
                    <a:pt x="231" y="925"/>
                  </a:cubicBezTo>
                  <a:cubicBezTo>
                    <a:pt x="229" y="924"/>
                    <a:pt x="229" y="926"/>
                    <a:pt x="227" y="926"/>
                  </a:cubicBezTo>
                  <a:cubicBezTo>
                    <a:pt x="227" y="927"/>
                    <a:pt x="225" y="928"/>
                    <a:pt x="227" y="928"/>
                  </a:cubicBezTo>
                  <a:close/>
                  <a:moveTo>
                    <a:pt x="1158" y="939"/>
                  </a:moveTo>
                  <a:cubicBezTo>
                    <a:pt x="1155" y="941"/>
                    <a:pt x="1154" y="938"/>
                    <a:pt x="1152" y="938"/>
                  </a:cubicBezTo>
                  <a:cubicBezTo>
                    <a:pt x="1155" y="941"/>
                    <a:pt x="1150" y="945"/>
                    <a:pt x="1153" y="947"/>
                  </a:cubicBezTo>
                  <a:cubicBezTo>
                    <a:pt x="1162" y="947"/>
                    <a:pt x="1170" y="939"/>
                    <a:pt x="1176" y="933"/>
                  </a:cubicBezTo>
                  <a:cubicBezTo>
                    <a:pt x="1172" y="932"/>
                    <a:pt x="1168" y="933"/>
                    <a:pt x="1168" y="929"/>
                  </a:cubicBezTo>
                  <a:cubicBezTo>
                    <a:pt x="1166" y="927"/>
                    <a:pt x="1172" y="927"/>
                    <a:pt x="1169" y="926"/>
                  </a:cubicBezTo>
                  <a:cubicBezTo>
                    <a:pt x="1162" y="927"/>
                    <a:pt x="1162" y="935"/>
                    <a:pt x="1158" y="939"/>
                  </a:cubicBezTo>
                  <a:close/>
                  <a:moveTo>
                    <a:pt x="214" y="934"/>
                  </a:moveTo>
                  <a:cubicBezTo>
                    <a:pt x="212" y="935"/>
                    <a:pt x="205" y="937"/>
                    <a:pt x="207" y="939"/>
                  </a:cubicBezTo>
                  <a:cubicBezTo>
                    <a:pt x="209" y="938"/>
                    <a:pt x="216" y="936"/>
                    <a:pt x="214" y="934"/>
                  </a:cubicBezTo>
                  <a:close/>
                  <a:moveTo>
                    <a:pt x="130" y="938"/>
                  </a:moveTo>
                  <a:cubicBezTo>
                    <a:pt x="133" y="938"/>
                    <a:pt x="134" y="936"/>
                    <a:pt x="134" y="934"/>
                  </a:cubicBezTo>
                  <a:cubicBezTo>
                    <a:pt x="123" y="930"/>
                    <a:pt x="117" y="944"/>
                    <a:pt x="109" y="949"/>
                  </a:cubicBezTo>
                  <a:cubicBezTo>
                    <a:pt x="114" y="946"/>
                    <a:pt x="119" y="944"/>
                    <a:pt x="125" y="942"/>
                  </a:cubicBezTo>
                  <a:cubicBezTo>
                    <a:pt x="125" y="944"/>
                    <a:pt x="125" y="946"/>
                    <a:pt x="126" y="946"/>
                  </a:cubicBezTo>
                  <a:cubicBezTo>
                    <a:pt x="129" y="946"/>
                    <a:pt x="134" y="941"/>
                    <a:pt x="130" y="938"/>
                  </a:cubicBezTo>
                  <a:close/>
                  <a:moveTo>
                    <a:pt x="1092" y="954"/>
                  </a:moveTo>
                  <a:cubicBezTo>
                    <a:pt x="1089" y="958"/>
                    <a:pt x="1088" y="956"/>
                    <a:pt x="1086" y="958"/>
                  </a:cubicBezTo>
                  <a:cubicBezTo>
                    <a:pt x="1090" y="958"/>
                    <a:pt x="1085" y="962"/>
                    <a:pt x="1089" y="962"/>
                  </a:cubicBezTo>
                  <a:cubicBezTo>
                    <a:pt x="1091" y="959"/>
                    <a:pt x="1091" y="957"/>
                    <a:pt x="1092" y="954"/>
                  </a:cubicBezTo>
                  <a:close/>
                  <a:moveTo>
                    <a:pt x="972" y="962"/>
                  </a:moveTo>
                  <a:cubicBezTo>
                    <a:pt x="972" y="959"/>
                    <a:pt x="974" y="963"/>
                    <a:pt x="975" y="961"/>
                  </a:cubicBezTo>
                  <a:cubicBezTo>
                    <a:pt x="975" y="958"/>
                    <a:pt x="975" y="958"/>
                    <a:pt x="975" y="958"/>
                  </a:cubicBezTo>
                  <a:cubicBezTo>
                    <a:pt x="973" y="958"/>
                    <a:pt x="970" y="961"/>
                    <a:pt x="972" y="962"/>
                  </a:cubicBezTo>
                  <a:close/>
                  <a:moveTo>
                    <a:pt x="1072" y="960"/>
                  </a:moveTo>
                  <a:cubicBezTo>
                    <a:pt x="1076" y="961"/>
                    <a:pt x="1077" y="966"/>
                    <a:pt x="1076" y="959"/>
                  </a:cubicBezTo>
                  <a:cubicBezTo>
                    <a:pt x="1076" y="959"/>
                    <a:pt x="1077" y="958"/>
                    <a:pt x="1076" y="958"/>
                  </a:cubicBezTo>
                  <a:cubicBezTo>
                    <a:pt x="1077" y="961"/>
                    <a:pt x="1072" y="957"/>
                    <a:pt x="1072" y="960"/>
                  </a:cubicBezTo>
                  <a:close/>
                  <a:moveTo>
                    <a:pt x="1114" y="963"/>
                  </a:moveTo>
                  <a:cubicBezTo>
                    <a:pt x="1112" y="961"/>
                    <a:pt x="1108" y="963"/>
                    <a:pt x="1107" y="963"/>
                  </a:cubicBezTo>
                  <a:cubicBezTo>
                    <a:pt x="1108" y="963"/>
                    <a:pt x="1108" y="964"/>
                    <a:pt x="1107" y="965"/>
                  </a:cubicBezTo>
                  <a:cubicBezTo>
                    <a:pt x="1110" y="962"/>
                    <a:pt x="1113" y="966"/>
                    <a:pt x="1114" y="963"/>
                  </a:cubicBezTo>
                  <a:close/>
                  <a:moveTo>
                    <a:pt x="26" y="975"/>
                  </a:moveTo>
                  <a:cubicBezTo>
                    <a:pt x="28" y="971"/>
                    <a:pt x="29" y="976"/>
                    <a:pt x="34" y="975"/>
                  </a:cubicBezTo>
                  <a:cubicBezTo>
                    <a:pt x="37" y="971"/>
                    <a:pt x="36" y="968"/>
                    <a:pt x="38" y="964"/>
                  </a:cubicBezTo>
                  <a:cubicBezTo>
                    <a:pt x="32" y="965"/>
                    <a:pt x="27" y="972"/>
                    <a:pt x="26" y="975"/>
                  </a:cubicBezTo>
                  <a:close/>
                  <a:moveTo>
                    <a:pt x="1040" y="979"/>
                  </a:moveTo>
                  <a:cubicBezTo>
                    <a:pt x="1039" y="979"/>
                    <a:pt x="1038" y="978"/>
                    <a:pt x="1038" y="978"/>
                  </a:cubicBezTo>
                  <a:cubicBezTo>
                    <a:pt x="1028" y="984"/>
                    <a:pt x="1017" y="989"/>
                    <a:pt x="1009" y="997"/>
                  </a:cubicBezTo>
                  <a:cubicBezTo>
                    <a:pt x="1000" y="995"/>
                    <a:pt x="992" y="1002"/>
                    <a:pt x="987" y="1007"/>
                  </a:cubicBezTo>
                  <a:cubicBezTo>
                    <a:pt x="989" y="1007"/>
                    <a:pt x="989" y="1008"/>
                    <a:pt x="988" y="1009"/>
                  </a:cubicBezTo>
                  <a:cubicBezTo>
                    <a:pt x="1000" y="1009"/>
                    <a:pt x="1004" y="997"/>
                    <a:pt x="1014" y="998"/>
                  </a:cubicBezTo>
                  <a:cubicBezTo>
                    <a:pt x="1018" y="994"/>
                    <a:pt x="1024" y="991"/>
                    <a:pt x="1027" y="986"/>
                  </a:cubicBezTo>
                  <a:cubicBezTo>
                    <a:pt x="1033" y="986"/>
                    <a:pt x="1033" y="986"/>
                    <a:pt x="1033" y="986"/>
                  </a:cubicBezTo>
                  <a:cubicBezTo>
                    <a:pt x="1031" y="978"/>
                    <a:pt x="1039" y="983"/>
                    <a:pt x="1040" y="979"/>
                  </a:cubicBezTo>
                  <a:close/>
                  <a:moveTo>
                    <a:pt x="928" y="1013"/>
                  </a:moveTo>
                  <a:cubicBezTo>
                    <a:pt x="930" y="1010"/>
                    <a:pt x="933" y="1014"/>
                    <a:pt x="935" y="1014"/>
                  </a:cubicBezTo>
                  <a:cubicBezTo>
                    <a:pt x="938" y="1007"/>
                    <a:pt x="947" y="1006"/>
                    <a:pt x="950" y="999"/>
                  </a:cubicBezTo>
                  <a:cubicBezTo>
                    <a:pt x="942" y="1003"/>
                    <a:pt x="932" y="1008"/>
                    <a:pt x="928" y="1013"/>
                  </a:cubicBezTo>
                  <a:close/>
                  <a:moveTo>
                    <a:pt x="233" y="1024"/>
                  </a:moveTo>
                  <a:cubicBezTo>
                    <a:pt x="231" y="1027"/>
                    <a:pt x="227" y="1027"/>
                    <a:pt x="225" y="1030"/>
                  </a:cubicBezTo>
                  <a:cubicBezTo>
                    <a:pt x="229" y="1030"/>
                    <a:pt x="234" y="1026"/>
                    <a:pt x="233" y="1024"/>
                  </a:cubicBezTo>
                  <a:close/>
                  <a:moveTo>
                    <a:pt x="89" y="1041"/>
                  </a:moveTo>
                  <a:cubicBezTo>
                    <a:pt x="86" y="1044"/>
                    <a:pt x="85" y="1040"/>
                    <a:pt x="84" y="1040"/>
                  </a:cubicBezTo>
                  <a:cubicBezTo>
                    <a:pt x="76" y="1046"/>
                    <a:pt x="66" y="1047"/>
                    <a:pt x="58" y="1055"/>
                  </a:cubicBezTo>
                  <a:cubicBezTo>
                    <a:pt x="59" y="1056"/>
                    <a:pt x="61" y="1056"/>
                    <a:pt x="63" y="1057"/>
                  </a:cubicBezTo>
                  <a:cubicBezTo>
                    <a:pt x="66" y="1047"/>
                    <a:pt x="79" y="1051"/>
                    <a:pt x="84" y="1044"/>
                  </a:cubicBezTo>
                  <a:cubicBezTo>
                    <a:pt x="86" y="1044"/>
                    <a:pt x="87" y="1045"/>
                    <a:pt x="88" y="1045"/>
                  </a:cubicBezTo>
                  <a:cubicBezTo>
                    <a:pt x="87" y="1042"/>
                    <a:pt x="92" y="1042"/>
                    <a:pt x="89" y="1041"/>
                  </a:cubicBezTo>
                  <a:close/>
                  <a:moveTo>
                    <a:pt x="224" y="1053"/>
                  </a:moveTo>
                  <a:cubicBezTo>
                    <a:pt x="225" y="1048"/>
                    <a:pt x="222" y="1048"/>
                    <a:pt x="221" y="1045"/>
                  </a:cubicBezTo>
                  <a:cubicBezTo>
                    <a:pt x="222" y="1043"/>
                    <a:pt x="225" y="1043"/>
                    <a:pt x="224" y="1040"/>
                  </a:cubicBezTo>
                  <a:cubicBezTo>
                    <a:pt x="218" y="1039"/>
                    <a:pt x="223" y="1047"/>
                    <a:pt x="215" y="1045"/>
                  </a:cubicBezTo>
                  <a:cubicBezTo>
                    <a:pt x="214" y="1051"/>
                    <a:pt x="206" y="1050"/>
                    <a:pt x="205" y="1056"/>
                  </a:cubicBezTo>
                  <a:cubicBezTo>
                    <a:pt x="206" y="1056"/>
                    <a:pt x="209" y="1056"/>
                    <a:pt x="210" y="1057"/>
                  </a:cubicBezTo>
                  <a:cubicBezTo>
                    <a:pt x="218" y="1074"/>
                    <a:pt x="194" y="1065"/>
                    <a:pt x="192" y="1077"/>
                  </a:cubicBezTo>
                  <a:cubicBezTo>
                    <a:pt x="195" y="1078"/>
                    <a:pt x="192" y="1074"/>
                    <a:pt x="195" y="1074"/>
                  </a:cubicBezTo>
                  <a:cubicBezTo>
                    <a:pt x="195" y="1077"/>
                    <a:pt x="199" y="1076"/>
                    <a:pt x="200" y="1079"/>
                  </a:cubicBezTo>
                  <a:cubicBezTo>
                    <a:pt x="196" y="1087"/>
                    <a:pt x="206" y="1075"/>
                    <a:pt x="208" y="1073"/>
                  </a:cubicBezTo>
                  <a:cubicBezTo>
                    <a:pt x="210" y="1074"/>
                    <a:pt x="210" y="1074"/>
                    <a:pt x="210" y="1076"/>
                  </a:cubicBezTo>
                  <a:cubicBezTo>
                    <a:pt x="209" y="1080"/>
                    <a:pt x="205" y="1081"/>
                    <a:pt x="207" y="1084"/>
                  </a:cubicBezTo>
                  <a:cubicBezTo>
                    <a:pt x="209" y="1081"/>
                    <a:pt x="214" y="1082"/>
                    <a:pt x="213" y="1077"/>
                  </a:cubicBezTo>
                  <a:cubicBezTo>
                    <a:pt x="217" y="1077"/>
                    <a:pt x="220" y="1077"/>
                    <a:pt x="220" y="1073"/>
                  </a:cubicBezTo>
                  <a:cubicBezTo>
                    <a:pt x="220" y="1071"/>
                    <a:pt x="216" y="1073"/>
                    <a:pt x="217" y="1070"/>
                  </a:cubicBezTo>
                  <a:cubicBezTo>
                    <a:pt x="220" y="1059"/>
                    <a:pt x="230" y="1064"/>
                    <a:pt x="237" y="1062"/>
                  </a:cubicBezTo>
                  <a:cubicBezTo>
                    <a:pt x="235" y="1059"/>
                    <a:pt x="233" y="1057"/>
                    <a:pt x="232" y="1052"/>
                  </a:cubicBezTo>
                  <a:cubicBezTo>
                    <a:pt x="230" y="1053"/>
                    <a:pt x="227" y="1053"/>
                    <a:pt x="224" y="1053"/>
                  </a:cubicBezTo>
                  <a:close/>
                  <a:moveTo>
                    <a:pt x="949" y="1049"/>
                  </a:moveTo>
                  <a:cubicBezTo>
                    <a:pt x="947" y="1051"/>
                    <a:pt x="940" y="1048"/>
                    <a:pt x="940" y="1053"/>
                  </a:cubicBezTo>
                  <a:cubicBezTo>
                    <a:pt x="943" y="1052"/>
                    <a:pt x="951" y="1049"/>
                    <a:pt x="949" y="1049"/>
                  </a:cubicBezTo>
                  <a:close/>
                  <a:moveTo>
                    <a:pt x="103" y="1058"/>
                  </a:moveTo>
                  <a:cubicBezTo>
                    <a:pt x="104" y="1062"/>
                    <a:pt x="99" y="1060"/>
                    <a:pt x="99" y="1063"/>
                  </a:cubicBezTo>
                  <a:cubicBezTo>
                    <a:pt x="103" y="1063"/>
                    <a:pt x="103" y="1063"/>
                    <a:pt x="103" y="1063"/>
                  </a:cubicBezTo>
                  <a:cubicBezTo>
                    <a:pt x="101" y="1060"/>
                    <a:pt x="107" y="1059"/>
                    <a:pt x="103" y="1058"/>
                  </a:cubicBezTo>
                  <a:close/>
                  <a:moveTo>
                    <a:pt x="1003" y="1090"/>
                  </a:moveTo>
                  <a:cubicBezTo>
                    <a:pt x="1009" y="1089"/>
                    <a:pt x="1011" y="1085"/>
                    <a:pt x="1018" y="1085"/>
                  </a:cubicBezTo>
                  <a:cubicBezTo>
                    <a:pt x="1017" y="1090"/>
                    <a:pt x="1011" y="1088"/>
                    <a:pt x="1009" y="1092"/>
                  </a:cubicBezTo>
                  <a:cubicBezTo>
                    <a:pt x="1021" y="1091"/>
                    <a:pt x="1020" y="1078"/>
                    <a:pt x="1034" y="1079"/>
                  </a:cubicBezTo>
                  <a:cubicBezTo>
                    <a:pt x="1036" y="1077"/>
                    <a:pt x="1033" y="1077"/>
                    <a:pt x="1035" y="1076"/>
                  </a:cubicBezTo>
                  <a:cubicBezTo>
                    <a:pt x="1045" y="1073"/>
                    <a:pt x="1060" y="1066"/>
                    <a:pt x="1059" y="1060"/>
                  </a:cubicBezTo>
                  <a:cubicBezTo>
                    <a:pt x="1042" y="1070"/>
                    <a:pt x="1018" y="1077"/>
                    <a:pt x="1003" y="1090"/>
                  </a:cubicBezTo>
                  <a:close/>
                  <a:moveTo>
                    <a:pt x="938" y="1063"/>
                  </a:moveTo>
                  <a:cubicBezTo>
                    <a:pt x="933" y="1062"/>
                    <a:pt x="925" y="1068"/>
                    <a:pt x="924" y="1070"/>
                  </a:cubicBezTo>
                  <a:cubicBezTo>
                    <a:pt x="927" y="1066"/>
                    <a:pt x="935" y="1067"/>
                    <a:pt x="938" y="1063"/>
                  </a:cubicBezTo>
                  <a:close/>
                  <a:moveTo>
                    <a:pt x="912" y="1070"/>
                  </a:moveTo>
                  <a:cubicBezTo>
                    <a:pt x="907" y="1075"/>
                    <a:pt x="901" y="1075"/>
                    <a:pt x="895" y="1070"/>
                  </a:cubicBezTo>
                  <a:cubicBezTo>
                    <a:pt x="888" y="1078"/>
                    <a:pt x="875" y="1077"/>
                    <a:pt x="870" y="1086"/>
                  </a:cubicBezTo>
                  <a:cubicBezTo>
                    <a:pt x="871" y="1089"/>
                    <a:pt x="872" y="1088"/>
                    <a:pt x="871" y="1092"/>
                  </a:cubicBezTo>
                  <a:cubicBezTo>
                    <a:pt x="880" y="1093"/>
                    <a:pt x="881" y="1087"/>
                    <a:pt x="886" y="1084"/>
                  </a:cubicBezTo>
                  <a:cubicBezTo>
                    <a:pt x="883" y="1084"/>
                    <a:pt x="880" y="1087"/>
                    <a:pt x="878" y="1085"/>
                  </a:cubicBezTo>
                  <a:cubicBezTo>
                    <a:pt x="885" y="1085"/>
                    <a:pt x="885" y="1078"/>
                    <a:pt x="893" y="1079"/>
                  </a:cubicBezTo>
                  <a:cubicBezTo>
                    <a:pt x="893" y="1081"/>
                    <a:pt x="892" y="1081"/>
                    <a:pt x="892" y="1083"/>
                  </a:cubicBezTo>
                  <a:cubicBezTo>
                    <a:pt x="901" y="1081"/>
                    <a:pt x="911" y="1078"/>
                    <a:pt x="917" y="1072"/>
                  </a:cubicBezTo>
                  <a:cubicBezTo>
                    <a:pt x="914" y="1072"/>
                    <a:pt x="909" y="1073"/>
                    <a:pt x="912" y="1070"/>
                  </a:cubicBezTo>
                  <a:close/>
                  <a:moveTo>
                    <a:pt x="720" y="1088"/>
                  </a:moveTo>
                  <a:cubicBezTo>
                    <a:pt x="720" y="1088"/>
                    <a:pt x="726" y="1085"/>
                    <a:pt x="725" y="1084"/>
                  </a:cubicBezTo>
                  <a:cubicBezTo>
                    <a:pt x="723" y="1085"/>
                    <a:pt x="717" y="1086"/>
                    <a:pt x="720" y="1088"/>
                  </a:cubicBezTo>
                  <a:close/>
                  <a:moveTo>
                    <a:pt x="960" y="1100"/>
                  </a:moveTo>
                  <a:cubicBezTo>
                    <a:pt x="964" y="1100"/>
                    <a:pt x="967" y="1098"/>
                    <a:pt x="971" y="1096"/>
                  </a:cubicBezTo>
                  <a:cubicBezTo>
                    <a:pt x="971" y="1094"/>
                    <a:pt x="969" y="1094"/>
                    <a:pt x="971" y="1092"/>
                  </a:cubicBezTo>
                  <a:cubicBezTo>
                    <a:pt x="968" y="1094"/>
                    <a:pt x="966" y="1090"/>
                    <a:pt x="966" y="1094"/>
                  </a:cubicBezTo>
                  <a:cubicBezTo>
                    <a:pt x="965" y="1096"/>
                    <a:pt x="970" y="1093"/>
                    <a:pt x="970" y="1096"/>
                  </a:cubicBezTo>
                  <a:cubicBezTo>
                    <a:pt x="966" y="1097"/>
                    <a:pt x="963" y="1098"/>
                    <a:pt x="960" y="1100"/>
                  </a:cubicBezTo>
                  <a:close/>
                  <a:moveTo>
                    <a:pt x="915" y="1103"/>
                  </a:moveTo>
                  <a:cubicBezTo>
                    <a:pt x="922" y="1100"/>
                    <a:pt x="929" y="1098"/>
                    <a:pt x="935" y="1094"/>
                  </a:cubicBezTo>
                  <a:cubicBezTo>
                    <a:pt x="927" y="1095"/>
                    <a:pt x="918" y="1100"/>
                    <a:pt x="915" y="1103"/>
                  </a:cubicBezTo>
                  <a:close/>
                  <a:moveTo>
                    <a:pt x="903" y="1095"/>
                  </a:moveTo>
                  <a:cubicBezTo>
                    <a:pt x="900" y="1094"/>
                    <a:pt x="899" y="1096"/>
                    <a:pt x="897" y="1095"/>
                  </a:cubicBezTo>
                  <a:cubicBezTo>
                    <a:pt x="897" y="1099"/>
                    <a:pt x="891" y="1096"/>
                    <a:pt x="893" y="1099"/>
                  </a:cubicBezTo>
                  <a:cubicBezTo>
                    <a:pt x="895" y="1097"/>
                    <a:pt x="901" y="1098"/>
                    <a:pt x="903" y="1095"/>
                  </a:cubicBezTo>
                  <a:close/>
                  <a:moveTo>
                    <a:pt x="974" y="1099"/>
                  </a:moveTo>
                  <a:cubicBezTo>
                    <a:pt x="970" y="1100"/>
                    <a:pt x="967" y="1102"/>
                    <a:pt x="964" y="1104"/>
                  </a:cubicBezTo>
                  <a:cubicBezTo>
                    <a:pt x="969" y="1104"/>
                    <a:pt x="972" y="1101"/>
                    <a:pt x="974" y="1099"/>
                  </a:cubicBezTo>
                  <a:close/>
                  <a:moveTo>
                    <a:pt x="878" y="1116"/>
                  </a:moveTo>
                  <a:cubicBezTo>
                    <a:pt x="887" y="1110"/>
                    <a:pt x="906" y="1109"/>
                    <a:pt x="911" y="1103"/>
                  </a:cubicBezTo>
                  <a:cubicBezTo>
                    <a:pt x="910" y="1104"/>
                    <a:pt x="903" y="1105"/>
                    <a:pt x="903" y="1104"/>
                  </a:cubicBezTo>
                  <a:cubicBezTo>
                    <a:pt x="904" y="1103"/>
                    <a:pt x="907" y="1101"/>
                    <a:pt x="904" y="1100"/>
                  </a:cubicBezTo>
                  <a:cubicBezTo>
                    <a:pt x="893" y="1105"/>
                    <a:pt x="883" y="1108"/>
                    <a:pt x="873" y="1113"/>
                  </a:cubicBezTo>
                  <a:cubicBezTo>
                    <a:pt x="876" y="1113"/>
                    <a:pt x="875" y="1116"/>
                    <a:pt x="878" y="1116"/>
                  </a:cubicBezTo>
                  <a:close/>
                  <a:moveTo>
                    <a:pt x="812" y="1117"/>
                  </a:moveTo>
                  <a:cubicBezTo>
                    <a:pt x="814" y="1114"/>
                    <a:pt x="820" y="1121"/>
                    <a:pt x="820" y="1116"/>
                  </a:cubicBezTo>
                  <a:cubicBezTo>
                    <a:pt x="819" y="1114"/>
                    <a:pt x="810" y="1115"/>
                    <a:pt x="812" y="1117"/>
                  </a:cubicBezTo>
                  <a:close/>
                  <a:moveTo>
                    <a:pt x="925" y="1142"/>
                  </a:moveTo>
                  <a:cubicBezTo>
                    <a:pt x="920" y="1144"/>
                    <a:pt x="916" y="1147"/>
                    <a:pt x="911" y="1149"/>
                  </a:cubicBezTo>
                  <a:cubicBezTo>
                    <a:pt x="917" y="1148"/>
                    <a:pt x="921" y="1146"/>
                    <a:pt x="925" y="1142"/>
                  </a:cubicBezTo>
                  <a:close/>
                  <a:moveTo>
                    <a:pt x="713" y="1155"/>
                  </a:moveTo>
                  <a:cubicBezTo>
                    <a:pt x="717" y="1153"/>
                    <a:pt x="721" y="1152"/>
                    <a:pt x="724" y="1149"/>
                  </a:cubicBezTo>
                  <a:cubicBezTo>
                    <a:pt x="721" y="1151"/>
                    <a:pt x="712" y="1152"/>
                    <a:pt x="713" y="1155"/>
                  </a:cubicBezTo>
                  <a:close/>
                  <a:moveTo>
                    <a:pt x="872" y="1168"/>
                  </a:moveTo>
                  <a:cubicBezTo>
                    <a:pt x="880" y="1167"/>
                    <a:pt x="885" y="1163"/>
                    <a:pt x="890" y="1159"/>
                  </a:cubicBezTo>
                  <a:cubicBezTo>
                    <a:pt x="897" y="1157"/>
                    <a:pt x="908" y="1154"/>
                    <a:pt x="909" y="1149"/>
                  </a:cubicBezTo>
                  <a:cubicBezTo>
                    <a:pt x="902" y="1152"/>
                    <a:pt x="893" y="1157"/>
                    <a:pt x="885" y="1158"/>
                  </a:cubicBezTo>
                  <a:cubicBezTo>
                    <a:pt x="886" y="1163"/>
                    <a:pt x="874" y="1163"/>
                    <a:pt x="872" y="1168"/>
                  </a:cubicBezTo>
                  <a:close/>
                  <a:moveTo>
                    <a:pt x="1138" y="208"/>
                  </a:moveTo>
                  <a:cubicBezTo>
                    <a:pt x="1129" y="210"/>
                    <a:pt x="1123" y="214"/>
                    <a:pt x="1123" y="223"/>
                  </a:cubicBezTo>
                  <a:cubicBezTo>
                    <a:pt x="1124" y="224"/>
                    <a:pt x="1126" y="226"/>
                    <a:pt x="1129" y="225"/>
                  </a:cubicBezTo>
                  <a:cubicBezTo>
                    <a:pt x="1131" y="223"/>
                    <a:pt x="1128" y="220"/>
                    <a:pt x="1132" y="219"/>
                  </a:cubicBezTo>
                  <a:cubicBezTo>
                    <a:pt x="1132" y="221"/>
                    <a:pt x="1132" y="221"/>
                    <a:pt x="1132" y="221"/>
                  </a:cubicBezTo>
                  <a:cubicBezTo>
                    <a:pt x="1136" y="219"/>
                    <a:pt x="1139" y="213"/>
                    <a:pt x="1138" y="208"/>
                  </a:cubicBezTo>
                  <a:close/>
                  <a:moveTo>
                    <a:pt x="1097" y="931"/>
                  </a:moveTo>
                  <a:cubicBezTo>
                    <a:pt x="1098" y="929"/>
                    <a:pt x="1096" y="925"/>
                    <a:pt x="1099" y="923"/>
                  </a:cubicBezTo>
                  <a:cubicBezTo>
                    <a:pt x="1097" y="922"/>
                    <a:pt x="1096" y="921"/>
                    <a:pt x="1095" y="920"/>
                  </a:cubicBezTo>
                  <a:cubicBezTo>
                    <a:pt x="1093" y="926"/>
                    <a:pt x="1082" y="928"/>
                    <a:pt x="1085" y="936"/>
                  </a:cubicBezTo>
                  <a:cubicBezTo>
                    <a:pt x="1087" y="931"/>
                    <a:pt x="1091" y="928"/>
                    <a:pt x="1097" y="931"/>
                  </a:cubicBezTo>
                  <a:close/>
                  <a:moveTo>
                    <a:pt x="1152" y="971"/>
                  </a:moveTo>
                  <a:cubicBezTo>
                    <a:pt x="1156" y="976"/>
                    <a:pt x="1150" y="978"/>
                    <a:pt x="1151" y="981"/>
                  </a:cubicBezTo>
                  <a:cubicBezTo>
                    <a:pt x="1154" y="978"/>
                    <a:pt x="1161" y="979"/>
                    <a:pt x="1160" y="972"/>
                  </a:cubicBezTo>
                  <a:cubicBezTo>
                    <a:pt x="1157" y="971"/>
                    <a:pt x="1154" y="971"/>
                    <a:pt x="1152" y="971"/>
                  </a:cubicBezTo>
                  <a:close/>
                  <a:moveTo>
                    <a:pt x="1069" y="974"/>
                  </a:moveTo>
                  <a:cubicBezTo>
                    <a:pt x="1067" y="975"/>
                    <a:pt x="1066" y="977"/>
                    <a:pt x="1065" y="979"/>
                  </a:cubicBezTo>
                  <a:cubicBezTo>
                    <a:pt x="1064" y="978"/>
                    <a:pt x="1063" y="977"/>
                    <a:pt x="1060" y="977"/>
                  </a:cubicBezTo>
                  <a:cubicBezTo>
                    <a:pt x="1062" y="985"/>
                    <a:pt x="1073" y="982"/>
                    <a:pt x="1077" y="977"/>
                  </a:cubicBezTo>
                  <a:cubicBezTo>
                    <a:pt x="1073" y="979"/>
                    <a:pt x="1073" y="974"/>
                    <a:pt x="1069" y="974"/>
                  </a:cubicBezTo>
                  <a:close/>
                  <a:moveTo>
                    <a:pt x="1015" y="1019"/>
                  </a:moveTo>
                  <a:cubicBezTo>
                    <a:pt x="1015" y="1021"/>
                    <a:pt x="1010" y="1023"/>
                    <a:pt x="1013" y="1024"/>
                  </a:cubicBezTo>
                  <a:cubicBezTo>
                    <a:pt x="1014" y="1021"/>
                    <a:pt x="1019" y="1022"/>
                    <a:pt x="1021" y="1020"/>
                  </a:cubicBezTo>
                  <a:cubicBezTo>
                    <a:pt x="1022" y="1016"/>
                    <a:pt x="1015" y="1018"/>
                    <a:pt x="1016" y="1014"/>
                  </a:cubicBezTo>
                  <a:cubicBezTo>
                    <a:pt x="1023" y="1013"/>
                    <a:pt x="1021" y="1005"/>
                    <a:pt x="1027" y="1005"/>
                  </a:cubicBezTo>
                  <a:cubicBezTo>
                    <a:pt x="1028" y="1001"/>
                    <a:pt x="1026" y="1000"/>
                    <a:pt x="1024" y="999"/>
                  </a:cubicBezTo>
                  <a:cubicBezTo>
                    <a:pt x="1020" y="1003"/>
                    <a:pt x="1016" y="1007"/>
                    <a:pt x="1012" y="1012"/>
                  </a:cubicBezTo>
                  <a:cubicBezTo>
                    <a:pt x="1010" y="1012"/>
                    <a:pt x="1011" y="1008"/>
                    <a:pt x="1009" y="1008"/>
                  </a:cubicBezTo>
                  <a:cubicBezTo>
                    <a:pt x="1004" y="1017"/>
                    <a:pt x="990" y="1020"/>
                    <a:pt x="984" y="1030"/>
                  </a:cubicBezTo>
                  <a:cubicBezTo>
                    <a:pt x="988" y="1032"/>
                    <a:pt x="987" y="1027"/>
                    <a:pt x="989" y="1027"/>
                  </a:cubicBezTo>
                  <a:cubicBezTo>
                    <a:pt x="998" y="1028"/>
                    <a:pt x="1005" y="1014"/>
                    <a:pt x="1015" y="1019"/>
                  </a:cubicBezTo>
                  <a:close/>
                  <a:moveTo>
                    <a:pt x="910" y="1114"/>
                  </a:moveTo>
                  <a:cubicBezTo>
                    <a:pt x="897" y="1124"/>
                    <a:pt x="876" y="1122"/>
                    <a:pt x="863" y="1132"/>
                  </a:cubicBezTo>
                  <a:cubicBezTo>
                    <a:pt x="857" y="1129"/>
                    <a:pt x="843" y="1133"/>
                    <a:pt x="841" y="1139"/>
                  </a:cubicBezTo>
                  <a:cubicBezTo>
                    <a:pt x="839" y="1138"/>
                    <a:pt x="836" y="1137"/>
                    <a:pt x="836" y="1134"/>
                  </a:cubicBezTo>
                  <a:cubicBezTo>
                    <a:pt x="838" y="1129"/>
                    <a:pt x="849" y="1134"/>
                    <a:pt x="848" y="1126"/>
                  </a:cubicBezTo>
                  <a:cubicBezTo>
                    <a:pt x="841" y="1128"/>
                    <a:pt x="829" y="1131"/>
                    <a:pt x="831" y="1137"/>
                  </a:cubicBezTo>
                  <a:cubicBezTo>
                    <a:pt x="829" y="1137"/>
                    <a:pt x="829" y="1139"/>
                    <a:pt x="827" y="1138"/>
                  </a:cubicBezTo>
                  <a:cubicBezTo>
                    <a:pt x="827" y="1142"/>
                    <a:pt x="831" y="1141"/>
                    <a:pt x="830" y="1145"/>
                  </a:cubicBezTo>
                  <a:cubicBezTo>
                    <a:pt x="828" y="1146"/>
                    <a:pt x="825" y="1147"/>
                    <a:pt x="822" y="1148"/>
                  </a:cubicBezTo>
                  <a:cubicBezTo>
                    <a:pt x="821" y="1152"/>
                    <a:pt x="827" y="1149"/>
                    <a:pt x="828" y="1151"/>
                  </a:cubicBezTo>
                  <a:cubicBezTo>
                    <a:pt x="824" y="1157"/>
                    <a:pt x="822" y="1166"/>
                    <a:pt x="813" y="1168"/>
                  </a:cubicBezTo>
                  <a:cubicBezTo>
                    <a:pt x="815" y="1171"/>
                    <a:pt x="819" y="1167"/>
                    <a:pt x="819" y="1169"/>
                  </a:cubicBezTo>
                  <a:cubicBezTo>
                    <a:pt x="814" y="1172"/>
                    <a:pt x="807" y="1182"/>
                    <a:pt x="798" y="1176"/>
                  </a:cubicBezTo>
                  <a:cubicBezTo>
                    <a:pt x="800" y="1170"/>
                    <a:pt x="804" y="1165"/>
                    <a:pt x="810" y="1162"/>
                  </a:cubicBezTo>
                  <a:cubicBezTo>
                    <a:pt x="807" y="1160"/>
                    <a:pt x="811" y="1156"/>
                    <a:pt x="809" y="1153"/>
                  </a:cubicBezTo>
                  <a:cubicBezTo>
                    <a:pt x="802" y="1152"/>
                    <a:pt x="790" y="1156"/>
                    <a:pt x="784" y="1161"/>
                  </a:cubicBezTo>
                  <a:cubicBezTo>
                    <a:pt x="770" y="1155"/>
                    <a:pt x="771" y="1176"/>
                    <a:pt x="773" y="1184"/>
                  </a:cubicBezTo>
                  <a:cubicBezTo>
                    <a:pt x="778" y="1178"/>
                    <a:pt x="783" y="1191"/>
                    <a:pt x="788" y="1194"/>
                  </a:cubicBezTo>
                  <a:cubicBezTo>
                    <a:pt x="797" y="1185"/>
                    <a:pt x="809" y="1181"/>
                    <a:pt x="821" y="1176"/>
                  </a:cubicBezTo>
                  <a:cubicBezTo>
                    <a:pt x="823" y="1167"/>
                    <a:pt x="835" y="1169"/>
                    <a:pt x="835" y="1159"/>
                  </a:cubicBezTo>
                  <a:cubicBezTo>
                    <a:pt x="846" y="1154"/>
                    <a:pt x="857" y="1150"/>
                    <a:pt x="866" y="1143"/>
                  </a:cubicBezTo>
                  <a:cubicBezTo>
                    <a:pt x="866" y="1141"/>
                    <a:pt x="861" y="1143"/>
                    <a:pt x="862" y="1139"/>
                  </a:cubicBezTo>
                  <a:cubicBezTo>
                    <a:pt x="869" y="1135"/>
                    <a:pt x="879" y="1137"/>
                    <a:pt x="886" y="1135"/>
                  </a:cubicBezTo>
                  <a:cubicBezTo>
                    <a:pt x="899" y="1126"/>
                    <a:pt x="914" y="1127"/>
                    <a:pt x="930" y="1121"/>
                  </a:cubicBezTo>
                  <a:cubicBezTo>
                    <a:pt x="930" y="1118"/>
                    <a:pt x="932" y="1118"/>
                    <a:pt x="932" y="1116"/>
                  </a:cubicBezTo>
                  <a:cubicBezTo>
                    <a:pt x="925" y="1119"/>
                    <a:pt x="920" y="1120"/>
                    <a:pt x="910" y="1122"/>
                  </a:cubicBezTo>
                  <a:cubicBezTo>
                    <a:pt x="911" y="1120"/>
                    <a:pt x="913" y="1115"/>
                    <a:pt x="910" y="1114"/>
                  </a:cubicBezTo>
                  <a:close/>
                  <a:moveTo>
                    <a:pt x="856" y="1146"/>
                  </a:moveTo>
                  <a:cubicBezTo>
                    <a:pt x="851" y="1147"/>
                    <a:pt x="846" y="1149"/>
                    <a:pt x="840" y="1148"/>
                  </a:cubicBezTo>
                  <a:cubicBezTo>
                    <a:pt x="845" y="1146"/>
                    <a:pt x="851" y="1140"/>
                    <a:pt x="857" y="1141"/>
                  </a:cubicBezTo>
                  <a:cubicBezTo>
                    <a:pt x="857" y="1143"/>
                    <a:pt x="855" y="1143"/>
                    <a:pt x="856" y="1146"/>
                  </a:cubicBezTo>
                  <a:close/>
                  <a:moveTo>
                    <a:pt x="645" y="1128"/>
                  </a:moveTo>
                  <a:cubicBezTo>
                    <a:pt x="633" y="1130"/>
                    <a:pt x="623" y="1134"/>
                    <a:pt x="613" y="1138"/>
                  </a:cubicBezTo>
                  <a:cubicBezTo>
                    <a:pt x="617" y="1140"/>
                    <a:pt x="619" y="1140"/>
                    <a:pt x="616" y="1143"/>
                  </a:cubicBezTo>
                  <a:cubicBezTo>
                    <a:pt x="616" y="1144"/>
                    <a:pt x="618" y="1144"/>
                    <a:pt x="618" y="1146"/>
                  </a:cubicBezTo>
                  <a:cubicBezTo>
                    <a:pt x="627" y="1143"/>
                    <a:pt x="633" y="1139"/>
                    <a:pt x="641" y="1136"/>
                  </a:cubicBezTo>
                  <a:cubicBezTo>
                    <a:pt x="641" y="1133"/>
                    <a:pt x="642" y="1130"/>
                    <a:pt x="645" y="1128"/>
                  </a:cubicBezTo>
                  <a:close/>
                  <a:moveTo>
                    <a:pt x="619" y="1141"/>
                  </a:moveTo>
                  <a:cubicBezTo>
                    <a:pt x="619" y="1137"/>
                    <a:pt x="625" y="1139"/>
                    <a:pt x="627" y="1137"/>
                  </a:cubicBezTo>
                  <a:cubicBezTo>
                    <a:pt x="626" y="1141"/>
                    <a:pt x="622" y="1140"/>
                    <a:pt x="619" y="1141"/>
                  </a:cubicBez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
          <p:nvSpPr>
            <p:cNvPr id="66" name="Freeform 9"/>
            <p:cNvSpPr>
              <a:spLocks noEditPoints="1"/>
            </p:cNvSpPr>
            <p:nvPr/>
          </p:nvSpPr>
          <p:spPr bwMode="auto">
            <a:xfrm>
              <a:off x="9285" y="2676"/>
              <a:ext cx="2821" cy="2535"/>
            </a:xfrm>
            <a:custGeom>
              <a:avLst/>
              <a:gdLst>
                <a:gd name="T0" fmla="*/ 604 w 1329"/>
                <a:gd name="T1" fmla="*/ 170 h 1194"/>
                <a:gd name="T2" fmla="*/ 1162 w 1329"/>
                <a:gd name="T3" fmla="*/ 327 h 1194"/>
                <a:gd name="T4" fmla="*/ 1149 w 1329"/>
                <a:gd name="T5" fmla="*/ 421 h 1194"/>
                <a:gd name="T6" fmla="*/ 1156 w 1329"/>
                <a:gd name="T7" fmla="*/ 484 h 1194"/>
                <a:gd name="T8" fmla="*/ 229 w 1329"/>
                <a:gd name="T9" fmla="*/ 618 h 1194"/>
                <a:gd name="T10" fmla="*/ 176 w 1329"/>
                <a:gd name="T11" fmla="*/ 780 h 1194"/>
                <a:gd name="T12" fmla="*/ 970 w 1329"/>
                <a:gd name="T13" fmla="*/ 857 h 1194"/>
                <a:gd name="T14" fmla="*/ 1161 w 1329"/>
                <a:gd name="T15" fmla="*/ 921 h 1194"/>
                <a:gd name="T16" fmla="*/ 1072 w 1329"/>
                <a:gd name="T17" fmla="*/ 944 h 1194"/>
                <a:gd name="T18" fmla="*/ 1190 w 1329"/>
                <a:gd name="T19" fmla="*/ 976 h 1194"/>
                <a:gd name="T20" fmla="*/ 825 w 1329"/>
                <a:gd name="T21" fmla="*/ 1024 h 1194"/>
                <a:gd name="T22" fmla="*/ 718 w 1329"/>
                <a:gd name="T23" fmla="*/ 1059 h 1194"/>
                <a:gd name="T24" fmla="*/ 697 w 1329"/>
                <a:gd name="T25" fmla="*/ 1113 h 1194"/>
                <a:gd name="T26" fmla="*/ 569 w 1329"/>
                <a:gd name="T27" fmla="*/ 1181 h 1194"/>
                <a:gd name="T28" fmla="*/ 1207 w 1329"/>
                <a:gd name="T29" fmla="*/ 61 h 1194"/>
                <a:gd name="T30" fmla="*/ 1238 w 1329"/>
                <a:gd name="T31" fmla="*/ 471 h 1194"/>
                <a:gd name="T32" fmla="*/ 1086 w 1329"/>
                <a:gd name="T33" fmla="*/ 508 h 1194"/>
                <a:gd name="T34" fmla="*/ 1092 w 1329"/>
                <a:gd name="T35" fmla="*/ 407 h 1194"/>
                <a:gd name="T36" fmla="*/ 1102 w 1329"/>
                <a:gd name="T37" fmla="*/ 321 h 1194"/>
                <a:gd name="T38" fmla="*/ 1004 w 1329"/>
                <a:gd name="T39" fmla="*/ 192 h 1194"/>
                <a:gd name="T40" fmla="*/ 814 w 1329"/>
                <a:gd name="T41" fmla="*/ 113 h 1194"/>
                <a:gd name="T42" fmla="*/ 270 w 1329"/>
                <a:gd name="T43" fmla="*/ 179 h 1194"/>
                <a:gd name="T44" fmla="*/ 181 w 1329"/>
                <a:gd name="T45" fmla="*/ 539 h 1194"/>
                <a:gd name="T46" fmla="*/ 191 w 1329"/>
                <a:gd name="T47" fmla="*/ 774 h 1194"/>
                <a:gd name="T48" fmla="*/ 174 w 1329"/>
                <a:gd name="T49" fmla="*/ 943 h 1194"/>
                <a:gd name="T50" fmla="*/ 234 w 1329"/>
                <a:gd name="T51" fmla="*/ 1036 h 1194"/>
                <a:gd name="T52" fmla="*/ 531 w 1329"/>
                <a:gd name="T53" fmla="*/ 1101 h 1194"/>
                <a:gd name="T54" fmla="*/ 736 w 1329"/>
                <a:gd name="T55" fmla="*/ 1035 h 1194"/>
                <a:gd name="T56" fmla="*/ 1027 w 1329"/>
                <a:gd name="T57" fmla="*/ 896 h 1194"/>
                <a:gd name="T58" fmla="*/ 1140 w 1329"/>
                <a:gd name="T59" fmla="*/ 840 h 1194"/>
                <a:gd name="T60" fmla="*/ 1222 w 1329"/>
                <a:gd name="T61" fmla="*/ 812 h 1194"/>
                <a:gd name="T62" fmla="*/ 1200 w 1329"/>
                <a:gd name="T63" fmla="*/ 772 h 1194"/>
                <a:gd name="T64" fmla="*/ 1135 w 1329"/>
                <a:gd name="T65" fmla="*/ 676 h 1194"/>
                <a:gd name="T66" fmla="*/ 1181 w 1329"/>
                <a:gd name="T67" fmla="*/ 550 h 1194"/>
                <a:gd name="T68" fmla="*/ 168 w 1329"/>
                <a:gd name="T69" fmla="*/ 817 h 1194"/>
                <a:gd name="T70" fmla="*/ 270 w 1329"/>
                <a:gd name="T71" fmla="*/ 942 h 1194"/>
                <a:gd name="T72" fmla="*/ 583 w 1329"/>
                <a:gd name="T73" fmla="*/ 198 h 1194"/>
                <a:gd name="T74" fmla="*/ 736 w 1329"/>
                <a:gd name="T75" fmla="*/ 965 h 1194"/>
                <a:gd name="T76" fmla="*/ 1192 w 1329"/>
                <a:gd name="T77" fmla="*/ 759 h 1194"/>
                <a:gd name="T78" fmla="*/ 1000 w 1329"/>
                <a:gd name="T79" fmla="*/ 751 h 1194"/>
                <a:gd name="T80" fmla="*/ 949 w 1329"/>
                <a:gd name="T81" fmla="*/ 732 h 1194"/>
                <a:gd name="T82" fmla="*/ 915 w 1329"/>
                <a:gd name="T83" fmla="*/ 739 h 1194"/>
                <a:gd name="T84" fmla="*/ 868 w 1329"/>
                <a:gd name="T85" fmla="*/ 781 h 1194"/>
                <a:gd name="T86" fmla="*/ 1033 w 1329"/>
                <a:gd name="T87" fmla="*/ 827 h 1194"/>
                <a:gd name="T88" fmla="*/ 968 w 1329"/>
                <a:gd name="T89" fmla="*/ 836 h 1194"/>
                <a:gd name="T90" fmla="*/ 1026 w 1329"/>
                <a:gd name="T91" fmla="*/ 784 h 1194"/>
                <a:gd name="T92" fmla="*/ 1111 w 1329"/>
                <a:gd name="T93" fmla="*/ 821 h 1194"/>
                <a:gd name="T94" fmla="*/ 1113 w 1329"/>
                <a:gd name="T95" fmla="*/ 772 h 1194"/>
                <a:gd name="T96" fmla="*/ 1031 w 1329"/>
                <a:gd name="T97" fmla="*/ 716 h 1194"/>
                <a:gd name="T98" fmla="*/ 1175 w 1329"/>
                <a:gd name="T99" fmla="*/ 552 h 1194"/>
                <a:gd name="T100" fmla="*/ 1255 w 1329"/>
                <a:gd name="T101" fmla="*/ 404 h 1194"/>
                <a:gd name="T102" fmla="*/ 1125 w 1329"/>
                <a:gd name="T103" fmla="*/ 462 h 1194"/>
                <a:gd name="T104" fmla="*/ 1117 w 1329"/>
                <a:gd name="T105" fmla="*/ 846 h 1194"/>
                <a:gd name="T106" fmla="*/ 1097 w 1329"/>
                <a:gd name="T107" fmla="*/ 857 h 1194"/>
                <a:gd name="T108" fmla="*/ 1108 w 1329"/>
                <a:gd name="T109" fmla="*/ 916 h 1194"/>
                <a:gd name="T110" fmla="*/ 900 w 1329"/>
                <a:gd name="T111" fmla="*/ 1028 h 1194"/>
                <a:gd name="T112" fmla="*/ 885 w 1329"/>
                <a:gd name="T113" fmla="*/ 1008 h 1194"/>
                <a:gd name="T114" fmla="*/ 736 w 1329"/>
                <a:gd name="T115" fmla="*/ 1122 h 1194"/>
                <a:gd name="T116" fmla="*/ 837 w 1329"/>
                <a:gd name="T117" fmla="*/ 1067 h 1194"/>
                <a:gd name="T118" fmla="*/ 1076 w 1329"/>
                <a:gd name="T119" fmla="*/ 959 h 1194"/>
                <a:gd name="T120" fmla="*/ 940 w 1329"/>
                <a:gd name="T121" fmla="*/ 1053 h 1194"/>
                <a:gd name="T122" fmla="*/ 812 w 1329"/>
                <a:gd name="T123" fmla="*/ 1117 h 1194"/>
                <a:gd name="T124" fmla="*/ 813 w 1329"/>
                <a:gd name="T125" fmla="*/ 1168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9" h="1194">
                  <a:moveTo>
                    <a:pt x="1270" y="436"/>
                  </a:moveTo>
                  <a:cubicBezTo>
                    <a:pt x="1273" y="435"/>
                    <a:pt x="1279" y="433"/>
                    <a:pt x="1278" y="430"/>
                  </a:cubicBezTo>
                  <a:cubicBezTo>
                    <a:pt x="1275" y="432"/>
                    <a:pt x="1271" y="433"/>
                    <a:pt x="1270" y="436"/>
                  </a:cubicBezTo>
                  <a:close/>
                  <a:moveTo>
                    <a:pt x="1304" y="441"/>
                  </a:moveTo>
                  <a:cubicBezTo>
                    <a:pt x="1304" y="439"/>
                    <a:pt x="1303" y="438"/>
                    <a:pt x="1302" y="438"/>
                  </a:cubicBezTo>
                  <a:cubicBezTo>
                    <a:pt x="1302" y="439"/>
                    <a:pt x="1300" y="440"/>
                    <a:pt x="1299" y="440"/>
                  </a:cubicBezTo>
                  <a:cubicBezTo>
                    <a:pt x="1298" y="444"/>
                    <a:pt x="1302" y="442"/>
                    <a:pt x="1304" y="441"/>
                  </a:cubicBezTo>
                  <a:close/>
                  <a:moveTo>
                    <a:pt x="1283" y="495"/>
                  </a:moveTo>
                  <a:cubicBezTo>
                    <a:pt x="1283" y="498"/>
                    <a:pt x="1276" y="498"/>
                    <a:pt x="1279" y="501"/>
                  </a:cubicBezTo>
                  <a:cubicBezTo>
                    <a:pt x="1280" y="499"/>
                    <a:pt x="1286" y="498"/>
                    <a:pt x="1283" y="495"/>
                  </a:cubicBezTo>
                  <a:close/>
                  <a:moveTo>
                    <a:pt x="1286" y="505"/>
                  </a:moveTo>
                  <a:cubicBezTo>
                    <a:pt x="1291" y="500"/>
                    <a:pt x="1293" y="502"/>
                    <a:pt x="1301" y="503"/>
                  </a:cubicBezTo>
                  <a:cubicBezTo>
                    <a:pt x="1302" y="501"/>
                    <a:pt x="1305" y="501"/>
                    <a:pt x="1304" y="498"/>
                  </a:cubicBezTo>
                  <a:cubicBezTo>
                    <a:pt x="1296" y="495"/>
                    <a:pt x="1288" y="498"/>
                    <a:pt x="1286" y="505"/>
                  </a:cubicBezTo>
                  <a:close/>
                  <a:moveTo>
                    <a:pt x="1327" y="419"/>
                  </a:moveTo>
                  <a:cubicBezTo>
                    <a:pt x="1326" y="420"/>
                    <a:pt x="1322" y="423"/>
                    <a:pt x="1325" y="425"/>
                  </a:cubicBezTo>
                  <a:cubicBezTo>
                    <a:pt x="1325" y="423"/>
                    <a:pt x="1329" y="420"/>
                    <a:pt x="1327" y="419"/>
                  </a:cubicBezTo>
                  <a:close/>
                  <a:moveTo>
                    <a:pt x="1216" y="25"/>
                  </a:moveTo>
                  <a:cubicBezTo>
                    <a:pt x="1211" y="25"/>
                    <a:pt x="1209" y="27"/>
                    <a:pt x="1208" y="30"/>
                  </a:cubicBezTo>
                  <a:cubicBezTo>
                    <a:pt x="1212" y="30"/>
                    <a:pt x="1217" y="30"/>
                    <a:pt x="1216" y="25"/>
                  </a:cubicBezTo>
                  <a:close/>
                  <a:moveTo>
                    <a:pt x="982" y="81"/>
                  </a:moveTo>
                  <a:cubicBezTo>
                    <a:pt x="976" y="80"/>
                    <a:pt x="972" y="85"/>
                    <a:pt x="973" y="89"/>
                  </a:cubicBezTo>
                  <a:cubicBezTo>
                    <a:pt x="976" y="86"/>
                    <a:pt x="980" y="84"/>
                    <a:pt x="982" y="81"/>
                  </a:cubicBezTo>
                  <a:close/>
                  <a:moveTo>
                    <a:pt x="731" y="93"/>
                  </a:moveTo>
                  <a:cubicBezTo>
                    <a:pt x="728" y="93"/>
                    <a:pt x="726" y="93"/>
                    <a:pt x="726" y="95"/>
                  </a:cubicBezTo>
                  <a:cubicBezTo>
                    <a:pt x="727" y="97"/>
                    <a:pt x="731" y="96"/>
                    <a:pt x="731" y="93"/>
                  </a:cubicBezTo>
                  <a:close/>
                  <a:moveTo>
                    <a:pt x="827" y="111"/>
                  </a:moveTo>
                  <a:cubicBezTo>
                    <a:pt x="826" y="112"/>
                    <a:pt x="823" y="112"/>
                    <a:pt x="823" y="114"/>
                  </a:cubicBezTo>
                  <a:cubicBezTo>
                    <a:pt x="827" y="113"/>
                    <a:pt x="829" y="110"/>
                    <a:pt x="830" y="107"/>
                  </a:cubicBezTo>
                  <a:cubicBezTo>
                    <a:pt x="827" y="108"/>
                    <a:pt x="821" y="107"/>
                    <a:pt x="820" y="111"/>
                  </a:cubicBezTo>
                  <a:cubicBezTo>
                    <a:pt x="822" y="111"/>
                    <a:pt x="826" y="108"/>
                    <a:pt x="827" y="111"/>
                  </a:cubicBezTo>
                  <a:close/>
                  <a:moveTo>
                    <a:pt x="1020" y="108"/>
                  </a:moveTo>
                  <a:cubicBezTo>
                    <a:pt x="1017" y="108"/>
                    <a:pt x="1017" y="110"/>
                    <a:pt x="1016" y="112"/>
                  </a:cubicBezTo>
                  <a:cubicBezTo>
                    <a:pt x="1019" y="113"/>
                    <a:pt x="1019" y="110"/>
                    <a:pt x="1020" y="108"/>
                  </a:cubicBezTo>
                  <a:close/>
                  <a:moveTo>
                    <a:pt x="552" y="137"/>
                  </a:moveTo>
                  <a:cubicBezTo>
                    <a:pt x="553" y="133"/>
                    <a:pt x="559" y="133"/>
                    <a:pt x="558" y="127"/>
                  </a:cubicBezTo>
                  <a:cubicBezTo>
                    <a:pt x="553" y="122"/>
                    <a:pt x="545" y="134"/>
                    <a:pt x="552" y="137"/>
                  </a:cubicBezTo>
                  <a:close/>
                  <a:moveTo>
                    <a:pt x="343" y="134"/>
                  </a:moveTo>
                  <a:cubicBezTo>
                    <a:pt x="338" y="134"/>
                    <a:pt x="336" y="136"/>
                    <a:pt x="335" y="139"/>
                  </a:cubicBezTo>
                  <a:cubicBezTo>
                    <a:pt x="340" y="140"/>
                    <a:pt x="342" y="137"/>
                    <a:pt x="343" y="134"/>
                  </a:cubicBezTo>
                  <a:close/>
                  <a:moveTo>
                    <a:pt x="1239" y="143"/>
                  </a:moveTo>
                  <a:cubicBezTo>
                    <a:pt x="1235" y="146"/>
                    <a:pt x="1230" y="147"/>
                    <a:pt x="1227" y="151"/>
                  </a:cubicBezTo>
                  <a:cubicBezTo>
                    <a:pt x="1233" y="150"/>
                    <a:pt x="1232" y="148"/>
                    <a:pt x="1238" y="147"/>
                  </a:cubicBezTo>
                  <a:cubicBezTo>
                    <a:pt x="1238" y="145"/>
                    <a:pt x="1239" y="145"/>
                    <a:pt x="1239" y="143"/>
                  </a:cubicBezTo>
                  <a:close/>
                  <a:moveTo>
                    <a:pt x="1168" y="160"/>
                  </a:moveTo>
                  <a:cubicBezTo>
                    <a:pt x="1165" y="157"/>
                    <a:pt x="1158" y="159"/>
                    <a:pt x="1158" y="163"/>
                  </a:cubicBezTo>
                  <a:cubicBezTo>
                    <a:pt x="1160" y="166"/>
                    <a:pt x="1166" y="163"/>
                    <a:pt x="1168" y="160"/>
                  </a:cubicBezTo>
                  <a:close/>
                  <a:moveTo>
                    <a:pt x="1005" y="166"/>
                  </a:moveTo>
                  <a:cubicBezTo>
                    <a:pt x="1009" y="167"/>
                    <a:pt x="1012" y="164"/>
                    <a:pt x="1014" y="162"/>
                  </a:cubicBezTo>
                  <a:cubicBezTo>
                    <a:pt x="1011" y="160"/>
                    <a:pt x="1006" y="162"/>
                    <a:pt x="1005" y="166"/>
                  </a:cubicBezTo>
                  <a:close/>
                  <a:moveTo>
                    <a:pt x="611" y="163"/>
                  </a:moveTo>
                  <a:cubicBezTo>
                    <a:pt x="608" y="164"/>
                    <a:pt x="605" y="163"/>
                    <a:pt x="603" y="165"/>
                  </a:cubicBezTo>
                  <a:cubicBezTo>
                    <a:pt x="603" y="167"/>
                    <a:pt x="603" y="169"/>
                    <a:pt x="604" y="170"/>
                  </a:cubicBezTo>
                  <a:cubicBezTo>
                    <a:pt x="607" y="169"/>
                    <a:pt x="610" y="167"/>
                    <a:pt x="611" y="163"/>
                  </a:cubicBezTo>
                  <a:close/>
                  <a:moveTo>
                    <a:pt x="1165" y="179"/>
                  </a:moveTo>
                  <a:cubicBezTo>
                    <a:pt x="1168" y="177"/>
                    <a:pt x="1168" y="173"/>
                    <a:pt x="1171" y="171"/>
                  </a:cubicBezTo>
                  <a:cubicBezTo>
                    <a:pt x="1165" y="170"/>
                    <a:pt x="1171" y="167"/>
                    <a:pt x="1170" y="163"/>
                  </a:cubicBezTo>
                  <a:cubicBezTo>
                    <a:pt x="1163" y="165"/>
                    <a:pt x="1159" y="170"/>
                    <a:pt x="1157" y="177"/>
                  </a:cubicBezTo>
                  <a:cubicBezTo>
                    <a:pt x="1160" y="176"/>
                    <a:pt x="1160" y="180"/>
                    <a:pt x="1165" y="179"/>
                  </a:cubicBezTo>
                  <a:close/>
                  <a:moveTo>
                    <a:pt x="1070" y="192"/>
                  </a:moveTo>
                  <a:cubicBezTo>
                    <a:pt x="1075" y="192"/>
                    <a:pt x="1078" y="189"/>
                    <a:pt x="1085" y="188"/>
                  </a:cubicBezTo>
                  <a:cubicBezTo>
                    <a:pt x="1086" y="186"/>
                    <a:pt x="1088" y="185"/>
                    <a:pt x="1087" y="181"/>
                  </a:cubicBezTo>
                  <a:cubicBezTo>
                    <a:pt x="1083" y="181"/>
                    <a:pt x="1080" y="184"/>
                    <a:pt x="1079" y="181"/>
                  </a:cubicBezTo>
                  <a:cubicBezTo>
                    <a:pt x="1079" y="179"/>
                    <a:pt x="1080" y="178"/>
                    <a:pt x="1081" y="177"/>
                  </a:cubicBezTo>
                  <a:cubicBezTo>
                    <a:pt x="1072" y="167"/>
                    <a:pt x="1059" y="185"/>
                    <a:pt x="1070" y="192"/>
                  </a:cubicBezTo>
                  <a:close/>
                  <a:moveTo>
                    <a:pt x="262" y="175"/>
                  </a:moveTo>
                  <a:cubicBezTo>
                    <a:pt x="259" y="175"/>
                    <a:pt x="259" y="179"/>
                    <a:pt x="257" y="181"/>
                  </a:cubicBezTo>
                  <a:cubicBezTo>
                    <a:pt x="260" y="180"/>
                    <a:pt x="263" y="179"/>
                    <a:pt x="262" y="175"/>
                  </a:cubicBezTo>
                  <a:close/>
                  <a:moveTo>
                    <a:pt x="1056" y="194"/>
                  </a:moveTo>
                  <a:cubicBezTo>
                    <a:pt x="1056" y="191"/>
                    <a:pt x="1054" y="191"/>
                    <a:pt x="1053" y="190"/>
                  </a:cubicBezTo>
                  <a:cubicBezTo>
                    <a:pt x="1051" y="193"/>
                    <a:pt x="1044" y="192"/>
                    <a:pt x="1043" y="196"/>
                  </a:cubicBezTo>
                  <a:cubicBezTo>
                    <a:pt x="1049" y="197"/>
                    <a:pt x="1051" y="194"/>
                    <a:pt x="1056" y="194"/>
                  </a:cubicBezTo>
                  <a:close/>
                  <a:moveTo>
                    <a:pt x="1041" y="196"/>
                  </a:moveTo>
                  <a:cubicBezTo>
                    <a:pt x="1036" y="197"/>
                    <a:pt x="1038" y="200"/>
                    <a:pt x="1037" y="203"/>
                  </a:cubicBezTo>
                  <a:cubicBezTo>
                    <a:pt x="1041" y="202"/>
                    <a:pt x="1040" y="199"/>
                    <a:pt x="1041" y="196"/>
                  </a:cubicBezTo>
                  <a:close/>
                  <a:moveTo>
                    <a:pt x="1106" y="201"/>
                  </a:moveTo>
                  <a:cubicBezTo>
                    <a:pt x="1106" y="204"/>
                    <a:pt x="1106" y="206"/>
                    <a:pt x="1109" y="206"/>
                  </a:cubicBezTo>
                  <a:cubicBezTo>
                    <a:pt x="1109" y="203"/>
                    <a:pt x="1113" y="201"/>
                    <a:pt x="1109" y="200"/>
                  </a:cubicBezTo>
                  <a:cubicBezTo>
                    <a:pt x="1109" y="201"/>
                    <a:pt x="1108" y="201"/>
                    <a:pt x="1106" y="201"/>
                  </a:cubicBezTo>
                  <a:close/>
                  <a:moveTo>
                    <a:pt x="1023" y="204"/>
                  </a:moveTo>
                  <a:cubicBezTo>
                    <a:pt x="1021" y="206"/>
                    <a:pt x="1018" y="206"/>
                    <a:pt x="1018" y="209"/>
                  </a:cubicBezTo>
                  <a:cubicBezTo>
                    <a:pt x="1020" y="209"/>
                    <a:pt x="1020" y="210"/>
                    <a:pt x="1021" y="210"/>
                  </a:cubicBezTo>
                  <a:cubicBezTo>
                    <a:pt x="1020" y="207"/>
                    <a:pt x="1026" y="207"/>
                    <a:pt x="1023" y="204"/>
                  </a:cubicBezTo>
                  <a:close/>
                  <a:moveTo>
                    <a:pt x="1001" y="222"/>
                  </a:moveTo>
                  <a:cubicBezTo>
                    <a:pt x="1004" y="223"/>
                    <a:pt x="1011" y="220"/>
                    <a:pt x="1013" y="216"/>
                  </a:cubicBezTo>
                  <a:cubicBezTo>
                    <a:pt x="1008" y="217"/>
                    <a:pt x="1002" y="217"/>
                    <a:pt x="1001" y="222"/>
                  </a:cubicBezTo>
                  <a:close/>
                  <a:moveTo>
                    <a:pt x="985" y="221"/>
                  </a:moveTo>
                  <a:cubicBezTo>
                    <a:pt x="981" y="221"/>
                    <a:pt x="979" y="223"/>
                    <a:pt x="977" y="225"/>
                  </a:cubicBezTo>
                  <a:cubicBezTo>
                    <a:pt x="980" y="224"/>
                    <a:pt x="985" y="226"/>
                    <a:pt x="985" y="221"/>
                  </a:cubicBezTo>
                  <a:close/>
                  <a:moveTo>
                    <a:pt x="1122" y="240"/>
                  </a:moveTo>
                  <a:cubicBezTo>
                    <a:pt x="1124" y="240"/>
                    <a:pt x="1124" y="243"/>
                    <a:pt x="1126" y="244"/>
                  </a:cubicBezTo>
                  <a:cubicBezTo>
                    <a:pt x="1127" y="243"/>
                    <a:pt x="1128" y="243"/>
                    <a:pt x="1129" y="243"/>
                  </a:cubicBezTo>
                  <a:cubicBezTo>
                    <a:pt x="1129" y="241"/>
                    <a:pt x="1129" y="239"/>
                    <a:pt x="1128" y="239"/>
                  </a:cubicBezTo>
                  <a:cubicBezTo>
                    <a:pt x="1128" y="241"/>
                    <a:pt x="1126" y="237"/>
                    <a:pt x="1126" y="236"/>
                  </a:cubicBezTo>
                  <a:cubicBezTo>
                    <a:pt x="1128" y="237"/>
                    <a:pt x="1129" y="235"/>
                    <a:pt x="1127" y="234"/>
                  </a:cubicBezTo>
                  <a:cubicBezTo>
                    <a:pt x="1126" y="236"/>
                    <a:pt x="1124" y="236"/>
                    <a:pt x="1124" y="238"/>
                  </a:cubicBezTo>
                  <a:cubicBezTo>
                    <a:pt x="1127" y="241"/>
                    <a:pt x="1122" y="238"/>
                    <a:pt x="1122" y="240"/>
                  </a:cubicBezTo>
                  <a:close/>
                  <a:moveTo>
                    <a:pt x="1145" y="258"/>
                  </a:moveTo>
                  <a:cubicBezTo>
                    <a:pt x="1141" y="259"/>
                    <a:pt x="1141" y="256"/>
                    <a:pt x="1138" y="256"/>
                  </a:cubicBezTo>
                  <a:cubicBezTo>
                    <a:pt x="1138" y="257"/>
                    <a:pt x="1138" y="259"/>
                    <a:pt x="1137" y="259"/>
                  </a:cubicBezTo>
                  <a:cubicBezTo>
                    <a:pt x="1141" y="260"/>
                    <a:pt x="1143" y="259"/>
                    <a:pt x="1145" y="258"/>
                  </a:cubicBezTo>
                  <a:close/>
                  <a:moveTo>
                    <a:pt x="1140" y="326"/>
                  </a:moveTo>
                  <a:cubicBezTo>
                    <a:pt x="1136" y="328"/>
                    <a:pt x="1140" y="321"/>
                    <a:pt x="1136" y="323"/>
                  </a:cubicBezTo>
                  <a:cubicBezTo>
                    <a:pt x="1136" y="326"/>
                    <a:pt x="1139" y="330"/>
                    <a:pt x="1140" y="326"/>
                  </a:cubicBezTo>
                  <a:close/>
                  <a:moveTo>
                    <a:pt x="1151" y="341"/>
                  </a:moveTo>
                  <a:cubicBezTo>
                    <a:pt x="1158" y="341"/>
                    <a:pt x="1164" y="334"/>
                    <a:pt x="1162" y="327"/>
                  </a:cubicBezTo>
                  <a:cubicBezTo>
                    <a:pt x="1153" y="326"/>
                    <a:pt x="1148" y="336"/>
                    <a:pt x="1151" y="341"/>
                  </a:cubicBezTo>
                  <a:close/>
                  <a:moveTo>
                    <a:pt x="119" y="329"/>
                  </a:moveTo>
                  <a:cubicBezTo>
                    <a:pt x="115" y="329"/>
                    <a:pt x="113" y="330"/>
                    <a:pt x="111" y="333"/>
                  </a:cubicBezTo>
                  <a:cubicBezTo>
                    <a:pt x="116" y="334"/>
                    <a:pt x="116" y="331"/>
                    <a:pt x="119" y="329"/>
                  </a:cubicBezTo>
                  <a:close/>
                  <a:moveTo>
                    <a:pt x="1131" y="342"/>
                  </a:moveTo>
                  <a:cubicBezTo>
                    <a:pt x="1132" y="338"/>
                    <a:pt x="1134" y="336"/>
                    <a:pt x="1136" y="334"/>
                  </a:cubicBezTo>
                  <a:cubicBezTo>
                    <a:pt x="1131" y="335"/>
                    <a:pt x="1129" y="335"/>
                    <a:pt x="1127" y="337"/>
                  </a:cubicBezTo>
                  <a:cubicBezTo>
                    <a:pt x="1131" y="336"/>
                    <a:pt x="1126" y="342"/>
                    <a:pt x="1131" y="342"/>
                  </a:cubicBezTo>
                  <a:close/>
                  <a:moveTo>
                    <a:pt x="1136" y="343"/>
                  </a:moveTo>
                  <a:cubicBezTo>
                    <a:pt x="1132" y="343"/>
                    <a:pt x="1128" y="341"/>
                    <a:pt x="1128" y="347"/>
                  </a:cubicBezTo>
                  <a:cubicBezTo>
                    <a:pt x="1131" y="349"/>
                    <a:pt x="1136" y="346"/>
                    <a:pt x="1136" y="343"/>
                  </a:cubicBezTo>
                  <a:close/>
                  <a:moveTo>
                    <a:pt x="1208" y="347"/>
                  </a:moveTo>
                  <a:cubicBezTo>
                    <a:pt x="1208" y="345"/>
                    <a:pt x="1208" y="344"/>
                    <a:pt x="1209" y="343"/>
                  </a:cubicBezTo>
                  <a:cubicBezTo>
                    <a:pt x="1202" y="345"/>
                    <a:pt x="1195" y="346"/>
                    <a:pt x="1192" y="351"/>
                  </a:cubicBezTo>
                  <a:cubicBezTo>
                    <a:pt x="1199" y="351"/>
                    <a:pt x="1202" y="345"/>
                    <a:pt x="1208" y="347"/>
                  </a:cubicBezTo>
                  <a:close/>
                  <a:moveTo>
                    <a:pt x="1191" y="376"/>
                  </a:moveTo>
                  <a:cubicBezTo>
                    <a:pt x="1204" y="374"/>
                    <a:pt x="1208" y="366"/>
                    <a:pt x="1215" y="359"/>
                  </a:cubicBezTo>
                  <a:cubicBezTo>
                    <a:pt x="1204" y="358"/>
                    <a:pt x="1200" y="365"/>
                    <a:pt x="1191" y="367"/>
                  </a:cubicBezTo>
                  <a:cubicBezTo>
                    <a:pt x="1192" y="371"/>
                    <a:pt x="1193" y="374"/>
                    <a:pt x="1191" y="376"/>
                  </a:cubicBezTo>
                  <a:close/>
                  <a:moveTo>
                    <a:pt x="1212" y="393"/>
                  </a:moveTo>
                  <a:cubicBezTo>
                    <a:pt x="1211" y="399"/>
                    <a:pt x="1207" y="394"/>
                    <a:pt x="1203" y="400"/>
                  </a:cubicBezTo>
                  <a:cubicBezTo>
                    <a:pt x="1208" y="400"/>
                    <a:pt x="1209" y="398"/>
                    <a:pt x="1212" y="398"/>
                  </a:cubicBezTo>
                  <a:cubicBezTo>
                    <a:pt x="1213" y="399"/>
                    <a:pt x="1212" y="400"/>
                    <a:pt x="1212" y="401"/>
                  </a:cubicBezTo>
                  <a:cubicBezTo>
                    <a:pt x="1218" y="401"/>
                    <a:pt x="1216" y="395"/>
                    <a:pt x="1212" y="393"/>
                  </a:cubicBezTo>
                  <a:close/>
                  <a:moveTo>
                    <a:pt x="1108" y="408"/>
                  </a:moveTo>
                  <a:cubicBezTo>
                    <a:pt x="1110" y="408"/>
                    <a:pt x="1110" y="408"/>
                    <a:pt x="1110" y="408"/>
                  </a:cubicBezTo>
                  <a:cubicBezTo>
                    <a:pt x="1110" y="409"/>
                    <a:pt x="1109" y="413"/>
                    <a:pt x="1111" y="413"/>
                  </a:cubicBezTo>
                  <a:cubicBezTo>
                    <a:pt x="1113" y="411"/>
                    <a:pt x="1110" y="410"/>
                    <a:pt x="1111" y="407"/>
                  </a:cubicBezTo>
                  <a:cubicBezTo>
                    <a:pt x="1110" y="407"/>
                    <a:pt x="1108" y="407"/>
                    <a:pt x="1108" y="408"/>
                  </a:cubicBezTo>
                  <a:close/>
                  <a:moveTo>
                    <a:pt x="1147" y="417"/>
                  </a:moveTo>
                  <a:cubicBezTo>
                    <a:pt x="1150" y="416"/>
                    <a:pt x="1152" y="414"/>
                    <a:pt x="1155" y="414"/>
                  </a:cubicBezTo>
                  <a:cubicBezTo>
                    <a:pt x="1156" y="410"/>
                    <a:pt x="1152" y="413"/>
                    <a:pt x="1152" y="411"/>
                  </a:cubicBezTo>
                  <a:cubicBezTo>
                    <a:pt x="1153" y="411"/>
                    <a:pt x="1154" y="411"/>
                    <a:pt x="1154" y="410"/>
                  </a:cubicBezTo>
                  <a:cubicBezTo>
                    <a:pt x="1150" y="409"/>
                    <a:pt x="1149" y="411"/>
                    <a:pt x="1147" y="412"/>
                  </a:cubicBezTo>
                  <a:cubicBezTo>
                    <a:pt x="1147" y="413"/>
                    <a:pt x="1145" y="417"/>
                    <a:pt x="1147" y="417"/>
                  </a:cubicBezTo>
                  <a:close/>
                  <a:moveTo>
                    <a:pt x="1179" y="431"/>
                  </a:moveTo>
                  <a:cubicBezTo>
                    <a:pt x="1183" y="429"/>
                    <a:pt x="1188" y="427"/>
                    <a:pt x="1193" y="425"/>
                  </a:cubicBezTo>
                  <a:cubicBezTo>
                    <a:pt x="1195" y="426"/>
                    <a:pt x="1192" y="428"/>
                    <a:pt x="1194" y="429"/>
                  </a:cubicBezTo>
                  <a:cubicBezTo>
                    <a:pt x="1200" y="429"/>
                    <a:pt x="1200" y="429"/>
                    <a:pt x="1200" y="429"/>
                  </a:cubicBezTo>
                  <a:cubicBezTo>
                    <a:pt x="1202" y="426"/>
                    <a:pt x="1204" y="421"/>
                    <a:pt x="1209" y="419"/>
                  </a:cubicBezTo>
                  <a:cubicBezTo>
                    <a:pt x="1210" y="418"/>
                    <a:pt x="1206" y="416"/>
                    <a:pt x="1209" y="416"/>
                  </a:cubicBezTo>
                  <a:cubicBezTo>
                    <a:pt x="1210" y="411"/>
                    <a:pt x="1197" y="413"/>
                    <a:pt x="1191" y="416"/>
                  </a:cubicBezTo>
                  <a:cubicBezTo>
                    <a:pt x="1191" y="421"/>
                    <a:pt x="1179" y="427"/>
                    <a:pt x="1179" y="431"/>
                  </a:cubicBezTo>
                  <a:close/>
                  <a:moveTo>
                    <a:pt x="1073" y="425"/>
                  </a:moveTo>
                  <a:cubicBezTo>
                    <a:pt x="1075" y="425"/>
                    <a:pt x="1075" y="426"/>
                    <a:pt x="1077" y="426"/>
                  </a:cubicBezTo>
                  <a:cubicBezTo>
                    <a:pt x="1076" y="420"/>
                    <a:pt x="1083" y="422"/>
                    <a:pt x="1082" y="416"/>
                  </a:cubicBezTo>
                  <a:cubicBezTo>
                    <a:pt x="1079" y="416"/>
                    <a:pt x="1079" y="416"/>
                    <a:pt x="1079" y="416"/>
                  </a:cubicBezTo>
                  <a:cubicBezTo>
                    <a:pt x="1080" y="420"/>
                    <a:pt x="1075" y="418"/>
                    <a:pt x="1074" y="420"/>
                  </a:cubicBezTo>
                  <a:cubicBezTo>
                    <a:pt x="1077" y="422"/>
                    <a:pt x="1072" y="422"/>
                    <a:pt x="1073" y="425"/>
                  </a:cubicBezTo>
                  <a:close/>
                  <a:moveTo>
                    <a:pt x="1152" y="425"/>
                  </a:moveTo>
                  <a:cubicBezTo>
                    <a:pt x="1154" y="425"/>
                    <a:pt x="1157" y="425"/>
                    <a:pt x="1158" y="424"/>
                  </a:cubicBezTo>
                  <a:cubicBezTo>
                    <a:pt x="1160" y="417"/>
                    <a:pt x="1152" y="422"/>
                    <a:pt x="1157" y="417"/>
                  </a:cubicBezTo>
                  <a:cubicBezTo>
                    <a:pt x="1154" y="418"/>
                    <a:pt x="1150" y="418"/>
                    <a:pt x="1149" y="421"/>
                  </a:cubicBezTo>
                  <a:cubicBezTo>
                    <a:pt x="1152" y="422"/>
                    <a:pt x="1154" y="419"/>
                    <a:pt x="1154" y="421"/>
                  </a:cubicBezTo>
                  <a:cubicBezTo>
                    <a:pt x="1152" y="421"/>
                    <a:pt x="1152" y="423"/>
                    <a:pt x="1152" y="425"/>
                  </a:cubicBezTo>
                  <a:close/>
                  <a:moveTo>
                    <a:pt x="1104" y="424"/>
                  </a:moveTo>
                  <a:cubicBezTo>
                    <a:pt x="1107" y="423"/>
                    <a:pt x="1110" y="420"/>
                    <a:pt x="1109" y="418"/>
                  </a:cubicBezTo>
                  <a:cubicBezTo>
                    <a:pt x="1108" y="420"/>
                    <a:pt x="1104" y="420"/>
                    <a:pt x="1104" y="424"/>
                  </a:cubicBezTo>
                  <a:close/>
                  <a:moveTo>
                    <a:pt x="68" y="432"/>
                  </a:moveTo>
                  <a:cubicBezTo>
                    <a:pt x="68" y="429"/>
                    <a:pt x="68" y="429"/>
                    <a:pt x="68" y="429"/>
                  </a:cubicBezTo>
                  <a:cubicBezTo>
                    <a:pt x="67" y="429"/>
                    <a:pt x="65" y="428"/>
                    <a:pt x="65" y="429"/>
                  </a:cubicBezTo>
                  <a:cubicBezTo>
                    <a:pt x="66" y="430"/>
                    <a:pt x="65" y="433"/>
                    <a:pt x="68" y="432"/>
                  </a:cubicBezTo>
                  <a:close/>
                  <a:moveTo>
                    <a:pt x="1185" y="436"/>
                  </a:moveTo>
                  <a:cubicBezTo>
                    <a:pt x="1190" y="436"/>
                    <a:pt x="1193" y="434"/>
                    <a:pt x="1195" y="431"/>
                  </a:cubicBezTo>
                  <a:cubicBezTo>
                    <a:pt x="1192" y="430"/>
                    <a:pt x="1187" y="434"/>
                    <a:pt x="1185" y="436"/>
                  </a:cubicBezTo>
                  <a:close/>
                  <a:moveTo>
                    <a:pt x="1159" y="432"/>
                  </a:moveTo>
                  <a:cubicBezTo>
                    <a:pt x="1158" y="436"/>
                    <a:pt x="1154" y="437"/>
                    <a:pt x="1153" y="441"/>
                  </a:cubicBezTo>
                  <a:cubicBezTo>
                    <a:pt x="1158" y="440"/>
                    <a:pt x="1161" y="438"/>
                    <a:pt x="1164" y="435"/>
                  </a:cubicBezTo>
                  <a:cubicBezTo>
                    <a:pt x="1161" y="435"/>
                    <a:pt x="1162" y="432"/>
                    <a:pt x="1159" y="432"/>
                  </a:cubicBezTo>
                  <a:close/>
                  <a:moveTo>
                    <a:pt x="1201" y="437"/>
                  </a:moveTo>
                  <a:cubicBezTo>
                    <a:pt x="1199" y="437"/>
                    <a:pt x="1199" y="437"/>
                    <a:pt x="1199" y="437"/>
                  </a:cubicBezTo>
                  <a:cubicBezTo>
                    <a:pt x="1198" y="442"/>
                    <a:pt x="1192" y="441"/>
                    <a:pt x="1191" y="445"/>
                  </a:cubicBezTo>
                  <a:cubicBezTo>
                    <a:pt x="1194" y="442"/>
                    <a:pt x="1201" y="443"/>
                    <a:pt x="1201" y="437"/>
                  </a:cubicBezTo>
                  <a:close/>
                  <a:moveTo>
                    <a:pt x="1240" y="443"/>
                  </a:moveTo>
                  <a:cubicBezTo>
                    <a:pt x="1239" y="440"/>
                    <a:pt x="1241" y="439"/>
                    <a:pt x="1241" y="437"/>
                  </a:cubicBezTo>
                  <a:cubicBezTo>
                    <a:pt x="1234" y="438"/>
                    <a:pt x="1228" y="441"/>
                    <a:pt x="1226" y="447"/>
                  </a:cubicBezTo>
                  <a:cubicBezTo>
                    <a:pt x="1233" y="448"/>
                    <a:pt x="1234" y="443"/>
                    <a:pt x="1240" y="443"/>
                  </a:cubicBezTo>
                  <a:close/>
                  <a:moveTo>
                    <a:pt x="1059" y="439"/>
                  </a:moveTo>
                  <a:cubicBezTo>
                    <a:pt x="1051" y="438"/>
                    <a:pt x="1048" y="443"/>
                    <a:pt x="1048" y="450"/>
                  </a:cubicBezTo>
                  <a:cubicBezTo>
                    <a:pt x="1043" y="453"/>
                    <a:pt x="1037" y="456"/>
                    <a:pt x="1032" y="459"/>
                  </a:cubicBezTo>
                  <a:cubicBezTo>
                    <a:pt x="1031" y="463"/>
                    <a:pt x="1033" y="464"/>
                    <a:pt x="1035" y="466"/>
                  </a:cubicBezTo>
                  <a:cubicBezTo>
                    <a:pt x="1039" y="464"/>
                    <a:pt x="1042" y="461"/>
                    <a:pt x="1048" y="461"/>
                  </a:cubicBezTo>
                  <a:cubicBezTo>
                    <a:pt x="1049" y="458"/>
                    <a:pt x="1045" y="460"/>
                    <a:pt x="1046" y="457"/>
                  </a:cubicBezTo>
                  <a:cubicBezTo>
                    <a:pt x="1051" y="456"/>
                    <a:pt x="1055" y="454"/>
                    <a:pt x="1058" y="451"/>
                  </a:cubicBezTo>
                  <a:cubicBezTo>
                    <a:pt x="1055" y="450"/>
                    <a:pt x="1054" y="452"/>
                    <a:pt x="1052" y="452"/>
                  </a:cubicBezTo>
                  <a:cubicBezTo>
                    <a:pt x="1055" y="449"/>
                    <a:pt x="1050" y="450"/>
                    <a:pt x="1050" y="449"/>
                  </a:cubicBezTo>
                  <a:cubicBezTo>
                    <a:pt x="1051" y="444"/>
                    <a:pt x="1057" y="444"/>
                    <a:pt x="1059" y="439"/>
                  </a:cubicBezTo>
                  <a:close/>
                  <a:moveTo>
                    <a:pt x="1030" y="451"/>
                  </a:moveTo>
                  <a:cubicBezTo>
                    <a:pt x="1032" y="453"/>
                    <a:pt x="1034" y="451"/>
                    <a:pt x="1037" y="451"/>
                  </a:cubicBezTo>
                  <a:cubicBezTo>
                    <a:pt x="1037" y="448"/>
                    <a:pt x="1035" y="448"/>
                    <a:pt x="1036" y="446"/>
                  </a:cubicBezTo>
                  <a:cubicBezTo>
                    <a:pt x="1032" y="446"/>
                    <a:pt x="1031" y="448"/>
                    <a:pt x="1030" y="451"/>
                  </a:cubicBezTo>
                  <a:close/>
                  <a:moveTo>
                    <a:pt x="1194" y="448"/>
                  </a:moveTo>
                  <a:cubicBezTo>
                    <a:pt x="1193" y="449"/>
                    <a:pt x="1193" y="451"/>
                    <a:pt x="1193" y="453"/>
                  </a:cubicBezTo>
                  <a:cubicBezTo>
                    <a:pt x="1196" y="452"/>
                    <a:pt x="1198" y="451"/>
                    <a:pt x="1199" y="449"/>
                  </a:cubicBezTo>
                  <a:cubicBezTo>
                    <a:pt x="1197" y="449"/>
                    <a:pt x="1197" y="447"/>
                    <a:pt x="1194" y="448"/>
                  </a:cubicBezTo>
                  <a:close/>
                  <a:moveTo>
                    <a:pt x="1245" y="449"/>
                  </a:moveTo>
                  <a:cubicBezTo>
                    <a:pt x="1243" y="449"/>
                    <a:pt x="1243" y="450"/>
                    <a:pt x="1241" y="450"/>
                  </a:cubicBezTo>
                  <a:cubicBezTo>
                    <a:pt x="1241" y="449"/>
                    <a:pt x="1240" y="448"/>
                    <a:pt x="1239" y="448"/>
                  </a:cubicBezTo>
                  <a:cubicBezTo>
                    <a:pt x="1239" y="450"/>
                    <a:pt x="1237" y="452"/>
                    <a:pt x="1238" y="455"/>
                  </a:cubicBezTo>
                  <a:cubicBezTo>
                    <a:pt x="1241" y="454"/>
                    <a:pt x="1242" y="451"/>
                    <a:pt x="1245" y="449"/>
                  </a:cubicBezTo>
                  <a:close/>
                  <a:moveTo>
                    <a:pt x="1212" y="456"/>
                  </a:moveTo>
                  <a:cubicBezTo>
                    <a:pt x="1213" y="457"/>
                    <a:pt x="1211" y="452"/>
                    <a:pt x="1209" y="452"/>
                  </a:cubicBezTo>
                  <a:cubicBezTo>
                    <a:pt x="1207" y="455"/>
                    <a:pt x="1205" y="452"/>
                    <a:pt x="1203" y="453"/>
                  </a:cubicBezTo>
                  <a:cubicBezTo>
                    <a:pt x="1195" y="454"/>
                    <a:pt x="1192" y="462"/>
                    <a:pt x="1185" y="466"/>
                  </a:cubicBezTo>
                  <a:cubicBezTo>
                    <a:pt x="1177" y="470"/>
                    <a:pt x="1168" y="473"/>
                    <a:pt x="1159" y="477"/>
                  </a:cubicBezTo>
                  <a:cubicBezTo>
                    <a:pt x="1159" y="480"/>
                    <a:pt x="1156" y="481"/>
                    <a:pt x="1156" y="484"/>
                  </a:cubicBezTo>
                  <a:cubicBezTo>
                    <a:pt x="1168" y="484"/>
                    <a:pt x="1178" y="470"/>
                    <a:pt x="1195" y="468"/>
                  </a:cubicBezTo>
                  <a:cubicBezTo>
                    <a:pt x="1200" y="463"/>
                    <a:pt x="1207" y="460"/>
                    <a:pt x="1212" y="456"/>
                  </a:cubicBezTo>
                  <a:close/>
                  <a:moveTo>
                    <a:pt x="1055" y="455"/>
                  </a:moveTo>
                  <a:cubicBezTo>
                    <a:pt x="1055" y="457"/>
                    <a:pt x="1051" y="456"/>
                    <a:pt x="1051" y="458"/>
                  </a:cubicBezTo>
                  <a:cubicBezTo>
                    <a:pt x="1053" y="458"/>
                    <a:pt x="1052" y="461"/>
                    <a:pt x="1054" y="461"/>
                  </a:cubicBezTo>
                  <a:cubicBezTo>
                    <a:pt x="1053" y="459"/>
                    <a:pt x="1058" y="457"/>
                    <a:pt x="1055" y="455"/>
                  </a:cubicBezTo>
                  <a:close/>
                  <a:moveTo>
                    <a:pt x="128" y="500"/>
                  </a:moveTo>
                  <a:cubicBezTo>
                    <a:pt x="131" y="500"/>
                    <a:pt x="133" y="499"/>
                    <a:pt x="134" y="497"/>
                  </a:cubicBezTo>
                  <a:cubicBezTo>
                    <a:pt x="132" y="495"/>
                    <a:pt x="129" y="498"/>
                    <a:pt x="128" y="500"/>
                  </a:cubicBezTo>
                  <a:close/>
                  <a:moveTo>
                    <a:pt x="123" y="531"/>
                  </a:moveTo>
                  <a:cubicBezTo>
                    <a:pt x="127" y="529"/>
                    <a:pt x="131" y="527"/>
                    <a:pt x="137" y="528"/>
                  </a:cubicBezTo>
                  <a:cubicBezTo>
                    <a:pt x="141" y="524"/>
                    <a:pt x="139" y="514"/>
                    <a:pt x="144" y="511"/>
                  </a:cubicBezTo>
                  <a:cubicBezTo>
                    <a:pt x="141" y="507"/>
                    <a:pt x="134" y="509"/>
                    <a:pt x="130" y="512"/>
                  </a:cubicBezTo>
                  <a:cubicBezTo>
                    <a:pt x="134" y="516"/>
                    <a:pt x="131" y="519"/>
                    <a:pt x="133" y="521"/>
                  </a:cubicBezTo>
                  <a:cubicBezTo>
                    <a:pt x="131" y="526"/>
                    <a:pt x="126" y="527"/>
                    <a:pt x="123" y="531"/>
                  </a:cubicBezTo>
                  <a:close/>
                  <a:moveTo>
                    <a:pt x="1252" y="521"/>
                  </a:moveTo>
                  <a:cubicBezTo>
                    <a:pt x="1255" y="520"/>
                    <a:pt x="1259" y="520"/>
                    <a:pt x="1260" y="517"/>
                  </a:cubicBezTo>
                  <a:cubicBezTo>
                    <a:pt x="1256" y="517"/>
                    <a:pt x="1253" y="518"/>
                    <a:pt x="1252" y="521"/>
                  </a:cubicBezTo>
                  <a:close/>
                  <a:moveTo>
                    <a:pt x="163" y="524"/>
                  </a:moveTo>
                  <a:cubicBezTo>
                    <a:pt x="162" y="528"/>
                    <a:pt x="157" y="529"/>
                    <a:pt x="154" y="533"/>
                  </a:cubicBezTo>
                  <a:cubicBezTo>
                    <a:pt x="160" y="533"/>
                    <a:pt x="160" y="533"/>
                    <a:pt x="160" y="533"/>
                  </a:cubicBezTo>
                  <a:cubicBezTo>
                    <a:pt x="160" y="530"/>
                    <a:pt x="166" y="527"/>
                    <a:pt x="163" y="524"/>
                  </a:cubicBezTo>
                  <a:close/>
                  <a:moveTo>
                    <a:pt x="143" y="551"/>
                  </a:moveTo>
                  <a:cubicBezTo>
                    <a:pt x="142" y="551"/>
                    <a:pt x="143" y="548"/>
                    <a:pt x="141" y="548"/>
                  </a:cubicBezTo>
                  <a:cubicBezTo>
                    <a:pt x="140" y="549"/>
                    <a:pt x="139" y="549"/>
                    <a:pt x="138" y="549"/>
                  </a:cubicBezTo>
                  <a:cubicBezTo>
                    <a:pt x="136" y="554"/>
                    <a:pt x="143" y="554"/>
                    <a:pt x="143" y="551"/>
                  </a:cubicBezTo>
                  <a:close/>
                  <a:moveTo>
                    <a:pt x="133" y="576"/>
                  </a:moveTo>
                  <a:cubicBezTo>
                    <a:pt x="130" y="576"/>
                    <a:pt x="126" y="580"/>
                    <a:pt x="128" y="582"/>
                  </a:cubicBezTo>
                  <a:cubicBezTo>
                    <a:pt x="129" y="580"/>
                    <a:pt x="132" y="579"/>
                    <a:pt x="133" y="576"/>
                  </a:cubicBezTo>
                  <a:close/>
                  <a:moveTo>
                    <a:pt x="139" y="587"/>
                  </a:moveTo>
                  <a:cubicBezTo>
                    <a:pt x="145" y="585"/>
                    <a:pt x="152" y="583"/>
                    <a:pt x="153" y="576"/>
                  </a:cubicBezTo>
                  <a:cubicBezTo>
                    <a:pt x="145" y="576"/>
                    <a:pt x="145" y="585"/>
                    <a:pt x="139" y="587"/>
                  </a:cubicBezTo>
                  <a:close/>
                  <a:moveTo>
                    <a:pt x="129" y="597"/>
                  </a:moveTo>
                  <a:cubicBezTo>
                    <a:pt x="128" y="600"/>
                    <a:pt x="135" y="597"/>
                    <a:pt x="136" y="597"/>
                  </a:cubicBezTo>
                  <a:cubicBezTo>
                    <a:pt x="134" y="595"/>
                    <a:pt x="131" y="596"/>
                    <a:pt x="129" y="597"/>
                  </a:cubicBezTo>
                  <a:close/>
                  <a:moveTo>
                    <a:pt x="1159" y="601"/>
                  </a:moveTo>
                  <a:cubicBezTo>
                    <a:pt x="1154" y="604"/>
                    <a:pt x="1147" y="604"/>
                    <a:pt x="1147" y="611"/>
                  </a:cubicBezTo>
                  <a:cubicBezTo>
                    <a:pt x="1152" y="610"/>
                    <a:pt x="1163" y="605"/>
                    <a:pt x="1159" y="601"/>
                  </a:cubicBezTo>
                  <a:close/>
                  <a:moveTo>
                    <a:pt x="95" y="617"/>
                  </a:moveTo>
                  <a:cubicBezTo>
                    <a:pt x="100" y="616"/>
                    <a:pt x="103" y="611"/>
                    <a:pt x="105" y="607"/>
                  </a:cubicBezTo>
                  <a:cubicBezTo>
                    <a:pt x="99" y="607"/>
                    <a:pt x="96" y="612"/>
                    <a:pt x="95" y="617"/>
                  </a:cubicBezTo>
                  <a:close/>
                  <a:moveTo>
                    <a:pt x="1184" y="609"/>
                  </a:moveTo>
                  <a:cubicBezTo>
                    <a:pt x="1182" y="610"/>
                    <a:pt x="1179" y="611"/>
                    <a:pt x="1177" y="612"/>
                  </a:cubicBezTo>
                  <a:cubicBezTo>
                    <a:pt x="1176" y="614"/>
                    <a:pt x="1177" y="617"/>
                    <a:pt x="1179" y="619"/>
                  </a:cubicBezTo>
                  <a:cubicBezTo>
                    <a:pt x="1181" y="616"/>
                    <a:pt x="1184" y="613"/>
                    <a:pt x="1184" y="609"/>
                  </a:cubicBezTo>
                  <a:close/>
                  <a:moveTo>
                    <a:pt x="1170" y="621"/>
                  </a:moveTo>
                  <a:cubicBezTo>
                    <a:pt x="1172" y="623"/>
                    <a:pt x="1173" y="620"/>
                    <a:pt x="1175" y="620"/>
                  </a:cubicBezTo>
                  <a:cubicBezTo>
                    <a:pt x="1175" y="618"/>
                    <a:pt x="1175" y="616"/>
                    <a:pt x="1172" y="616"/>
                  </a:cubicBezTo>
                  <a:cubicBezTo>
                    <a:pt x="1172" y="618"/>
                    <a:pt x="1171" y="619"/>
                    <a:pt x="1170" y="621"/>
                  </a:cubicBezTo>
                  <a:close/>
                  <a:moveTo>
                    <a:pt x="229" y="618"/>
                  </a:moveTo>
                  <a:cubicBezTo>
                    <a:pt x="222" y="620"/>
                    <a:pt x="218" y="616"/>
                    <a:pt x="208" y="617"/>
                  </a:cubicBezTo>
                  <a:cubicBezTo>
                    <a:pt x="209" y="621"/>
                    <a:pt x="212" y="624"/>
                    <a:pt x="215" y="626"/>
                  </a:cubicBezTo>
                  <a:cubicBezTo>
                    <a:pt x="223" y="627"/>
                    <a:pt x="227" y="623"/>
                    <a:pt x="229" y="618"/>
                  </a:cubicBezTo>
                  <a:close/>
                  <a:moveTo>
                    <a:pt x="131" y="618"/>
                  </a:moveTo>
                  <a:cubicBezTo>
                    <a:pt x="131" y="620"/>
                    <a:pt x="129" y="620"/>
                    <a:pt x="129" y="622"/>
                  </a:cubicBezTo>
                  <a:cubicBezTo>
                    <a:pt x="131" y="622"/>
                    <a:pt x="135" y="623"/>
                    <a:pt x="135" y="620"/>
                  </a:cubicBezTo>
                  <a:cubicBezTo>
                    <a:pt x="132" y="621"/>
                    <a:pt x="134" y="617"/>
                    <a:pt x="131" y="618"/>
                  </a:cubicBezTo>
                  <a:close/>
                  <a:moveTo>
                    <a:pt x="119" y="637"/>
                  </a:moveTo>
                  <a:cubicBezTo>
                    <a:pt x="114" y="634"/>
                    <a:pt x="123" y="630"/>
                    <a:pt x="118" y="626"/>
                  </a:cubicBezTo>
                  <a:cubicBezTo>
                    <a:pt x="116" y="630"/>
                    <a:pt x="113" y="622"/>
                    <a:pt x="111" y="625"/>
                  </a:cubicBezTo>
                  <a:cubicBezTo>
                    <a:pt x="113" y="626"/>
                    <a:pt x="114" y="627"/>
                    <a:pt x="114" y="629"/>
                  </a:cubicBezTo>
                  <a:cubicBezTo>
                    <a:pt x="113" y="631"/>
                    <a:pt x="109" y="630"/>
                    <a:pt x="109" y="633"/>
                  </a:cubicBezTo>
                  <a:cubicBezTo>
                    <a:pt x="110" y="636"/>
                    <a:pt x="106" y="641"/>
                    <a:pt x="105" y="645"/>
                  </a:cubicBezTo>
                  <a:cubicBezTo>
                    <a:pt x="109" y="642"/>
                    <a:pt x="116" y="641"/>
                    <a:pt x="119" y="637"/>
                  </a:cubicBezTo>
                  <a:close/>
                  <a:moveTo>
                    <a:pt x="126" y="633"/>
                  </a:moveTo>
                  <a:cubicBezTo>
                    <a:pt x="127" y="632"/>
                    <a:pt x="128" y="631"/>
                    <a:pt x="128" y="629"/>
                  </a:cubicBezTo>
                  <a:cubicBezTo>
                    <a:pt x="125" y="628"/>
                    <a:pt x="123" y="628"/>
                    <a:pt x="121" y="630"/>
                  </a:cubicBezTo>
                  <a:cubicBezTo>
                    <a:pt x="124" y="630"/>
                    <a:pt x="123" y="633"/>
                    <a:pt x="126" y="633"/>
                  </a:cubicBezTo>
                  <a:close/>
                  <a:moveTo>
                    <a:pt x="85" y="656"/>
                  </a:moveTo>
                  <a:cubicBezTo>
                    <a:pt x="90" y="653"/>
                    <a:pt x="99" y="656"/>
                    <a:pt x="101" y="646"/>
                  </a:cubicBezTo>
                  <a:cubicBezTo>
                    <a:pt x="98" y="647"/>
                    <a:pt x="96" y="645"/>
                    <a:pt x="95" y="644"/>
                  </a:cubicBezTo>
                  <a:cubicBezTo>
                    <a:pt x="94" y="646"/>
                    <a:pt x="92" y="648"/>
                    <a:pt x="93" y="651"/>
                  </a:cubicBezTo>
                  <a:cubicBezTo>
                    <a:pt x="90" y="653"/>
                    <a:pt x="86" y="653"/>
                    <a:pt x="85" y="656"/>
                  </a:cubicBezTo>
                  <a:close/>
                  <a:moveTo>
                    <a:pt x="1150" y="651"/>
                  </a:moveTo>
                  <a:cubicBezTo>
                    <a:pt x="1149" y="649"/>
                    <a:pt x="1145" y="650"/>
                    <a:pt x="1145" y="651"/>
                  </a:cubicBezTo>
                  <a:cubicBezTo>
                    <a:pt x="1146" y="652"/>
                    <a:pt x="1145" y="655"/>
                    <a:pt x="1148" y="654"/>
                  </a:cubicBezTo>
                  <a:cubicBezTo>
                    <a:pt x="1148" y="652"/>
                    <a:pt x="1150" y="652"/>
                    <a:pt x="1150" y="651"/>
                  </a:cubicBezTo>
                  <a:close/>
                  <a:moveTo>
                    <a:pt x="1164" y="657"/>
                  </a:moveTo>
                  <a:cubicBezTo>
                    <a:pt x="1165" y="654"/>
                    <a:pt x="1165" y="652"/>
                    <a:pt x="1162" y="651"/>
                  </a:cubicBezTo>
                  <a:cubicBezTo>
                    <a:pt x="1160" y="653"/>
                    <a:pt x="1162" y="656"/>
                    <a:pt x="1164" y="657"/>
                  </a:cubicBezTo>
                  <a:close/>
                  <a:moveTo>
                    <a:pt x="1195" y="662"/>
                  </a:moveTo>
                  <a:cubicBezTo>
                    <a:pt x="1195" y="659"/>
                    <a:pt x="1193" y="658"/>
                    <a:pt x="1192" y="657"/>
                  </a:cubicBezTo>
                  <a:cubicBezTo>
                    <a:pt x="1191" y="659"/>
                    <a:pt x="1189" y="660"/>
                    <a:pt x="1187" y="661"/>
                  </a:cubicBezTo>
                  <a:cubicBezTo>
                    <a:pt x="1186" y="664"/>
                    <a:pt x="1188" y="665"/>
                    <a:pt x="1188" y="668"/>
                  </a:cubicBezTo>
                  <a:cubicBezTo>
                    <a:pt x="1193" y="669"/>
                    <a:pt x="1190" y="661"/>
                    <a:pt x="1195" y="662"/>
                  </a:cubicBezTo>
                  <a:close/>
                  <a:moveTo>
                    <a:pt x="1196" y="671"/>
                  </a:moveTo>
                  <a:cubicBezTo>
                    <a:pt x="1196" y="672"/>
                    <a:pt x="1195" y="672"/>
                    <a:pt x="1194" y="671"/>
                  </a:cubicBezTo>
                  <a:cubicBezTo>
                    <a:pt x="1194" y="674"/>
                    <a:pt x="1191" y="675"/>
                    <a:pt x="1188" y="675"/>
                  </a:cubicBezTo>
                  <a:cubicBezTo>
                    <a:pt x="1188" y="676"/>
                    <a:pt x="1187" y="677"/>
                    <a:pt x="1187" y="678"/>
                  </a:cubicBezTo>
                  <a:cubicBezTo>
                    <a:pt x="1192" y="680"/>
                    <a:pt x="1192" y="675"/>
                    <a:pt x="1196" y="676"/>
                  </a:cubicBezTo>
                  <a:cubicBezTo>
                    <a:pt x="1195" y="673"/>
                    <a:pt x="1199" y="672"/>
                    <a:pt x="1196" y="671"/>
                  </a:cubicBezTo>
                  <a:close/>
                  <a:moveTo>
                    <a:pt x="1161" y="690"/>
                  </a:moveTo>
                  <a:cubicBezTo>
                    <a:pt x="1171" y="690"/>
                    <a:pt x="1166" y="685"/>
                    <a:pt x="1161" y="690"/>
                  </a:cubicBezTo>
                  <a:close/>
                  <a:moveTo>
                    <a:pt x="1213" y="728"/>
                  </a:moveTo>
                  <a:cubicBezTo>
                    <a:pt x="1210" y="728"/>
                    <a:pt x="1208" y="730"/>
                    <a:pt x="1207" y="733"/>
                  </a:cubicBezTo>
                  <a:cubicBezTo>
                    <a:pt x="1208" y="735"/>
                    <a:pt x="1209" y="736"/>
                    <a:pt x="1211" y="737"/>
                  </a:cubicBezTo>
                  <a:cubicBezTo>
                    <a:pt x="1210" y="735"/>
                    <a:pt x="1213" y="736"/>
                    <a:pt x="1213" y="734"/>
                  </a:cubicBezTo>
                  <a:cubicBezTo>
                    <a:pt x="1211" y="733"/>
                    <a:pt x="1214" y="730"/>
                    <a:pt x="1213" y="728"/>
                  </a:cubicBezTo>
                  <a:close/>
                  <a:moveTo>
                    <a:pt x="1152" y="730"/>
                  </a:moveTo>
                  <a:cubicBezTo>
                    <a:pt x="1149" y="731"/>
                    <a:pt x="1145" y="734"/>
                    <a:pt x="1149" y="735"/>
                  </a:cubicBezTo>
                  <a:cubicBezTo>
                    <a:pt x="1149" y="732"/>
                    <a:pt x="1152" y="733"/>
                    <a:pt x="1152" y="730"/>
                  </a:cubicBezTo>
                  <a:close/>
                  <a:moveTo>
                    <a:pt x="1090" y="772"/>
                  </a:moveTo>
                  <a:cubicBezTo>
                    <a:pt x="1090" y="770"/>
                    <a:pt x="1094" y="771"/>
                    <a:pt x="1093" y="768"/>
                  </a:cubicBezTo>
                  <a:cubicBezTo>
                    <a:pt x="1092" y="768"/>
                    <a:pt x="1092" y="766"/>
                    <a:pt x="1091" y="767"/>
                  </a:cubicBezTo>
                  <a:cubicBezTo>
                    <a:pt x="1090" y="768"/>
                    <a:pt x="1087" y="771"/>
                    <a:pt x="1090" y="772"/>
                  </a:cubicBezTo>
                  <a:close/>
                  <a:moveTo>
                    <a:pt x="176" y="780"/>
                  </a:moveTo>
                  <a:cubicBezTo>
                    <a:pt x="173" y="779"/>
                    <a:pt x="167" y="778"/>
                    <a:pt x="165" y="782"/>
                  </a:cubicBezTo>
                  <a:cubicBezTo>
                    <a:pt x="170" y="783"/>
                    <a:pt x="175" y="783"/>
                    <a:pt x="176" y="780"/>
                  </a:cubicBezTo>
                  <a:close/>
                  <a:moveTo>
                    <a:pt x="1020" y="798"/>
                  </a:moveTo>
                  <a:cubicBezTo>
                    <a:pt x="1020" y="795"/>
                    <a:pt x="1022" y="794"/>
                    <a:pt x="1023" y="792"/>
                  </a:cubicBezTo>
                  <a:cubicBezTo>
                    <a:pt x="1021" y="792"/>
                    <a:pt x="1022" y="789"/>
                    <a:pt x="1019" y="790"/>
                  </a:cubicBezTo>
                  <a:cubicBezTo>
                    <a:pt x="1022" y="794"/>
                    <a:pt x="1016" y="796"/>
                    <a:pt x="1020" y="798"/>
                  </a:cubicBezTo>
                  <a:close/>
                  <a:moveTo>
                    <a:pt x="1191" y="812"/>
                  </a:moveTo>
                  <a:cubicBezTo>
                    <a:pt x="1191" y="811"/>
                    <a:pt x="1191" y="810"/>
                    <a:pt x="1191" y="810"/>
                  </a:cubicBezTo>
                  <a:cubicBezTo>
                    <a:pt x="1191" y="814"/>
                    <a:pt x="1190" y="815"/>
                    <a:pt x="1192" y="817"/>
                  </a:cubicBezTo>
                  <a:cubicBezTo>
                    <a:pt x="1193" y="815"/>
                    <a:pt x="1198" y="811"/>
                    <a:pt x="1200" y="813"/>
                  </a:cubicBezTo>
                  <a:cubicBezTo>
                    <a:pt x="1200" y="817"/>
                    <a:pt x="1197" y="812"/>
                    <a:pt x="1198" y="816"/>
                  </a:cubicBezTo>
                  <a:cubicBezTo>
                    <a:pt x="1199" y="816"/>
                    <a:pt x="1200" y="816"/>
                    <a:pt x="1201" y="817"/>
                  </a:cubicBezTo>
                  <a:cubicBezTo>
                    <a:pt x="1201" y="813"/>
                    <a:pt x="1205" y="811"/>
                    <a:pt x="1204" y="809"/>
                  </a:cubicBezTo>
                  <a:cubicBezTo>
                    <a:pt x="1207" y="809"/>
                    <a:pt x="1207" y="812"/>
                    <a:pt x="1208" y="813"/>
                  </a:cubicBezTo>
                  <a:cubicBezTo>
                    <a:pt x="1212" y="812"/>
                    <a:pt x="1213" y="808"/>
                    <a:pt x="1218" y="808"/>
                  </a:cubicBezTo>
                  <a:cubicBezTo>
                    <a:pt x="1217" y="803"/>
                    <a:pt x="1218" y="802"/>
                    <a:pt x="1220" y="798"/>
                  </a:cubicBezTo>
                  <a:cubicBezTo>
                    <a:pt x="1208" y="801"/>
                    <a:pt x="1205" y="811"/>
                    <a:pt x="1191" y="812"/>
                  </a:cubicBezTo>
                  <a:close/>
                  <a:moveTo>
                    <a:pt x="1157" y="815"/>
                  </a:moveTo>
                  <a:cubicBezTo>
                    <a:pt x="1158" y="815"/>
                    <a:pt x="1159" y="816"/>
                    <a:pt x="1160" y="816"/>
                  </a:cubicBezTo>
                  <a:cubicBezTo>
                    <a:pt x="1161" y="813"/>
                    <a:pt x="1164" y="813"/>
                    <a:pt x="1164" y="810"/>
                  </a:cubicBezTo>
                  <a:cubicBezTo>
                    <a:pt x="1163" y="810"/>
                    <a:pt x="1162" y="810"/>
                    <a:pt x="1161" y="809"/>
                  </a:cubicBezTo>
                  <a:cubicBezTo>
                    <a:pt x="1160" y="812"/>
                    <a:pt x="1157" y="812"/>
                    <a:pt x="1157" y="815"/>
                  </a:cubicBezTo>
                  <a:close/>
                  <a:moveTo>
                    <a:pt x="963" y="823"/>
                  </a:moveTo>
                  <a:cubicBezTo>
                    <a:pt x="963" y="825"/>
                    <a:pt x="961" y="824"/>
                    <a:pt x="961" y="825"/>
                  </a:cubicBezTo>
                  <a:cubicBezTo>
                    <a:pt x="961" y="827"/>
                    <a:pt x="961" y="830"/>
                    <a:pt x="962" y="831"/>
                  </a:cubicBezTo>
                  <a:cubicBezTo>
                    <a:pt x="963" y="829"/>
                    <a:pt x="966" y="829"/>
                    <a:pt x="967" y="828"/>
                  </a:cubicBezTo>
                  <a:cubicBezTo>
                    <a:pt x="966" y="826"/>
                    <a:pt x="966" y="824"/>
                    <a:pt x="963" y="823"/>
                  </a:cubicBezTo>
                  <a:close/>
                  <a:moveTo>
                    <a:pt x="928" y="831"/>
                  </a:moveTo>
                  <a:cubicBezTo>
                    <a:pt x="928" y="834"/>
                    <a:pt x="922" y="838"/>
                    <a:pt x="927" y="840"/>
                  </a:cubicBezTo>
                  <a:cubicBezTo>
                    <a:pt x="927" y="838"/>
                    <a:pt x="931" y="833"/>
                    <a:pt x="928" y="831"/>
                  </a:cubicBezTo>
                  <a:close/>
                  <a:moveTo>
                    <a:pt x="991" y="831"/>
                  </a:moveTo>
                  <a:cubicBezTo>
                    <a:pt x="991" y="833"/>
                    <a:pt x="988" y="832"/>
                    <a:pt x="989" y="834"/>
                  </a:cubicBezTo>
                  <a:cubicBezTo>
                    <a:pt x="991" y="834"/>
                    <a:pt x="991" y="836"/>
                    <a:pt x="992" y="836"/>
                  </a:cubicBezTo>
                  <a:cubicBezTo>
                    <a:pt x="991" y="835"/>
                    <a:pt x="993" y="831"/>
                    <a:pt x="991" y="831"/>
                  </a:cubicBezTo>
                  <a:close/>
                  <a:moveTo>
                    <a:pt x="1016" y="833"/>
                  </a:moveTo>
                  <a:cubicBezTo>
                    <a:pt x="1013" y="830"/>
                    <a:pt x="1010" y="834"/>
                    <a:pt x="1010" y="837"/>
                  </a:cubicBezTo>
                  <a:cubicBezTo>
                    <a:pt x="1013" y="837"/>
                    <a:pt x="1016" y="837"/>
                    <a:pt x="1016" y="833"/>
                  </a:cubicBezTo>
                  <a:close/>
                  <a:moveTo>
                    <a:pt x="1096" y="833"/>
                  </a:moveTo>
                  <a:cubicBezTo>
                    <a:pt x="1096" y="834"/>
                    <a:pt x="1096" y="834"/>
                    <a:pt x="1096" y="834"/>
                  </a:cubicBezTo>
                  <a:cubicBezTo>
                    <a:pt x="1095" y="835"/>
                    <a:pt x="1093" y="834"/>
                    <a:pt x="1092" y="835"/>
                  </a:cubicBezTo>
                  <a:cubicBezTo>
                    <a:pt x="1094" y="836"/>
                    <a:pt x="1094" y="837"/>
                    <a:pt x="1096" y="836"/>
                  </a:cubicBezTo>
                  <a:cubicBezTo>
                    <a:pt x="1096" y="836"/>
                    <a:pt x="1098" y="833"/>
                    <a:pt x="1096" y="833"/>
                  </a:cubicBezTo>
                  <a:close/>
                  <a:moveTo>
                    <a:pt x="1012" y="845"/>
                  </a:moveTo>
                  <a:cubicBezTo>
                    <a:pt x="1012" y="840"/>
                    <a:pt x="1017" y="846"/>
                    <a:pt x="1019" y="840"/>
                  </a:cubicBezTo>
                  <a:cubicBezTo>
                    <a:pt x="1015" y="841"/>
                    <a:pt x="1019" y="838"/>
                    <a:pt x="1019" y="836"/>
                  </a:cubicBezTo>
                  <a:cubicBezTo>
                    <a:pt x="1016" y="838"/>
                    <a:pt x="1009" y="840"/>
                    <a:pt x="1012" y="845"/>
                  </a:cubicBezTo>
                  <a:close/>
                  <a:moveTo>
                    <a:pt x="111" y="855"/>
                  </a:moveTo>
                  <a:cubicBezTo>
                    <a:pt x="108" y="856"/>
                    <a:pt x="107" y="858"/>
                    <a:pt x="105" y="860"/>
                  </a:cubicBezTo>
                  <a:cubicBezTo>
                    <a:pt x="108" y="861"/>
                    <a:pt x="113" y="857"/>
                    <a:pt x="111" y="855"/>
                  </a:cubicBezTo>
                  <a:close/>
                  <a:moveTo>
                    <a:pt x="967" y="855"/>
                  </a:moveTo>
                  <a:cubicBezTo>
                    <a:pt x="968" y="860"/>
                    <a:pt x="965" y="856"/>
                    <a:pt x="962" y="857"/>
                  </a:cubicBezTo>
                  <a:cubicBezTo>
                    <a:pt x="962" y="859"/>
                    <a:pt x="963" y="861"/>
                    <a:pt x="964" y="861"/>
                  </a:cubicBezTo>
                  <a:cubicBezTo>
                    <a:pt x="965" y="859"/>
                    <a:pt x="969" y="860"/>
                    <a:pt x="970" y="857"/>
                  </a:cubicBezTo>
                  <a:cubicBezTo>
                    <a:pt x="968" y="857"/>
                    <a:pt x="969" y="854"/>
                    <a:pt x="967" y="855"/>
                  </a:cubicBezTo>
                  <a:close/>
                  <a:moveTo>
                    <a:pt x="100" y="870"/>
                  </a:moveTo>
                  <a:cubicBezTo>
                    <a:pt x="102" y="869"/>
                    <a:pt x="105" y="869"/>
                    <a:pt x="105" y="866"/>
                  </a:cubicBezTo>
                  <a:cubicBezTo>
                    <a:pt x="102" y="866"/>
                    <a:pt x="102" y="866"/>
                    <a:pt x="102" y="866"/>
                  </a:cubicBezTo>
                  <a:cubicBezTo>
                    <a:pt x="103" y="869"/>
                    <a:pt x="100" y="868"/>
                    <a:pt x="100" y="870"/>
                  </a:cubicBezTo>
                  <a:close/>
                  <a:moveTo>
                    <a:pt x="177" y="879"/>
                  </a:moveTo>
                  <a:cubicBezTo>
                    <a:pt x="172" y="873"/>
                    <a:pt x="164" y="880"/>
                    <a:pt x="161" y="885"/>
                  </a:cubicBezTo>
                  <a:cubicBezTo>
                    <a:pt x="166" y="888"/>
                    <a:pt x="174" y="884"/>
                    <a:pt x="177" y="879"/>
                  </a:cubicBezTo>
                  <a:close/>
                  <a:moveTo>
                    <a:pt x="1111" y="885"/>
                  </a:moveTo>
                  <a:cubicBezTo>
                    <a:pt x="1109" y="888"/>
                    <a:pt x="1105" y="888"/>
                    <a:pt x="1104" y="892"/>
                  </a:cubicBezTo>
                  <a:cubicBezTo>
                    <a:pt x="1112" y="898"/>
                    <a:pt x="1111" y="900"/>
                    <a:pt x="1112" y="909"/>
                  </a:cubicBezTo>
                  <a:cubicBezTo>
                    <a:pt x="1116" y="907"/>
                    <a:pt x="1118" y="904"/>
                    <a:pt x="1120" y="899"/>
                  </a:cubicBezTo>
                  <a:cubicBezTo>
                    <a:pt x="1114" y="899"/>
                    <a:pt x="1113" y="889"/>
                    <a:pt x="1111" y="885"/>
                  </a:cubicBezTo>
                  <a:close/>
                  <a:moveTo>
                    <a:pt x="146" y="887"/>
                  </a:moveTo>
                  <a:cubicBezTo>
                    <a:pt x="139" y="888"/>
                    <a:pt x="134" y="892"/>
                    <a:pt x="132" y="898"/>
                  </a:cubicBezTo>
                  <a:cubicBezTo>
                    <a:pt x="137" y="895"/>
                    <a:pt x="152" y="890"/>
                    <a:pt x="145" y="887"/>
                  </a:cubicBezTo>
                  <a:cubicBezTo>
                    <a:pt x="146" y="887"/>
                    <a:pt x="146" y="887"/>
                    <a:pt x="146" y="887"/>
                  </a:cubicBezTo>
                  <a:close/>
                  <a:moveTo>
                    <a:pt x="152" y="894"/>
                  </a:moveTo>
                  <a:cubicBezTo>
                    <a:pt x="155" y="894"/>
                    <a:pt x="155" y="894"/>
                    <a:pt x="155" y="894"/>
                  </a:cubicBezTo>
                  <a:cubicBezTo>
                    <a:pt x="156" y="891"/>
                    <a:pt x="154" y="891"/>
                    <a:pt x="152" y="890"/>
                  </a:cubicBezTo>
                  <a:cubicBezTo>
                    <a:pt x="152" y="891"/>
                    <a:pt x="151" y="892"/>
                    <a:pt x="152" y="894"/>
                  </a:cubicBezTo>
                  <a:close/>
                  <a:moveTo>
                    <a:pt x="1199" y="891"/>
                  </a:moveTo>
                  <a:cubicBezTo>
                    <a:pt x="1195" y="894"/>
                    <a:pt x="1193" y="894"/>
                    <a:pt x="1192" y="900"/>
                  </a:cubicBezTo>
                  <a:cubicBezTo>
                    <a:pt x="1195" y="898"/>
                    <a:pt x="1199" y="899"/>
                    <a:pt x="1201" y="896"/>
                  </a:cubicBezTo>
                  <a:cubicBezTo>
                    <a:pt x="1198" y="895"/>
                    <a:pt x="1203" y="891"/>
                    <a:pt x="1199" y="891"/>
                  </a:cubicBezTo>
                  <a:close/>
                  <a:moveTo>
                    <a:pt x="1133" y="913"/>
                  </a:moveTo>
                  <a:cubicBezTo>
                    <a:pt x="1134" y="916"/>
                    <a:pt x="1142" y="909"/>
                    <a:pt x="1141" y="915"/>
                  </a:cubicBezTo>
                  <a:cubicBezTo>
                    <a:pt x="1149" y="915"/>
                    <a:pt x="1144" y="910"/>
                    <a:pt x="1147" y="906"/>
                  </a:cubicBezTo>
                  <a:cubicBezTo>
                    <a:pt x="1141" y="905"/>
                    <a:pt x="1136" y="909"/>
                    <a:pt x="1133" y="913"/>
                  </a:cubicBezTo>
                  <a:close/>
                  <a:moveTo>
                    <a:pt x="118" y="907"/>
                  </a:moveTo>
                  <a:cubicBezTo>
                    <a:pt x="117" y="911"/>
                    <a:pt x="113" y="910"/>
                    <a:pt x="111" y="913"/>
                  </a:cubicBezTo>
                  <a:cubicBezTo>
                    <a:pt x="116" y="915"/>
                    <a:pt x="116" y="912"/>
                    <a:pt x="120" y="913"/>
                  </a:cubicBezTo>
                  <a:cubicBezTo>
                    <a:pt x="120" y="910"/>
                    <a:pt x="121" y="906"/>
                    <a:pt x="118" y="907"/>
                  </a:cubicBezTo>
                  <a:close/>
                  <a:moveTo>
                    <a:pt x="1122" y="910"/>
                  </a:moveTo>
                  <a:cubicBezTo>
                    <a:pt x="1121" y="910"/>
                    <a:pt x="1121" y="908"/>
                    <a:pt x="1121" y="907"/>
                  </a:cubicBezTo>
                  <a:cubicBezTo>
                    <a:pt x="1118" y="907"/>
                    <a:pt x="1118" y="907"/>
                    <a:pt x="1118" y="907"/>
                  </a:cubicBezTo>
                  <a:cubicBezTo>
                    <a:pt x="1118" y="909"/>
                    <a:pt x="1117" y="909"/>
                    <a:pt x="1117" y="911"/>
                  </a:cubicBezTo>
                  <a:cubicBezTo>
                    <a:pt x="1119" y="910"/>
                    <a:pt x="1122" y="912"/>
                    <a:pt x="1122" y="910"/>
                  </a:cubicBezTo>
                  <a:close/>
                  <a:moveTo>
                    <a:pt x="47" y="910"/>
                  </a:moveTo>
                  <a:cubicBezTo>
                    <a:pt x="44" y="907"/>
                    <a:pt x="38" y="912"/>
                    <a:pt x="41" y="914"/>
                  </a:cubicBezTo>
                  <a:cubicBezTo>
                    <a:pt x="42" y="912"/>
                    <a:pt x="46" y="913"/>
                    <a:pt x="47" y="910"/>
                  </a:cubicBezTo>
                  <a:close/>
                  <a:moveTo>
                    <a:pt x="1167" y="913"/>
                  </a:moveTo>
                  <a:cubicBezTo>
                    <a:pt x="1168" y="914"/>
                    <a:pt x="1168" y="915"/>
                    <a:pt x="1170" y="914"/>
                  </a:cubicBezTo>
                  <a:cubicBezTo>
                    <a:pt x="1170" y="912"/>
                    <a:pt x="1171" y="911"/>
                    <a:pt x="1171" y="909"/>
                  </a:cubicBezTo>
                  <a:cubicBezTo>
                    <a:pt x="1169" y="909"/>
                    <a:pt x="1167" y="911"/>
                    <a:pt x="1167" y="913"/>
                  </a:cubicBezTo>
                  <a:close/>
                  <a:moveTo>
                    <a:pt x="1158" y="911"/>
                  </a:moveTo>
                  <a:cubicBezTo>
                    <a:pt x="1157" y="914"/>
                    <a:pt x="1153" y="913"/>
                    <a:pt x="1151" y="913"/>
                  </a:cubicBezTo>
                  <a:cubicBezTo>
                    <a:pt x="1151" y="915"/>
                    <a:pt x="1148" y="916"/>
                    <a:pt x="1146" y="917"/>
                  </a:cubicBezTo>
                  <a:cubicBezTo>
                    <a:pt x="1145" y="922"/>
                    <a:pt x="1145" y="922"/>
                    <a:pt x="1146" y="926"/>
                  </a:cubicBezTo>
                  <a:cubicBezTo>
                    <a:pt x="1149" y="926"/>
                    <a:pt x="1152" y="923"/>
                    <a:pt x="1155" y="925"/>
                  </a:cubicBezTo>
                  <a:cubicBezTo>
                    <a:pt x="1154" y="926"/>
                    <a:pt x="1153" y="927"/>
                    <a:pt x="1153" y="928"/>
                  </a:cubicBezTo>
                  <a:cubicBezTo>
                    <a:pt x="1157" y="926"/>
                    <a:pt x="1161" y="925"/>
                    <a:pt x="1158" y="921"/>
                  </a:cubicBezTo>
                  <a:cubicBezTo>
                    <a:pt x="1161" y="921"/>
                    <a:pt x="1161" y="921"/>
                    <a:pt x="1161" y="921"/>
                  </a:cubicBezTo>
                  <a:cubicBezTo>
                    <a:pt x="1161" y="923"/>
                    <a:pt x="1160" y="924"/>
                    <a:pt x="1162" y="926"/>
                  </a:cubicBezTo>
                  <a:cubicBezTo>
                    <a:pt x="1163" y="921"/>
                    <a:pt x="1166" y="919"/>
                    <a:pt x="1165" y="914"/>
                  </a:cubicBezTo>
                  <a:cubicBezTo>
                    <a:pt x="1159" y="916"/>
                    <a:pt x="1160" y="911"/>
                    <a:pt x="1158" y="911"/>
                  </a:cubicBezTo>
                  <a:close/>
                  <a:moveTo>
                    <a:pt x="1147" y="923"/>
                  </a:moveTo>
                  <a:cubicBezTo>
                    <a:pt x="1146" y="920"/>
                    <a:pt x="1149" y="921"/>
                    <a:pt x="1148" y="917"/>
                  </a:cubicBezTo>
                  <a:cubicBezTo>
                    <a:pt x="1149" y="918"/>
                    <a:pt x="1150" y="918"/>
                    <a:pt x="1151" y="918"/>
                  </a:cubicBezTo>
                  <a:cubicBezTo>
                    <a:pt x="1151" y="921"/>
                    <a:pt x="1150" y="923"/>
                    <a:pt x="1147" y="923"/>
                  </a:cubicBezTo>
                  <a:close/>
                  <a:moveTo>
                    <a:pt x="88" y="926"/>
                  </a:moveTo>
                  <a:cubicBezTo>
                    <a:pt x="92" y="922"/>
                    <a:pt x="97" y="920"/>
                    <a:pt x="101" y="916"/>
                  </a:cubicBezTo>
                  <a:cubicBezTo>
                    <a:pt x="95" y="911"/>
                    <a:pt x="91" y="920"/>
                    <a:pt x="87" y="923"/>
                  </a:cubicBezTo>
                  <a:cubicBezTo>
                    <a:pt x="88" y="923"/>
                    <a:pt x="87" y="925"/>
                    <a:pt x="88" y="926"/>
                  </a:cubicBezTo>
                  <a:close/>
                  <a:moveTo>
                    <a:pt x="994" y="937"/>
                  </a:moveTo>
                  <a:cubicBezTo>
                    <a:pt x="1001" y="937"/>
                    <a:pt x="1006" y="930"/>
                    <a:pt x="1012" y="931"/>
                  </a:cubicBezTo>
                  <a:cubicBezTo>
                    <a:pt x="1013" y="927"/>
                    <a:pt x="1012" y="927"/>
                    <a:pt x="1012" y="922"/>
                  </a:cubicBezTo>
                  <a:cubicBezTo>
                    <a:pt x="1002" y="920"/>
                    <a:pt x="1004" y="933"/>
                    <a:pt x="996" y="931"/>
                  </a:cubicBezTo>
                  <a:cubicBezTo>
                    <a:pt x="998" y="927"/>
                    <a:pt x="1001" y="926"/>
                    <a:pt x="1005" y="924"/>
                  </a:cubicBezTo>
                  <a:cubicBezTo>
                    <a:pt x="1001" y="923"/>
                    <a:pt x="997" y="922"/>
                    <a:pt x="994" y="925"/>
                  </a:cubicBezTo>
                  <a:cubicBezTo>
                    <a:pt x="997" y="930"/>
                    <a:pt x="993" y="931"/>
                    <a:pt x="994" y="937"/>
                  </a:cubicBezTo>
                  <a:close/>
                  <a:moveTo>
                    <a:pt x="178" y="931"/>
                  </a:moveTo>
                  <a:cubicBezTo>
                    <a:pt x="175" y="931"/>
                    <a:pt x="176" y="933"/>
                    <a:pt x="174" y="935"/>
                  </a:cubicBezTo>
                  <a:cubicBezTo>
                    <a:pt x="178" y="935"/>
                    <a:pt x="178" y="933"/>
                    <a:pt x="178" y="931"/>
                  </a:cubicBezTo>
                  <a:close/>
                  <a:moveTo>
                    <a:pt x="1184" y="948"/>
                  </a:moveTo>
                  <a:cubicBezTo>
                    <a:pt x="1186" y="945"/>
                    <a:pt x="1188" y="942"/>
                    <a:pt x="1189" y="939"/>
                  </a:cubicBezTo>
                  <a:cubicBezTo>
                    <a:pt x="1184" y="941"/>
                    <a:pt x="1188" y="934"/>
                    <a:pt x="1184" y="935"/>
                  </a:cubicBezTo>
                  <a:cubicBezTo>
                    <a:pt x="1177" y="945"/>
                    <a:pt x="1160" y="942"/>
                    <a:pt x="1160" y="956"/>
                  </a:cubicBezTo>
                  <a:cubicBezTo>
                    <a:pt x="1159" y="954"/>
                    <a:pt x="1158" y="957"/>
                    <a:pt x="1158" y="955"/>
                  </a:cubicBezTo>
                  <a:cubicBezTo>
                    <a:pt x="1158" y="954"/>
                    <a:pt x="1159" y="953"/>
                    <a:pt x="1158" y="952"/>
                  </a:cubicBezTo>
                  <a:cubicBezTo>
                    <a:pt x="1156" y="954"/>
                    <a:pt x="1155" y="956"/>
                    <a:pt x="1154" y="958"/>
                  </a:cubicBezTo>
                  <a:cubicBezTo>
                    <a:pt x="1149" y="959"/>
                    <a:pt x="1153" y="956"/>
                    <a:pt x="1149" y="955"/>
                  </a:cubicBezTo>
                  <a:cubicBezTo>
                    <a:pt x="1150" y="963"/>
                    <a:pt x="1143" y="964"/>
                    <a:pt x="1135" y="964"/>
                  </a:cubicBezTo>
                  <a:cubicBezTo>
                    <a:pt x="1132" y="973"/>
                    <a:pt x="1125" y="977"/>
                    <a:pt x="1117" y="980"/>
                  </a:cubicBezTo>
                  <a:cubicBezTo>
                    <a:pt x="1114" y="975"/>
                    <a:pt x="1120" y="972"/>
                    <a:pt x="1122" y="969"/>
                  </a:cubicBezTo>
                  <a:cubicBezTo>
                    <a:pt x="1117" y="969"/>
                    <a:pt x="1126" y="967"/>
                    <a:pt x="1122" y="965"/>
                  </a:cubicBezTo>
                  <a:cubicBezTo>
                    <a:pt x="1121" y="968"/>
                    <a:pt x="1119" y="965"/>
                    <a:pt x="1118" y="965"/>
                  </a:cubicBezTo>
                  <a:cubicBezTo>
                    <a:pt x="1116" y="966"/>
                    <a:pt x="1115" y="969"/>
                    <a:pt x="1114" y="972"/>
                  </a:cubicBezTo>
                  <a:cubicBezTo>
                    <a:pt x="1109" y="971"/>
                    <a:pt x="1108" y="974"/>
                    <a:pt x="1106" y="977"/>
                  </a:cubicBezTo>
                  <a:cubicBezTo>
                    <a:pt x="1110" y="976"/>
                    <a:pt x="1110" y="973"/>
                    <a:pt x="1114" y="974"/>
                  </a:cubicBezTo>
                  <a:cubicBezTo>
                    <a:pt x="1118" y="982"/>
                    <a:pt x="1110" y="982"/>
                    <a:pt x="1107" y="987"/>
                  </a:cubicBezTo>
                  <a:cubicBezTo>
                    <a:pt x="1115" y="986"/>
                    <a:pt x="1119" y="980"/>
                    <a:pt x="1127" y="978"/>
                  </a:cubicBezTo>
                  <a:cubicBezTo>
                    <a:pt x="1128" y="981"/>
                    <a:pt x="1129" y="983"/>
                    <a:pt x="1130" y="984"/>
                  </a:cubicBezTo>
                  <a:cubicBezTo>
                    <a:pt x="1134" y="981"/>
                    <a:pt x="1140" y="978"/>
                    <a:pt x="1143" y="973"/>
                  </a:cubicBezTo>
                  <a:cubicBezTo>
                    <a:pt x="1153" y="977"/>
                    <a:pt x="1151" y="960"/>
                    <a:pt x="1158" y="958"/>
                  </a:cubicBezTo>
                  <a:cubicBezTo>
                    <a:pt x="1161" y="958"/>
                    <a:pt x="1161" y="961"/>
                    <a:pt x="1164" y="960"/>
                  </a:cubicBezTo>
                  <a:cubicBezTo>
                    <a:pt x="1171" y="957"/>
                    <a:pt x="1174" y="946"/>
                    <a:pt x="1184" y="948"/>
                  </a:cubicBezTo>
                  <a:close/>
                  <a:moveTo>
                    <a:pt x="215" y="940"/>
                  </a:moveTo>
                  <a:cubicBezTo>
                    <a:pt x="216" y="940"/>
                    <a:pt x="218" y="940"/>
                    <a:pt x="218" y="942"/>
                  </a:cubicBezTo>
                  <a:cubicBezTo>
                    <a:pt x="219" y="942"/>
                    <a:pt x="221" y="942"/>
                    <a:pt x="221" y="940"/>
                  </a:cubicBezTo>
                  <a:cubicBezTo>
                    <a:pt x="220" y="940"/>
                    <a:pt x="220" y="940"/>
                    <a:pt x="220" y="939"/>
                  </a:cubicBezTo>
                  <a:cubicBezTo>
                    <a:pt x="218" y="939"/>
                    <a:pt x="215" y="938"/>
                    <a:pt x="215" y="940"/>
                  </a:cubicBezTo>
                  <a:close/>
                  <a:moveTo>
                    <a:pt x="1064" y="943"/>
                  </a:moveTo>
                  <a:cubicBezTo>
                    <a:pt x="1065" y="946"/>
                    <a:pt x="1063" y="946"/>
                    <a:pt x="1062" y="948"/>
                  </a:cubicBezTo>
                  <a:cubicBezTo>
                    <a:pt x="1066" y="947"/>
                    <a:pt x="1065" y="950"/>
                    <a:pt x="1068" y="950"/>
                  </a:cubicBezTo>
                  <a:cubicBezTo>
                    <a:pt x="1069" y="948"/>
                    <a:pt x="1073" y="948"/>
                    <a:pt x="1072" y="944"/>
                  </a:cubicBezTo>
                  <a:cubicBezTo>
                    <a:pt x="1070" y="943"/>
                    <a:pt x="1069" y="948"/>
                    <a:pt x="1069" y="945"/>
                  </a:cubicBezTo>
                  <a:cubicBezTo>
                    <a:pt x="1069" y="944"/>
                    <a:pt x="1070" y="943"/>
                    <a:pt x="1070" y="942"/>
                  </a:cubicBezTo>
                  <a:cubicBezTo>
                    <a:pt x="1068" y="942"/>
                    <a:pt x="1067" y="940"/>
                    <a:pt x="1064" y="939"/>
                  </a:cubicBezTo>
                  <a:cubicBezTo>
                    <a:pt x="1063" y="944"/>
                    <a:pt x="1057" y="942"/>
                    <a:pt x="1058" y="948"/>
                  </a:cubicBezTo>
                  <a:cubicBezTo>
                    <a:pt x="1063" y="949"/>
                    <a:pt x="1061" y="944"/>
                    <a:pt x="1064" y="943"/>
                  </a:cubicBezTo>
                  <a:close/>
                  <a:moveTo>
                    <a:pt x="942" y="948"/>
                  </a:moveTo>
                  <a:cubicBezTo>
                    <a:pt x="942" y="944"/>
                    <a:pt x="942" y="944"/>
                    <a:pt x="942" y="944"/>
                  </a:cubicBezTo>
                  <a:cubicBezTo>
                    <a:pt x="939" y="943"/>
                    <a:pt x="939" y="949"/>
                    <a:pt x="942" y="948"/>
                  </a:cubicBezTo>
                  <a:close/>
                  <a:moveTo>
                    <a:pt x="1171" y="961"/>
                  </a:moveTo>
                  <a:cubicBezTo>
                    <a:pt x="1171" y="966"/>
                    <a:pt x="1164" y="965"/>
                    <a:pt x="1164" y="970"/>
                  </a:cubicBezTo>
                  <a:cubicBezTo>
                    <a:pt x="1176" y="963"/>
                    <a:pt x="1186" y="960"/>
                    <a:pt x="1195" y="950"/>
                  </a:cubicBezTo>
                  <a:cubicBezTo>
                    <a:pt x="1185" y="945"/>
                    <a:pt x="1181" y="960"/>
                    <a:pt x="1171" y="961"/>
                  </a:cubicBezTo>
                  <a:close/>
                  <a:moveTo>
                    <a:pt x="199" y="950"/>
                  </a:moveTo>
                  <a:cubicBezTo>
                    <a:pt x="197" y="950"/>
                    <a:pt x="194" y="950"/>
                    <a:pt x="195" y="952"/>
                  </a:cubicBezTo>
                  <a:cubicBezTo>
                    <a:pt x="197" y="952"/>
                    <a:pt x="199" y="952"/>
                    <a:pt x="199" y="950"/>
                  </a:cubicBezTo>
                  <a:close/>
                  <a:moveTo>
                    <a:pt x="72" y="952"/>
                  </a:moveTo>
                  <a:cubicBezTo>
                    <a:pt x="70" y="949"/>
                    <a:pt x="65" y="951"/>
                    <a:pt x="64" y="954"/>
                  </a:cubicBezTo>
                  <a:cubicBezTo>
                    <a:pt x="67" y="954"/>
                    <a:pt x="71" y="955"/>
                    <a:pt x="72" y="952"/>
                  </a:cubicBezTo>
                  <a:close/>
                  <a:moveTo>
                    <a:pt x="1136" y="954"/>
                  </a:moveTo>
                  <a:cubicBezTo>
                    <a:pt x="1139" y="955"/>
                    <a:pt x="1141" y="954"/>
                    <a:pt x="1140" y="951"/>
                  </a:cubicBezTo>
                  <a:cubicBezTo>
                    <a:pt x="1137" y="951"/>
                    <a:pt x="1137" y="951"/>
                    <a:pt x="1137" y="951"/>
                  </a:cubicBezTo>
                  <a:cubicBezTo>
                    <a:pt x="1138" y="952"/>
                    <a:pt x="1136" y="953"/>
                    <a:pt x="1136" y="954"/>
                  </a:cubicBezTo>
                  <a:close/>
                  <a:moveTo>
                    <a:pt x="90" y="958"/>
                  </a:moveTo>
                  <a:cubicBezTo>
                    <a:pt x="89" y="960"/>
                    <a:pt x="87" y="960"/>
                    <a:pt x="87" y="962"/>
                  </a:cubicBezTo>
                  <a:cubicBezTo>
                    <a:pt x="91" y="962"/>
                    <a:pt x="91" y="962"/>
                    <a:pt x="91" y="962"/>
                  </a:cubicBezTo>
                  <a:cubicBezTo>
                    <a:pt x="91" y="960"/>
                    <a:pt x="91" y="958"/>
                    <a:pt x="90" y="958"/>
                  </a:cubicBezTo>
                  <a:close/>
                  <a:moveTo>
                    <a:pt x="130" y="964"/>
                  </a:moveTo>
                  <a:cubicBezTo>
                    <a:pt x="134" y="965"/>
                    <a:pt x="135" y="959"/>
                    <a:pt x="133" y="958"/>
                  </a:cubicBezTo>
                  <a:cubicBezTo>
                    <a:pt x="132" y="959"/>
                    <a:pt x="128" y="961"/>
                    <a:pt x="130" y="964"/>
                  </a:cubicBezTo>
                  <a:close/>
                  <a:moveTo>
                    <a:pt x="236" y="965"/>
                  </a:moveTo>
                  <a:cubicBezTo>
                    <a:pt x="236" y="967"/>
                    <a:pt x="236" y="968"/>
                    <a:pt x="237" y="969"/>
                  </a:cubicBezTo>
                  <a:cubicBezTo>
                    <a:pt x="243" y="967"/>
                    <a:pt x="247" y="971"/>
                    <a:pt x="248" y="975"/>
                  </a:cubicBezTo>
                  <a:cubicBezTo>
                    <a:pt x="248" y="967"/>
                    <a:pt x="247" y="967"/>
                    <a:pt x="247" y="960"/>
                  </a:cubicBezTo>
                  <a:cubicBezTo>
                    <a:pt x="242" y="960"/>
                    <a:pt x="240" y="963"/>
                    <a:pt x="236" y="965"/>
                  </a:cubicBezTo>
                  <a:close/>
                  <a:moveTo>
                    <a:pt x="171" y="965"/>
                  </a:moveTo>
                  <a:cubicBezTo>
                    <a:pt x="167" y="965"/>
                    <a:pt x="167" y="968"/>
                    <a:pt x="164" y="969"/>
                  </a:cubicBezTo>
                  <a:cubicBezTo>
                    <a:pt x="168" y="969"/>
                    <a:pt x="170" y="968"/>
                    <a:pt x="171" y="965"/>
                  </a:cubicBezTo>
                  <a:close/>
                  <a:moveTo>
                    <a:pt x="1060" y="970"/>
                  </a:moveTo>
                  <a:cubicBezTo>
                    <a:pt x="1064" y="970"/>
                    <a:pt x="1066" y="969"/>
                    <a:pt x="1067" y="966"/>
                  </a:cubicBezTo>
                  <a:cubicBezTo>
                    <a:pt x="1064" y="967"/>
                    <a:pt x="1061" y="967"/>
                    <a:pt x="1060" y="970"/>
                  </a:cubicBezTo>
                  <a:close/>
                  <a:moveTo>
                    <a:pt x="187" y="977"/>
                  </a:moveTo>
                  <a:cubicBezTo>
                    <a:pt x="187" y="978"/>
                    <a:pt x="188" y="981"/>
                    <a:pt x="186" y="981"/>
                  </a:cubicBezTo>
                  <a:cubicBezTo>
                    <a:pt x="182" y="981"/>
                    <a:pt x="178" y="982"/>
                    <a:pt x="176" y="985"/>
                  </a:cubicBezTo>
                  <a:cubicBezTo>
                    <a:pt x="173" y="986"/>
                    <a:pt x="175" y="982"/>
                    <a:pt x="172" y="983"/>
                  </a:cubicBezTo>
                  <a:cubicBezTo>
                    <a:pt x="166" y="985"/>
                    <a:pt x="164" y="989"/>
                    <a:pt x="161" y="992"/>
                  </a:cubicBezTo>
                  <a:cubicBezTo>
                    <a:pt x="156" y="997"/>
                    <a:pt x="149" y="999"/>
                    <a:pt x="145" y="1001"/>
                  </a:cubicBezTo>
                  <a:cubicBezTo>
                    <a:pt x="159" y="1005"/>
                    <a:pt x="173" y="992"/>
                    <a:pt x="179" y="985"/>
                  </a:cubicBezTo>
                  <a:cubicBezTo>
                    <a:pt x="191" y="984"/>
                    <a:pt x="196" y="977"/>
                    <a:pt x="204" y="972"/>
                  </a:cubicBezTo>
                  <a:cubicBezTo>
                    <a:pt x="196" y="971"/>
                    <a:pt x="193" y="975"/>
                    <a:pt x="187" y="977"/>
                  </a:cubicBezTo>
                  <a:close/>
                  <a:moveTo>
                    <a:pt x="1174" y="972"/>
                  </a:moveTo>
                  <a:cubicBezTo>
                    <a:pt x="1175" y="975"/>
                    <a:pt x="1171" y="974"/>
                    <a:pt x="1172" y="977"/>
                  </a:cubicBezTo>
                  <a:cubicBezTo>
                    <a:pt x="1175" y="977"/>
                    <a:pt x="1177" y="973"/>
                    <a:pt x="1174" y="972"/>
                  </a:cubicBezTo>
                  <a:close/>
                  <a:moveTo>
                    <a:pt x="1190" y="976"/>
                  </a:moveTo>
                  <a:cubicBezTo>
                    <a:pt x="1185" y="977"/>
                    <a:pt x="1178" y="975"/>
                    <a:pt x="1177" y="980"/>
                  </a:cubicBezTo>
                  <a:cubicBezTo>
                    <a:pt x="1183" y="977"/>
                    <a:pt x="1187" y="984"/>
                    <a:pt x="1190" y="980"/>
                  </a:cubicBezTo>
                  <a:cubicBezTo>
                    <a:pt x="1185" y="980"/>
                    <a:pt x="1188" y="977"/>
                    <a:pt x="1190" y="976"/>
                  </a:cubicBezTo>
                  <a:close/>
                  <a:moveTo>
                    <a:pt x="989" y="985"/>
                  </a:moveTo>
                  <a:cubicBezTo>
                    <a:pt x="991" y="985"/>
                    <a:pt x="991" y="986"/>
                    <a:pt x="991" y="988"/>
                  </a:cubicBezTo>
                  <a:cubicBezTo>
                    <a:pt x="995" y="986"/>
                    <a:pt x="997" y="983"/>
                    <a:pt x="999" y="979"/>
                  </a:cubicBezTo>
                  <a:cubicBezTo>
                    <a:pt x="994" y="980"/>
                    <a:pt x="991" y="982"/>
                    <a:pt x="989" y="985"/>
                  </a:cubicBezTo>
                  <a:close/>
                  <a:moveTo>
                    <a:pt x="207" y="982"/>
                  </a:moveTo>
                  <a:cubicBezTo>
                    <a:pt x="210" y="985"/>
                    <a:pt x="216" y="983"/>
                    <a:pt x="219" y="982"/>
                  </a:cubicBezTo>
                  <a:cubicBezTo>
                    <a:pt x="217" y="981"/>
                    <a:pt x="211" y="979"/>
                    <a:pt x="207" y="982"/>
                  </a:cubicBezTo>
                  <a:close/>
                  <a:moveTo>
                    <a:pt x="4" y="982"/>
                  </a:moveTo>
                  <a:cubicBezTo>
                    <a:pt x="2" y="983"/>
                    <a:pt x="1" y="985"/>
                    <a:pt x="0" y="988"/>
                  </a:cubicBezTo>
                  <a:cubicBezTo>
                    <a:pt x="4" y="987"/>
                    <a:pt x="6" y="990"/>
                    <a:pt x="9" y="991"/>
                  </a:cubicBezTo>
                  <a:cubicBezTo>
                    <a:pt x="9" y="987"/>
                    <a:pt x="15" y="989"/>
                    <a:pt x="14" y="985"/>
                  </a:cubicBezTo>
                  <a:cubicBezTo>
                    <a:pt x="9" y="987"/>
                    <a:pt x="8" y="984"/>
                    <a:pt x="4" y="982"/>
                  </a:cubicBezTo>
                  <a:close/>
                  <a:moveTo>
                    <a:pt x="1088" y="991"/>
                  </a:moveTo>
                  <a:cubicBezTo>
                    <a:pt x="1090" y="987"/>
                    <a:pt x="1095" y="986"/>
                    <a:pt x="1099" y="986"/>
                  </a:cubicBezTo>
                  <a:cubicBezTo>
                    <a:pt x="1098" y="977"/>
                    <a:pt x="1086" y="988"/>
                    <a:pt x="1088" y="991"/>
                  </a:cubicBezTo>
                  <a:close/>
                  <a:moveTo>
                    <a:pt x="1136" y="986"/>
                  </a:moveTo>
                  <a:cubicBezTo>
                    <a:pt x="1138" y="986"/>
                    <a:pt x="1138" y="987"/>
                    <a:pt x="1139" y="988"/>
                  </a:cubicBezTo>
                  <a:cubicBezTo>
                    <a:pt x="1138" y="985"/>
                    <a:pt x="1142" y="987"/>
                    <a:pt x="1141" y="984"/>
                  </a:cubicBezTo>
                  <a:cubicBezTo>
                    <a:pt x="1139" y="984"/>
                    <a:pt x="1137" y="985"/>
                    <a:pt x="1136" y="986"/>
                  </a:cubicBezTo>
                  <a:close/>
                  <a:moveTo>
                    <a:pt x="1151" y="990"/>
                  </a:moveTo>
                  <a:cubicBezTo>
                    <a:pt x="1152" y="990"/>
                    <a:pt x="1153" y="991"/>
                    <a:pt x="1154" y="991"/>
                  </a:cubicBezTo>
                  <a:cubicBezTo>
                    <a:pt x="1153" y="998"/>
                    <a:pt x="1147" y="992"/>
                    <a:pt x="1146" y="995"/>
                  </a:cubicBezTo>
                  <a:cubicBezTo>
                    <a:pt x="1150" y="996"/>
                    <a:pt x="1151" y="999"/>
                    <a:pt x="1154" y="1000"/>
                  </a:cubicBezTo>
                  <a:cubicBezTo>
                    <a:pt x="1152" y="997"/>
                    <a:pt x="1153" y="993"/>
                    <a:pt x="1157" y="992"/>
                  </a:cubicBezTo>
                  <a:cubicBezTo>
                    <a:pt x="1156" y="991"/>
                    <a:pt x="1156" y="989"/>
                    <a:pt x="1155" y="988"/>
                  </a:cubicBezTo>
                  <a:cubicBezTo>
                    <a:pt x="1155" y="990"/>
                    <a:pt x="1150" y="987"/>
                    <a:pt x="1151" y="990"/>
                  </a:cubicBezTo>
                  <a:close/>
                  <a:moveTo>
                    <a:pt x="845" y="991"/>
                  </a:moveTo>
                  <a:cubicBezTo>
                    <a:pt x="842" y="993"/>
                    <a:pt x="834" y="994"/>
                    <a:pt x="836" y="998"/>
                  </a:cubicBezTo>
                  <a:cubicBezTo>
                    <a:pt x="839" y="996"/>
                    <a:pt x="843" y="995"/>
                    <a:pt x="845" y="991"/>
                  </a:cubicBezTo>
                  <a:close/>
                  <a:moveTo>
                    <a:pt x="996" y="992"/>
                  </a:moveTo>
                  <a:cubicBezTo>
                    <a:pt x="994" y="993"/>
                    <a:pt x="992" y="994"/>
                    <a:pt x="991" y="995"/>
                  </a:cubicBezTo>
                  <a:cubicBezTo>
                    <a:pt x="994" y="995"/>
                    <a:pt x="996" y="995"/>
                    <a:pt x="996" y="992"/>
                  </a:cubicBezTo>
                  <a:close/>
                  <a:moveTo>
                    <a:pt x="1031" y="997"/>
                  </a:moveTo>
                  <a:cubicBezTo>
                    <a:pt x="1031" y="995"/>
                    <a:pt x="1034" y="996"/>
                    <a:pt x="1035" y="994"/>
                  </a:cubicBezTo>
                  <a:cubicBezTo>
                    <a:pt x="1033" y="992"/>
                    <a:pt x="1028" y="996"/>
                    <a:pt x="1031" y="997"/>
                  </a:cubicBezTo>
                  <a:close/>
                  <a:moveTo>
                    <a:pt x="856" y="1002"/>
                  </a:moveTo>
                  <a:cubicBezTo>
                    <a:pt x="861" y="1004"/>
                    <a:pt x="865" y="997"/>
                    <a:pt x="869" y="995"/>
                  </a:cubicBezTo>
                  <a:cubicBezTo>
                    <a:pt x="865" y="998"/>
                    <a:pt x="858" y="994"/>
                    <a:pt x="854" y="1000"/>
                  </a:cubicBezTo>
                  <a:cubicBezTo>
                    <a:pt x="856" y="1001"/>
                    <a:pt x="858" y="997"/>
                    <a:pt x="859" y="999"/>
                  </a:cubicBezTo>
                  <a:cubicBezTo>
                    <a:pt x="858" y="999"/>
                    <a:pt x="857" y="1000"/>
                    <a:pt x="856" y="1002"/>
                  </a:cubicBezTo>
                  <a:close/>
                  <a:moveTo>
                    <a:pt x="882" y="994"/>
                  </a:moveTo>
                  <a:cubicBezTo>
                    <a:pt x="880" y="996"/>
                    <a:pt x="873" y="997"/>
                    <a:pt x="876" y="1001"/>
                  </a:cubicBezTo>
                  <a:cubicBezTo>
                    <a:pt x="880" y="1001"/>
                    <a:pt x="884" y="997"/>
                    <a:pt x="882" y="994"/>
                  </a:cubicBezTo>
                  <a:close/>
                  <a:moveTo>
                    <a:pt x="327" y="1005"/>
                  </a:moveTo>
                  <a:cubicBezTo>
                    <a:pt x="328" y="1004"/>
                    <a:pt x="332" y="1005"/>
                    <a:pt x="331" y="1002"/>
                  </a:cubicBezTo>
                  <a:cubicBezTo>
                    <a:pt x="329" y="1002"/>
                    <a:pt x="325" y="1004"/>
                    <a:pt x="327" y="1005"/>
                  </a:cubicBezTo>
                  <a:close/>
                  <a:moveTo>
                    <a:pt x="126" y="1017"/>
                  </a:moveTo>
                  <a:cubicBezTo>
                    <a:pt x="133" y="1015"/>
                    <a:pt x="141" y="1013"/>
                    <a:pt x="143" y="1006"/>
                  </a:cubicBezTo>
                  <a:cubicBezTo>
                    <a:pt x="136" y="1000"/>
                    <a:pt x="127" y="1008"/>
                    <a:pt x="126" y="1017"/>
                  </a:cubicBezTo>
                  <a:close/>
                  <a:moveTo>
                    <a:pt x="825" y="1024"/>
                  </a:moveTo>
                  <a:cubicBezTo>
                    <a:pt x="837" y="1021"/>
                    <a:pt x="845" y="1013"/>
                    <a:pt x="852" y="1005"/>
                  </a:cubicBezTo>
                  <a:cubicBezTo>
                    <a:pt x="840" y="1006"/>
                    <a:pt x="834" y="1017"/>
                    <a:pt x="825" y="1018"/>
                  </a:cubicBezTo>
                  <a:cubicBezTo>
                    <a:pt x="827" y="1021"/>
                    <a:pt x="822" y="1022"/>
                    <a:pt x="825" y="1024"/>
                  </a:cubicBezTo>
                  <a:close/>
                  <a:moveTo>
                    <a:pt x="834" y="1010"/>
                  </a:moveTo>
                  <a:cubicBezTo>
                    <a:pt x="836" y="1007"/>
                    <a:pt x="840" y="1009"/>
                    <a:pt x="840" y="1006"/>
                  </a:cubicBezTo>
                  <a:cubicBezTo>
                    <a:pt x="838" y="1004"/>
                    <a:pt x="830" y="1007"/>
                    <a:pt x="834" y="1010"/>
                  </a:cubicBezTo>
                  <a:close/>
                  <a:moveTo>
                    <a:pt x="828" y="1006"/>
                  </a:moveTo>
                  <a:cubicBezTo>
                    <a:pt x="828" y="1009"/>
                    <a:pt x="824" y="1008"/>
                    <a:pt x="824" y="1011"/>
                  </a:cubicBezTo>
                  <a:cubicBezTo>
                    <a:pt x="827" y="1012"/>
                    <a:pt x="830" y="1012"/>
                    <a:pt x="832" y="1011"/>
                  </a:cubicBezTo>
                  <a:cubicBezTo>
                    <a:pt x="831" y="1009"/>
                    <a:pt x="830" y="1007"/>
                    <a:pt x="828" y="1006"/>
                  </a:cubicBezTo>
                  <a:close/>
                  <a:moveTo>
                    <a:pt x="985" y="1009"/>
                  </a:moveTo>
                  <a:cubicBezTo>
                    <a:pt x="977" y="1010"/>
                    <a:pt x="972" y="1015"/>
                    <a:pt x="967" y="1019"/>
                  </a:cubicBezTo>
                  <a:cubicBezTo>
                    <a:pt x="976" y="1019"/>
                    <a:pt x="982" y="1015"/>
                    <a:pt x="985" y="1009"/>
                  </a:cubicBezTo>
                  <a:close/>
                  <a:moveTo>
                    <a:pt x="1131" y="1012"/>
                  </a:moveTo>
                  <a:cubicBezTo>
                    <a:pt x="1133" y="1012"/>
                    <a:pt x="1135" y="1011"/>
                    <a:pt x="1136" y="1009"/>
                  </a:cubicBezTo>
                  <a:cubicBezTo>
                    <a:pt x="1133" y="1009"/>
                    <a:pt x="1131" y="1009"/>
                    <a:pt x="1131" y="1012"/>
                  </a:cubicBezTo>
                  <a:close/>
                  <a:moveTo>
                    <a:pt x="816" y="1013"/>
                  </a:moveTo>
                  <a:cubicBezTo>
                    <a:pt x="813" y="1013"/>
                    <a:pt x="810" y="1014"/>
                    <a:pt x="808" y="1016"/>
                  </a:cubicBezTo>
                  <a:cubicBezTo>
                    <a:pt x="811" y="1015"/>
                    <a:pt x="815" y="1015"/>
                    <a:pt x="816" y="1013"/>
                  </a:cubicBezTo>
                  <a:close/>
                  <a:moveTo>
                    <a:pt x="937" y="1026"/>
                  </a:moveTo>
                  <a:cubicBezTo>
                    <a:pt x="942" y="1026"/>
                    <a:pt x="945" y="1024"/>
                    <a:pt x="948" y="1021"/>
                  </a:cubicBezTo>
                  <a:cubicBezTo>
                    <a:pt x="947" y="1020"/>
                    <a:pt x="947" y="1017"/>
                    <a:pt x="946" y="1017"/>
                  </a:cubicBezTo>
                  <a:cubicBezTo>
                    <a:pt x="945" y="1018"/>
                    <a:pt x="942" y="1019"/>
                    <a:pt x="943" y="1016"/>
                  </a:cubicBezTo>
                  <a:cubicBezTo>
                    <a:pt x="938" y="1018"/>
                    <a:pt x="940" y="1022"/>
                    <a:pt x="937" y="1026"/>
                  </a:cubicBezTo>
                  <a:close/>
                  <a:moveTo>
                    <a:pt x="239" y="1024"/>
                  </a:moveTo>
                  <a:cubicBezTo>
                    <a:pt x="239" y="1023"/>
                    <a:pt x="244" y="1021"/>
                    <a:pt x="241" y="1019"/>
                  </a:cubicBezTo>
                  <a:cubicBezTo>
                    <a:pt x="241" y="1021"/>
                    <a:pt x="235" y="1022"/>
                    <a:pt x="239" y="1024"/>
                  </a:cubicBezTo>
                  <a:close/>
                  <a:moveTo>
                    <a:pt x="976" y="1035"/>
                  </a:moveTo>
                  <a:cubicBezTo>
                    <a:pt x="977" y="1036"/>
                    <a:pt x="983" y="1034"/>
                    <a:pt x="983" y="1030"/>
                  </a:cubicBezTo>
                  <a:cubicBezTo>
                    <a:pt x="976" y="1034"/>
                    <a:pt x="962" y="1038"/>
                    <a:pt x="956" y="1044"/>
                  </a:cubicBezTo>
                  <a:cubicBezTo>
                    <a:pt x="965" y="1044"/>
                    <a:pt x="970" y="1039"/>
                    <a:pt x="976" y="1035"/>
                  </a:cubicBezTo>
                  <a:close/>
                  <a:moveTo>
                    <a:pt x="978" y="1043"/>
                  </a:moveTo>
                  <a:cubicBezTo>
                    <a:pt x="975" y="1043"/>
                    <a:pt x="973" y="1045"/>
                    <a:pt x="972" y="1046"/>
                  </a:cubicBezTo>
                  <a:cubicBezTo>
                    <a:pt x="974" y="1046"/>
                    <a:pt x="978" y="1046"/>
                    <a:pt x="978" y="1043"/>
                  </a:cubicBezTo>
                  <a:close/>
                  <a:moveTo>
                    <a:pt x="245" y="1049"/>
                  </a:moveTo>
                  <a:cubicBezTo>
                    <a:pt x="243" y="1053"/>
                    <a:pt x="242" y="1059"/>
                    <a:pt x="240" y="1062"/>
                  </a:cubicBezTo>
                  <a:cubicBezTo>
                    <a:pt x="248" y="1060"/>
                    <a:pt x="255" y="1056"/>
                    <a:pt x="258" y="1048"/>
                  </a:cubicBezTo>
                  <a:cubicBezTo>
                    <a:pt x="254" y="1051"/>
                    <a:pt x="250" y="1050"/>
                    <a:pt x="245" y="1049"/>
                  </a:cubicBezTo>
                  <a:close/>
                  <a:moveTo>
                    <a:pt x="921" y="1054"/>
                  </a:moveTo>
                  <a:cubicBezTo>
                    <a:pt x="923" y="1053"/>
                    <a:pt x="932" y="1052"/>
                    <a:pt x="933" y="1048"/>
                  </a:cubicBezTo>
                  <a:cubicBezTo>
                    <a:pt x="930" y="1050"/>
                    <a:pt x="923" y="1050"/>
                    <a:pt x="921" y="1054"/>
                  </a:cubicBezTo>
                  <a:close/>
                  <a:moveTo>
                    <a:pt x="926" y="1062"/>
                  </a:moveTo>
                  <a:cubicBezTo>
                    <a:pt x="928" y="1057"/>
                    <a:pt x="934" y="1057"/>
                    <a:pt x="938" y="1054"/>
                  </a:cubicBezTo>
                  <a:cubicBezTo>
                    <a:pt x="931" y="1054"/>
                    <a:pt x="925" y="1057"/>
                    <a:pt x="921" y="1060"/>
                  </a:cubicBezTo>
                  <a:cubicBezTo>
                    <a:pt x="922" y="1061"/>
                    <a:pt x="925" y="1061"/>
                    <a:pt x="926" y="1062"/>
                  </a:cubicBezTo>
                  <a:close/>
                  <a:moveTo>
                    <a:pt x="768" y="1057"/>
                  </a:moveTo>
                  <a:cubicBezTo>
                    <a:pt x="762" y="1054"/>
                    <a:pt x="760" y="1062"/>
                    <a:pt x="755" y="1060"/>
                  </a:cubicBezTo>
                  <a:cubicBezTo>
                    <a:pt x="755" y="1063"/>
                    <a:pt x="757" y="1063"/>
                    <a:pt x="758" y="1064"/>
                  </a:cubicBezTo>
                  <a:cubicBezTo>
                    <a:pt x="761" y="1060"/>
                    <a:pt x="766" y="1061"/>
                    <a:pt x="768" y="1057"/>
                  </a:cubicBezTo>
                  <a:close/>
                  <a:moveTo>
                    <a:pt x="718" y="1059"/>
                  </a:moveTo>
                  <a:cubicBezTo>
                    <a:pt x="715" y="1059"/>
                    <a:pt x="713" y="1060"/>
                    <a:pt x="712" y="1062"/>
                  </a:cubicBezTo>
                  <a:cubicBezTo>
                    <a:pt x="713" y="1062"/>
                    <a:pt x="713" y="1063"/>
                    <a:pt x="712" y="1064"/>
                  </a:cubicBezTo>
                  <a:cubicBezTo>
                    <a:pt x="715" y="1063"/>
                    <a:pt x="718" y="1062"/>
                    <a:pt x="718" y="1059"/>
                  </a:cubicBezTo>
                  <a:close/>
                  <a:moveTo>
                    <a:pt x="906" y="1070"/>
                  </a:moveTo>
                  <a:cubicBezTo>
                    <a:pt x="911" y="1069"/>
                    <a:pt x="915" y="1067"/>
                    <a:pt x="919" y="1064"/>
                  </a:cubicBezTo>
                  <a:cubicBezTo>
                    <a:pt x="919" y="1064"/>
                    <a:pt x="918" y="1063"/>
                    <a:pt x="918" y="1062"/>
                  </a:cubicBezTo>
                  <a:cubicBezTo>
                    <a:pt x="914" y="1065"/>
                    <a:pt x="906" y="1064"/>
                    <a:pt x="906" y="1070"/>
                  </a:cubicBezTo>
                  <a:close/>
                  <a:moveTo>
                    <a:pt x="524" y="1069"/>
                  </a:moveTo>
                  <a:cubicBezTo>
                    <a:pt x="524" y="1066"/>
                    <a:pt x="526" y="1066"/>
                    <a:pt x="526" y="1063"/>
                  </a:cubicBezTo>
                  <a:cubicBezTo>
                    <a:pt x="523" y="1062"/>
                    <a:pt x="523" y="1065"/>
                    <a:pt x="522" y="1063"/>
                  </a:cubicBezTo>
                  <a:cubicBezTo>
                    <a:pt x="522" y="1069"/>
                    <a:pt x="515" y="1064"/>
                    <a:pt x="515" y="1068"/>
                  </a:cubicBezTo>
                  <a:cubicBezTo>
                    <a:pt x="516" y="1070"/>
                    <a:pt x="521" y="1068"/>
                    <a:pt x="524" y="1069"/>
                  </a:cubicBezTo>
                  <a:close/>
                  <a:moveTo>
                    <a:pt x="678" y="1074"/>
                  </a:moveTo>
                  <a:cubicBezTo>
                    <a:pt x="691" y="1077"/>
                    <a:pt x="702" y="1069"/>
                    <a:pt x="710" y="1063"/>
                  </a:cubicBezTo>
                  <a:cubicBezTo>
                    <a:pt x="699" y="1065"/>
                    <a:pt x="688" y="1067"/>
                    <a:pt x="682" y="1073"/>
                  </a:cubicBezTo>
                  <a:cubicBezTo>
                    <a:pt x="682" y="1072"/>
                    <a:pt x="682" y="1071"/>
                    <a:pt x="681" y="1070"/>
                  </a:cubicBezTo>
                  <a:cubicBezTo>
                    <a:pt x="682" y="1074"/>
                    <a:pt x="677" y="1071"/>
                    <a:pt x="678" y="1074"/>
                  </a:cubicBezTo>
                  <a:close/>
                  <a:moveTo>
                    <a:pt x="747" y="1066"/>
                  </a:moveTo>
                  <a:cubicBezTo>
                    <a:pt x="736" y="1067"/>
                    <a:pt x="724" y="1073"/>
                    <a:pt x="716" y="1078"/>
                  </a:cubicBezTo>
                  <a:cubicBezTo>
                    <a:pt x="727" y="1080"/>
                    <a:pt x="733" y="1070"/>
                    <a:pt x="744" y="1070"/>
                  </a:cubicBezTo>
                  <a:cubicBezTo>
                    <a:pt x="743" y="1067"/>
                    <a:pt x="746" y="1067"/>
                    <a:pt x="747" y="1066"/>
                  </a:cubicBezTo>
                  <a:close/>
                  <a:moveTo>
                    <a:pt x="1029" y="1088"/>
                  </a:moveTo>
                  <a:cubicBezTo>
                    <a:pt x="1035" y="1088"/>
                    <a:pt x="1051" y="1081"/>
                    <a:pt x="1048" y="1075"/>
                  </a:cubicBezTo>
                  <a:cubicBezTo>
                    <a:pt x="1043" y="1080"/>
                    <a:pt x="1034" y="1083"/>
                    <a:pt x="1029" y="1088"/>
                  </a:cubicBezTo>
                  <a:close/>
                  <a:moveTo>
                    <a:pt x="402" y="1084"/>
                  </a:moveTo>
                  <a:cubicBezTo>
                    <a:pt x="402" y="1086"/>
                    <a:pt x="399" y="1085"/>
                    <a:pt x="399" y="1086"/>
                  </a:cubicBezTo>
                  <a:cubicBezTo>
                    <a:pt x="402" y="1085"/>
                    <a:pt x="399" y="1089"/>
                    <a:pt x="402" y="1089"/>
                  </a:cubicBezTo>
                  <a:cubicBezTo>
                    <a:pt x="403" y="1088"/>
                    <a:pt x="405" y="1085"/>
                    <a:pt x="402" y="1084"/>
                  </a:cubicBezTo>
                  <a:close/>
                  <a:moveTo>
                    <a:pt x="710" y="1088"/>
                  </a:moveTo>
                  <a:cubicBezTo>
                    <a:pt x="708" y="1090"/>
                    <a:pt x="702" y="1089"/>
                    <a:pt x="702" y="1093"/>
                  </a:cubicBezTo>
                  <a:cubicBezTo>
                    <a:pt x="704" y="1094"/>
                    <a:pt x="707" y="1094"/>
                    <a:pt x="711" y="1094"/>
                  </a:cubicBezTo>
                  <a:cubicBezTo>
                    <a:pt x="712" y="1092"/>
                    <a:pt x="713" y="1089"/>
                    <a:pt x="710" y="1088"/>
                  </a:cubicBezTo>
                  <a:close/>
                  <a:moveTo>
                    <a:pt x="710" y="1097"/>
                  </a:moveTo>
                  <a:cubicBezTo>
                    <a:pt x="712" y="1098"/>
                    <a:pt x="715" y="1096"/>
                    <a:pt x="714" y="1099"/>
                  </a:cubicBezTo>
                  <a:cubicBezTo>
                    <a:pt x="709" y="1100"/>
                    <a:pt x="709" y="1101"/>
                    <a:pt x="709" y="1105"/>
                  </a:cubicBezTo>
                  <a:cubicBezTo>
                    <a:pt x="711" y="1105"/>
                    <a:pt x="713" y="1105"/>
                    <a:pt x="714" y="1107"/>
                  </a:cubicBezTo>
                  <a:cubicBezTo>
                    <a:pt x="711" y="1108"/>
                    <a:pt x="710" y="1107"/>
                    <a:pt x="710" y="1109"/>
                  </a:cubicBezTo>
                  <a:cubicBezTo>
                    <a:pt x="715" y="1109"/>
                    <a:pt x="718" y="1106"/>
                    <a:pt x="721" y="1104"/>
                  </a:cubicBezTo>
                  <a:cubicBezTo>
                    <a:pt x="718" y="1103"/>
                    <a:pt x="716" y="1107"/>
                    <a:pt x="714" y="1104"/>
                  </a:cubicBezTo>
                  <a:cubicBezTo>
                    <a:pt x="717" y="1103"/>
                    <a:pt x="722" y="1099"/>
                    <a:pt x="725" y="1101"/>
                  </a:cubicBezTo>
                  <a:cubicBezTo>
                    <a:pt x="725" y="1103"/>
                    <a:pt x="722" y="1102"/>
                    <a:pt x="722" y="1104"/>
                  </a:cubicBezTo>
                  <a:cubicBezTo>
                    <a:pt x="725" y="1106"/>
                    <a:pt x="729" y="1104"/>
                    <a:pt x="731" y="1102"/>
                  </a:cubicBezTo>
                  <a:cubicBezTo>
                    <a:pt x="728" y="1102"/>
                    <a:pt x="726" y="1099"/>
                    <a:pt x="728" y="1097"/>
                  </a:cubicBezTo>
                  <a:cubicBezTo>
                    <a:pt x="726" y="1097"/>
                    <a:pt x="724" y="1098"/>
                    <a:pt x="724" y="1096"/>
                  </a:cubicBezTo>
                  <a:cubicBezTo>
                    <a:pt x="724" y="1094"/>
                    <a:pt x="727" y="1095"/>
                    <a:pt x="727" y="1094"/>
                  </a:cubicBezTo>
                  <a:cubicBezTo>
                    <a:pt x="725" y="1092"/>
                    <a:pt x="723" y="1090"/>
                    <a:pt x="721" y="1089"/>
                  </a:cubicBezTo>
                  <a:cubicBezTo>
                    <a:pt x="720" y="1095"/>
                    <a:pt x="712" y="1092"/>
                    <a:pt x="710" y="1097"/>
                  </a:cubicBezTo>
                  <a:close/>
                  <a:moveTo>
                    <a:pt x="939" y="1102"/>
                  </a:moveTo>
                  <a:cubicBezTo>
                    <a:pt x="932" y="1106"/>
                    <a:pt x="924" y="1109"/>
                    <a:pt x="917" y="1113"/>
                  </a:cubicBezTo>
                  <a:cubicBezTo>
                    <a:pt x="928" y="1113"/>
                    <a:pt x="933" y="1105"/>
                    <a:pt x="940" y="1105"/>
                  </a:cubicBezTo>
                  <a:cubicBezTo>
                    <a:pt x="940" y="1104"/>
                    <a:pt x="941" y="1102"/>
                    <a:pt x="939" y="1102"/>
                  </a:cubicBezTo>
                  <a:close/>
                  <a:moveTo>
                    <a:pt x="625" y="1108"/>
                  </a:moveTo>
                  <a:cubicBezTo>
                    <a:pt x="629" y="1107"/>
                    <a:pt x="634" y="1107"/>
                    <a:pt x="635" y="1104"/>
                  </a:cubicBezTo>
                  <a:cubicBezTo>
                    <a:pt x="631" y="1105"/>
                    <a:pt x="628" y="1105"/>
                    <a:pt x="625" y="1108"/>
                  </a:cubicBezTo>
                  <a:close/>
                  <a:moveTo>
                    <a:pt x="682" y="1117"/>
                  </a:moveTo>
                  <a:cubicBezTo>
                    <a:pt x="685" y="1117"/>
                    <a:pt x="695" y="1117"/>
                    <a:pt x="697" y="1113"/>
                  </a:cubicBezTo>
                  <a:cubicBezTo>
                    <a:pt x="693" y="1112"/>
                    <a:pt x="692" y="1113"/>
                    <a:pt x="688" y="1113"/>
                  </a:cubicBezTo>
                  <a:cubicBezTo>
                    <a:pt x="684" y="1110"/>
                    <a:pt x="689" y="1110"/>
                    <a:pt x="689" y="1108"/>
                  </a:cubicBezTo>
                  <a:cubicBezTo>
                    <a:pt x="682" y="1108"/>
                    <a:pt x="687" y="1111"/>
                    <a:pt x="682" y="1113"/>
                  </a:cubicBezTo>
                  <a:cubicBezTo>
                    <a:pt x="686" y="1115"/>
                    <a:pt x="683" y="1115"/>
                    <a:pt x="682" y="1117"/>
                  </a:cubicBezTo>
                  <a:close/>
                  <a:moveTo>
                    <a:pt x="561" y="1110"/>
                  </a:moveTo>
                  <a:cubicBezTo>
                    <a:pt x="558" y="1112"/>
                    <a:pt x="550" y="1108"/>
                    <a:pt x="547" y="1112"/>
                  </a:cubicBezTo>
                  <a:cubicBezTo>
                    <a:pt x="551" y="1114"/>
                    <a:pt x="560" y="1114"/>
                    <a:pt x="561" y="1110"/>
                  </a:cubicBezTo>
                  <a:close/>
                  <a:moveTo>
                    <a:pt x="870" y="1113"/>
                  </a:moveTo>
                  <a:cubicBezTo>
                    <a:pt x="867" y="1113"/>
                    <a:pt x="866" y="1115"/>
                    <a:pt x="863" y="1115"/>
                  </a:cubicBezTo>
                  <a:cubicBezTo>
                    <a:pt x="865" y="1119"/>
                    <a:pt x="863" y="1120"/>
                    <a:pt x="862" y="1122"/>
                  </a:cubicBezTo>
                  <a:cubicBezTo>
                    <a:pt x="871" y="1122"/>
                    <a:pt x="869" y="1120"/>
                    <a:pt x="870" y="1113"/>
                  </a:cubicBezTo>
                  <a:close/>
                  <a:moveTo>
                    <a:pt x="809" y="1121"/>
                  </a:moveTo>
                  <a:cubicBezTo>
                    <a:pt x="806" y="1121"/>
                    <a:pt x="802" y="1120"/>
                    <a:pt x="801" y="1123"/>
                  </a:cubicBezTo>
                  <a:cubicBezTo>
                    <a:pt x="804" y="1123"/>
                    <a:pt x="807" y="1122"/>
                    <a:pt x="809" y="1121"/>
                  </a:cubicBezTo>
                  <a:close/>
                  <a:moveTo>
                    <a:pt x="742" y="1145"/>
                  </a:moveTo>
                  <a:cubicBezTo>
                    <a:pt x="746" y="1144"/>
                    <a:pt x="748" y="1141"/>
                    <a:pt x="749" y="1137"/>
                  </a:cubicBezTo>
                  <a:cubicBezTo>
                    <a:pt x="745" y="1140"/>
                    <a:pt x="743" y="1140"/>
                    <a:pt x="742" y="1145"/>
                  </a:cubicBezTo>
                  <a:close/>
                  <a:moveTo>
                    <a:pt x="571" y="1138"/>
                  </a:moveTo>
                  <a:cubicBezTo>
                    <a:pt x="568" y="1141"/>
                    <a:pt x="562" y="1142"/>
                    <a:pt x="559" y="1145"/>
                  </a:cubicBezTo>
                  <a:cubicBezTo>
                    <a:pt x="564" y="1147"/>
                    <a:pt x="569" y="1142"/>
                    <a:pt x="571" y="1138"/>
                  </a:cubicBezTo>
                  <a:close/>
                  <a:moveTo>
                    <a:pt x="611" y="1147"/>
                  </a:moveTo>
                  <a:cubicBezTo>
                    <a:pt x="609" y="1143"/>
                    <a:pt x="603" y="1146"/>
                    <a:pt x="602" y="1148"/>
                  </a:cubicBezTo>
                  <a:cubicBezTo>
                    <a:pt x="606" y="1148"/>
                    <a:pt x="610" y="1149"/>
                    <a:pt x="611" y="1147"/>
                  </a:cubicBezTo>
                  <a:close/>
                  <a:moveTo>
                    <a:pt x="634" y="1152"/>
                  </a:moveTo>
                  <a:cubicBezTo>
                    <a:pt x="638" y="1153"/>
                    <a:pt x="644" y="1149"/>
                    <a:pt x="649" y="1148"/>
                  </a:cubicBezTo>
                  <a:cubicBezTo>
                    <a:pt x="644" y="1148"/>
                    <a:pt x="637" y="1148"/>
                    <a:pt x="634" y="1152"/>
                  </a:cubicBezTo>
                  <a:close/>
                  <a:moveTo>
                    <a:pt x="695" y="1156"/>
                  </a:moveTo>
                  <a:cubicBezTo>
                    <a:pt x="689" y="1154"/>
                    <a:pt x="686" y="1160"/>
                    <a:pt x="681" y="1161"/>
                  </a:cubicBezTo>
                  <a:cubicBezTo>
                    <a:pt x="681" y="1161"/>
                    <a:pt x="680" y="1159"/>
                    <a:pt x="678" y="1160"/>
                  </a:cubicBezTo>
                  <a:cubicBezTo>
                    <a:pt x="674" y="1160"/>
                    <a:pt x="669" y="1166"/>
                    <a:pt x="662" y="1165"/>
                  </a:cubicBezTo>
                  <a:cubicBezTo>
                    <a:pt x="667" y="1171"/>
                    <a:pt x="677" y="1165"/>
                    <a:pt x="686" y="1162"/>
                  </a:cubicBezTo>
                  <a:cubicBezTo>
                    <a:pt x="693" y="1160"/>
                    <a:pt x="701" y="1159"/>
                    <a:pt x="708" y="1157"/>
                  </a:cubicBezTo>
                  <a:cubicBezTo>
                    <a:pt x="706" y="1151"/>
                    <a:pt x="697" y="1151"/>
                    <a:pt x="695" y="1156"/>
                  </a:cubicBezTo>
                  <a:close/>
                  <a:moveTo>
                    <a:pt x="557" y="1166"/>
                  </a:moveTo>
                  <a:cubicBezTo>
                    <a:pt x="557" y="1170"/>
                    <a:pt x="558" y="1171"/>
                    <a:pt x="559" y="1174"/>
                  </a:cubicBezTo>
                  <a:cubicBezTo>
                    <a:pt x="571" y="1173"/>
                    <a:pt x="577" y="1170"/>
                    <a:pt x="582" y="1160"/>
                  </a:cubicBezTo>
                  <a:cubicBezTo>
                    <a:pt x="572" y="1156"/>
                    <a:pt x="566" y="1165"/>
                    <a:pt x="557" y="1166"/>
                  </a:cubicBezTo>
                  <a:close/>
                  <a:moveTo>
                    <a:pt x="605" y="1161"/>
                  </a:moveTo>
                  <a:cubicBezTo>
                    <a:pt x="607" y="1163"/>
                    <a:pt x="614" y="1162"/>
                    <a:pt x="615" y="1160"/>
                  </a:cubicBezTo>
                  <a:cubicBezTo>
                    <a:pt x="612" y="1161"/>
                    <a:pt x="605" y="1158"/>
                    <a:pt x="605" y="1161"/>
                  </a:cubicBezTo>
                  <a:close/>
                  <a:moveTo>
                    <a:pt x="606" y="1170"/>
                  </a:moveTo>
                  <a:cubicBezTo>
                    <a:pt x="606" y="1168"/>
                    <a:pt x="604" y="1167"/>
                    <a:pt x="605" y="1164"/>
                  </a:cubicBezTo>
                  <a:cubicBezTo>
                    <a:pt x="601" y="1165"/>
                    <a:pt x="602" y="1162"/>
                    <a:pt x="599" y="1162"/>
                  </a:cubicBezTo>
                  <a:cubicBezTo>
                    <a:pt x="599" y="1164"/>
                    <a:pt x="599" y="1164"/>
                    <a:pt x="599" y="1164"/>
                  </a:cubicBezTo>
                  <a:cubicBezTo>
                    <a:pt x="598" y="1164"/>
                    <a:pt x="598" y="1164"/>
                    <a:pt x="598" y="1165"/>
                  </a:cubicBezTo>
                  <a:cubicBezTo>
                    <a:pt x="601" y="1165"/>
                    <a:pt x="604" y="1165"/>
                    <a:pt x="604" y="1168"/>
                  </a:cubicBezTo>
                  <a:cubicBezTo>
                    <a:pt x="601" y="1168"/>
                    <a:pt x="598" y="1169"/>
                    <a:pt x="595" y="1171"/>
                  </a:cubicBezTo>
                  <a:cubicBezTo>
                    <a:pt x="599" y="1174"/>
                    <a:pt x="602" y="1170"/>
                    <a:pt x="606" y="1170"/>
                  </a:cubicBezTo>
                  <a:close/>
                  <a:moveTo>
                    <a:pt x="811" y="1194"/>
                  </a:moveTo>
                  <a:cubicBezTo>
                    <a:pt x="821" y="1191"/>
                    <a:pt x="837" y="1185"/>
                    <a:pt x="847" y="1179"/>
                  </a:cubicBezTo>
                  <a:cubicBezTo>
                    <a:pt x="838" y="1180"/>
                    <a:pt x="830" y="1185"/>
                    <a:pt x="822" y="1188"/>
                  </a:cubicBezTo>
                  <a:cubicBezTo>
                    <a:pt x="819" y="1189"/>
                    <a:pt x="811" y="1188"/>
                    <a:pt x="811" y="1194"/>
                  </a:cubicBezTo>
                  <a:close/>
                  <a:moveTo>
                    <a:pt x="569" y="1181"/>
                  </a:moveTo>
                  <a:cubicBezTo>
                    <a:pt x="567" y="1182"/>
                    <a:pt x="563" y="1182"/>
                    <a:pt x="563" y="1185"/>
                  </a:cubicBezTo>
                  <a:cubicBezTo>
                    <a:pt x="566" y="1184"/>
                    <a:pt x="574" y="1187"/>
                    <a:pt x="577" y="1184"/>
                  </a:cubicBezTo>
                  <a:cubicBezTo>
                    <a:pt x="574" y="1183"/>
                    <a:pt x="568" y="1186"/>
                    <a:pt x="569" y="1181"/>
                  </a:cubicBezTo>
                  <a:close/>
                  <a:moveTo>
                    <a:pt x="596" y="1188"/>
                  </a:moveTo>
                  <a:cubicBezTo>
                    <a:pt x="598" y="1188"/>
                    <a:pt x="599" y="1189"/>
                    <a:pt x="599" y="1191"/>
                  </a:cubicBezTo>
                  <a:cubicBezTo>
                    <a:pt x="604" y="1191"/>
                    <a:pt x="609" y="1191"/>
                    <a:pt x="612" y="1188"/>
                  </a:cubicBezTo>
                  <a:cubicBezTo>
                    <a:pt x="606" y="1188"/>
                    <a:pt x="602" y="1187"/>
                    <a:pt x="596" y="1188"/>
                  </a:cubicBezTo>
                  <a:close/>
                  <a:moveTo>
                    <a:pt x="1057" y="131"/>
                  </a:moveTo>
                  <a:cubicBezTo>
                    <a:pt x="1067" y="127"/>
                    <a:pt x="1072" y="123"/>
                    <a:pt x="1082" y="118"/>
                  </a:cubicBezTo>
                  <a:cubicBezTo>
                    <a:pt x="1083" y="123"/>
                    <a:pt x="1077" y="128"/>
                    <a:pt x="1081" y="129"/>
                  </a:cubicBezTo>
                  <a:cubicBezTo>
                    <a:pt x="1086" y="124"/>
                    <a:pt x="1095" y="123"/>
                    <a:pt x="1102" y="116"/>
                  </a:cubicBezTo>
                  <a:cubicBezTo>
                    <a:pt x="1102" y="118"/>
                    <a:pt x="1103" y="117"/>
                    <a:pt x="1103" y="118"/>
                  </a:cubicBezTo>
                  <a:cubicBezTo>
                    <a:pt x="1104" y="130"/>
                    <a:pt x="1088" y="126"/>
                    <a:pt x="1085" y="135"/>
                  </a:cubicBezTo>
                  <a:cubicBezTo>
                    <a:pt x="1086" y="136"/>
                    <a:pt x="1089" y="136"/>
                    <a:pt x="1089" y="139"/>
                  </a:cubicBezTo>
                  <a:cubicBezTo>
                    <a:pt x="1103" y="136"/>
                    <a:pt x="1112" y="135"/>
                    <a:pt x="1125" y="131"/>
                  </a:cubicBezTo>
                  <a:cubicBezTo>
                    <a:pt x="1135" y="149"/>
                    <a:pt x="1100" y="141"/>
                    <a:pt x="1105" y="156"/>
                  </a:cubicBezTo>
                  <a:cubicBezTo>
                    <a:pt x="1108" y="158"/>
                    <a:pt x="1109" y="155"/>
                    <a:pt x="1111" y="157"/>
                  </a:cubicBezTo>
                  <a:cubicBezTo>
                    <a:pt x="1106" y="157"/>
                    <a:pt x="1109" y="161"/>
                    <a:pt x="1111" y="162"/>
                  </a:cubicBezTo>
                  <a:cubicBezTo>
                    <a:pt x="1108" y="165"/>
                    <a:pt x="1099" y="166"/>
                    <a:pt x="1100" y="169"/>
                  </a:cubicBezTo>
                  <a:cubicBezTo>
                    <a:pt x="1104" y="167"/>
                    <a:pt x="1110" y="164"/>
                    <a:pt x="1115" y="165"/>
                  </a:cubicBezTo>
                  <a:cubicBezTo>
                    <a:pt x="1115" y="161"/>
                    <a:pt x="1118" y="161"/>
                    <a:pt x="1118" y="158"/>
                  </a:cubicBezTo>
                  <a:cubicBezTo>
                    <a:pt x="1116" y="158"/>
                    <a:pt x="1115" y="157"/>
                    <a:pt x="1115" y="154"/>
                  </a:cubicBezTo>
                  <a:cubicBezTo>
                    <a:pt x="1118" y="152"/>
                    <a:pt x="1119" y="148"/>
                    <a:pt x="1123" y="146"/>
                  </a:cubicBezTo>
                  <a:cubicBezTo>
                    <a:pt x="1127" y="146"/>
                    <a:pt x="1129" y="150"/>
                    <a:pt x="1129" y="154"/>
                  </a:cubicBezTo>
                  <a:cubicBezTo>
                    <a:pt x="1143" y="157"/>
                    <a:pt x="1173" y="157"/>
                    <a:pt x="1180" y="143"/>
                  </a:cubicBezTo>
                  <a:cubicBezTo>
                    <a:pt x="1182" y="144"/>
                    <a:pt x="1184" y="144"/>
                    <a:pt x="1184" y="146"/>
                  </a:cubicBezTo>
                  <a:cubicBezTo>
                    <a:pt x="1184" y="154"/>
                    <a:pt x="1178" y="159"/>
                    <a:pt x="1185" y="163"/>
                  </a:cubicBezTo>
                  <a:cubicBezTo>
                    <a:pt x="1184" y="166"/>
                    <a:pt x="1181" y="166"/>
                    <a:pt x="1179" y="167"/>
                  </a:cubicBezTo>
                  <a:cubicBezTo>
                    <a:pt x="1189" y="181"/>
                    <a:pt x="1172" y="189"/>
                    <a:pt x="1167" y="197"/>
                  </a:cubicBezTo>
                  <a:cubicBezTo>
                    <a:pt x="1178" y="197"/>
                    <a:pt x="1189" y="194"/>
                    <a:pt x="1195" y="190"/>
                  </a:cubicBezTo>
                  <a:cubicBezTo>
                    <a:pt x="1191" y="185"/>
                    <a:pt x="1196" y="177"/>
                    <a:pt x="1201" y="176"/>
                  </a:cubicBezTo>
                  <a:cubicBezTo>
                    <a:pt x="1201" y="177"/>
                    <a:pt x="1202" y="178"/>
                    <a:pt x="1201" y="180"/>
                  </a:cubicBezTo>
                  <a:cubicBezTo>
                    <a:pt x="1205" y="178"/>
                    <a:pt x="1208" y="175"/>
                    <a:pt x="1213" y="175"/>
                  </a:cubicBezTo>
                  <a:cubicBezTo>
                    <a:pt x="1213" y="173"/>
                    <a:pt x="1212" y="172"/>
                    <a:pt x="1214" y="170"/>
                  </a:cubicBezTo>
                  <a:cubicBezTo>
                    <a:pt x="1217" y="170"/>
                    <a:pt x="1214" y="175"/>
                    <a:pt x="1216" y="174"/>
                  </a:cubicBezTo>
                  <a:cubicBezTo>
                    <a:pt x="1218" y="172"/>
                    <a:pt x="1221" y="172"/>
                    <a:pt x="1221" y="168"/>
                  </a:cubicBezTo>
                  <a:cubicBezTo>
                    <a:pt x="1216" y="171"/>
                    <a:pt x="1214" y="167"/>
                    <a:pt x="1212" y="164"/>
                  </a:cubicBezTo>
                  <a:cubicBezTo>
                    <a:pt x="1214" y="162"/>
                    <a:pt x="1218" y="163"/>
                    <a:pt x="1220" y="161"/>
                  </a:cubicBezTo>
                  <a:cubicBezTo>
                    <a:pt x="1217" y="153"/>
                    <a:pt x="1223" y="145"/>
                    <a:pt x="1223" y="138"/>
                  </a:cubicBezTo>
                  <a:cubicBezTo>
                    <a:pt x="1229" y="135"/>
                    <a:pt x="1233" y="128"/>
                    <a:pt x="1236" y="122"/>
                  </a:cubicBezTo>
                  <a:cubicBezTo>
                    <a:pt x="1228" y="125"/>
                    <a:pt x="1216" y="140"/>
                    <a:pt x="1208" y="128"/>
                  </a:cubicBezTo>
                  <a:cubicBezTo>
                    <a:pt x="1211" y="116"/>
                    <a:pt x="1226" y="108"/>
                    <a:pt x="1230" y="97"/>
                  </a:cubicBezTo>
                  <a:cubicBezTo>
                    <a:pt x="1225" y="99"/>
                    <a:pt x="1221" y="103"/>
                    <a:pt x="1214" y="102"/>
                  </a:cubicBezTo>
                  <a:cubicBezTo>
                    <a:pt x="1215" y="98"/>
                    <a:pt x="1211" y="94"/>
                    <a:pt x="1210" y="89"/>
                  </a:cubicBezTo>
                  <a:cubicBezTo>
                    <a:pt x="1211" y="84"/>
                    <a:pt x="1215" y="81"/>
                    <a:pt x="1219" y="78"/>
                  </a:cubicBezTo>
                  <a:cubicBezTo>
                    <a:pt x="1206" y="82"/>
                    <a:pt x="1196" y="91"/>
                    <a:pt x="1182" y="89"/>
                  </a:cubicBezTo>
                  <a:cubicBezTo>
                    <a:pt x="1182" y="86"/>
                    <a:pt x="1184" y="85"/>
                    <a:pt x="1186" y="85"/>
                  </a:cubicBezTo>
                  <a:cubicBezTo>
                    <a:pt x="1187" y="85"/>
                    <a:pt x="1187" y="88"/>
                    <a:pt x="1190" y="87"/>
                  </a:cubicBezTo>
                  <a:cubicBezTo>
                    <a:pt x="1192" y="86"/>
                    <a:pt x="1191" y="83"/>
                    <a:pt x="1193" y="82"/>
                  </a:cubicBezTo>
                  <a:cubicBezTo>
                    <a:pt x="1197" y="82"/>
                    <a:pt x="1199" y="79"/>
                    <a:pt x="1202" y="76"/>
                  </a:cubicBezTo>
                  <a:cubicBezTo>
                    <a:pt x="1208" y="74"/>
                    <a:pt x="1214" y="73"/>
                    <a:pt x="1213" y="65"/>
                  </a:cubicBezTo>
                  <a:cubicBezTo>
                    <a:pt x="1211" y="63"/>
                    <a:pt x="1211" y="66"/>
                    <a:pt x="1208" y="65"/>
                  </a:cubicBezTo>
                  <a:cubicBezTo>
                    <a:pt x="1209" y="63"/>
                    <a:pt x="1207" y="63"/>
                    <a:pt x="1207" y="61"/>
                  </a:cubicBezTo>
                  <a:cubicBezTo>
                    <a:pt x="1211" y="57"/>
                    <a:pt x="1216" y="53"/>
                    <a:pt x="1220" y="49"/>
                  </a:cubicBezTo>
                  <a:cubicBezTo>
                    <a:pt x="1211" y="49"/>
                    <a:pt x="1207" y="54"/>
                    <a:pt x="1197" y="53"/>
                  </a:cubicBezTo>
                  <a:cubicBezTo>
                    <a:pt x="1201" y="47"/>
                    <a:pt x="1207" y="43"/>
                    <a:pt x="1211" y="37"/>
                  </a:cubicBezTo>
                  <a:cubicBezTo>
                    <a:pt x="1204" y="37"/>
                    <a:pt x="1197" y="45"/>
                    <a:pt x="1191" y="40"/>
                  </a:cubicBezTo>
                  <a:cubicBezTo>
                    <a:pt x="1187" y="33"/>
                    <a:pt x="1196" y="30"/>
                    <a:pt x="1195" y="27"/>
                  </a:cubicBezTo>
                  <a:cubicBezTo>
                    <a:pt x="1195" y="29"/>
                    <a:pt x="1190" y="29"/>
                    <a:pt x="1191" y="27"/>
                  </a:cubicBezTo>
                  <a:cubicBezTo>
                    <a:pt x="1191" y="24"/>
                    <a:pt x="1191" y="24"/>
                    <a:pt x="1193" y="21"/>
                  </a:cubicBezTo>
                  <a:cubicBezTo>
                    <a:pt x="1188" y="22"/>
                    <a:pt x="1187" y="19"/>
                    <a:pt x="1185" y="17"/>
                  </a:cubicBezTo>
                  <a:cubicBezTo>
                    <a:pt x="1186" y="13"/>
                    <a:pt x="1192" y="14"/>
                    <a:pt x="1191" y="9"/>
                  </a:cubicBezTo>
                  <a:cubicBezTo>
                    <a:pt x="1169" y="0"/>
                    <a:pt x="1158" y="26"/>
                    <a:pt x="1138" y="26"/>
                  </a:cubicBezTo>
                  <a:cubicBezTo>
                    <a:pt x="1138" y="30"/>
                    <a:pt x="1137" y="33"/>
                    <a:pt x="1135" y="37"/>
                  </a:cubicBezTo>
                  <a:cubicBezTo>
                    <a:pt x="1139" y="37"/>
                    <a:pt x="1144" y="31"/>
                    <a:pt x="1146" y="36"/>
                  </a:cubicBezTo>
                  <a:cubicBezTo>
                    <a:pt x="1134" y="51"/>
                    <a:pt x="1109" y="51"/>
                    <a:pt x="1093" y="63"/>
                  </a:cubicBezTo>
                  <a:cubicBezTo>
                    <a:pt x="1096" y="62"/>
                    <a:pt x="1095" y="64"/>
                    <a:pt x="1094" y="65"/>
                  </a:cubicBezTo>
                  <a:cubicBezTo>
                    <a:pt x="1098" y="66"/>
                    <a:pt x="1101" y="68"/>
                    <a:pt x="1103" y="70"/>
                  </a:cubicBezTo>
                  <a:cubicBezTo>
                    <a:pt x="1104" y="74"/>
                    <a:pt x="1100" y="74"/>
                    <a:pt x="1101" y="78"/>
                  </a:cubicBezTo>
                  <a:cubicBezTo>
                    <a:pt x="1108" y="90"/>
                    <a:pt x="1107" y="106"/>
                    <a:pt x="1094" y="112"/>
                  </a:cubicBezTo>
                  <a:cubicBezTo>
                    <a:pt x="1090" y="108"/>
                    <a:pt x="1082" y="112"/>
                    <a:pt x="1079" y="109"/>
                  </a:cubicBezTo>
                  <a:cubicBezTo>
                    <a:pt x="1080" y="106"/>
                    <a:pt x="1082" y="105"/>
                    <a:pt x="1084" y="104"/>
                  </a:cubicBezTo>
                  <a:cubicBezTo>
                    <a:pt x="1085" y="106"/>
                    <a:pt x="1086" y="106"/>
                    <a:pt x="1085" y="108"/>
                  </a:cubicBezTo>
                  <a:cubicBezTo>
                    <a:pt x="1094" y="106"/>
                    <a:pt x="1099" y="95"/>
                    <a:pt x="1098" y="86"/>
                  </a:cubicBezTo>
                  <a:cubicBezTo>
                    <a:pt x="1096" y="85"/>
                    <a:pt x="1094" y="88"/>
                    <a:pt x="1093" y="86"/>
                  </a:cubicBezTo>
                  <a:cubicBezTo>
                    <a:pt x="1095" y="83"/>
                    <a:pt x="1094" y="83"/>
                    <a:pt x="1093" y="79"/>
                  </a:cubicBezTo>
                  <a:cubicBezTo>
                    <a:pt x="1083" y="79"/>
                    <a:pt x="1080" y="86"/>
                    <a:pt x="1074" y="90"/>
                  </a:cubicBezTo>
                  <a:cubicBezTo>
                    <a:pt x="1076" y="96"/>
                    <a:pt x="1078" y="103"/>
                    <a:pt x="1074" y="108"/>
                  </a:cubicBezTo>
                  <a:cubicBezTo>
                    <a:pt x="1065" y="111"/>
                    <a:pt x="1061" y="120"/>
                    <a:pt x="1055" y="127"/>
                  </a:cubicBezTo>
                  <a:cubicBezTo>
                    <a:pt x="1057" y="127"/>
                    <a:pt x="1055" y="131"/>
                    <a:pt x="1057" y="131"/>
                  </a:cubicBezTo>
                  <a:close/>
                  <a:moveTo>
                    <a:pt x="1218" y="20"/>
                  </a:moveTo>
                  <a:cubicBezTo>
                    <a:pt x="1212" y="21"/>
                    <a:pt x="1203" y="24"/>
                    <a:pt x="1201" y="26"/>
                  </a:cubicBezTo>
                  <a:cubicBezTo>
                    <a:pt x="1208" y="25"/>
                    <a:pt x="1214" y="25"/>
                    <a:pt x="1218" y="20"/>
                  </a:cubicBezTo>
                  <a:close/>
                  <a:moveTo>
                    <a:pt x="1239" y="43"/>
                  </a:moveTo>
                  <a:cubicBezTo>
                    <a:pt x="1239" y="44"/>
                    <a:pt x="1237" y="44"/>
                    <a:pt x="1236" y="43"/>
                  </a:cubicBezTo>
                  <a:cubicBezTo>
                    <a:pt x="1236" y="41"/>
                    <a:pt x="1239" y="42"/>
                    <a:pt x="1239" y="40"/>
                  </a:cubicBezTo>
                  <a:cubicBezTo>
                    <a:pt x="1237" y="41"/>
                    <a:pt x="1237" y="38"/>
                    <a:pt x="1236" y="37"/>
                  </a:cubicBezTo>
                  <a:cubicBezTo>
                    <a:pt x="1238" y="36"/>
                    <a:pt x="1238" y="33"/>
                    <a:pt x="1240" y="32"/>
                  </a:cubicBezTo>
                  <a:cubicBezTo>
                    <a:pt x="1237" y="32"/>
                    <a:pt x="1236" y="35"/>
                    <a:pt x="1234" y="37"/>
                  </a:cubicBezTo>
                  <a:cubicBezTo>
                    <a:pt x="1238" y="42"/>
                    <a:pt x="1223" y="44"/>
                    <a:pt x="1221" y="50"/>
                  </a:cubicBezTo>
                  <a:cubicBezTo>
                    <a:pt x="1228" y="50"/>
                    <a:pt x="1239" y="48"/>
                    <a:pt x="1239" y="43"/>
                  </a:cubicBezTo>
                  <a:close/>
                  <a:moveTo>
                    <a:pt x="1204" y="47"/>
                  </a:moveTo>
                  <a:cubicBezTo>
                    <a:pt x="1210" y="48"/>
                    <a:pt x="1212" y="45"/>
                    <a:pt x="1214" y="43"/>
                  </a:cubicBezTo>
                  <a:cubicBezTo>
                    <a:pt x="1211" y="45"/>
                    <a:pt x="1206" y="42"/>
                    <a:pt x="1204" y="47"/>
                  </a:cubicBezTo>
                  <a:close/>
                  <a:moveTo>
                    <a:pt x="1117" y="481"/>
                  </a:moveTo>
                  <a:cubicBezTo>
                    <a:pt x="1118" y="481"/>
                    <a:pt x="1118" y="481"/>
                    <a:pt x="1119" y="481"/>
                  </a:cubicBezTo>
                  <a:cubicBezTo>
                    <a:pt x="1118" y="481"/>
                    <a:pt x="1118" y="481"/>
                    <a:pt x="1117" y="481"/>
                  </a:cubicBezTo>
                  <a:close/>
                  <a:moveTo>
                    <a:pt x="1284" y="478"/>
                  </a:moveTo>
                  <a:cubicBezTo>
                    <a:pt x="1280" y="478"/>
                    <a:pt x="1276" y="483"/>
                    <a:pt x="1274" y="481"/>
                  </a:cubicBezTo>
                  <a:cubicBezTo>
                    <a:pt x="1274" y="479"/>
                    <a:pt x="1277" y="479"/>
                    <a:pt x="1277" y="476"/>
                  </a:cubicBezTo>
                  <a:cubicBezTo>
                    <a:pt x="1263" y="476"/>
                    <a:pt x="1257" y="490"/>
                    <a:pt x="1237" y="485"/>
                  </a:cubicBezTo>
                  <a:cubicBezTo>
                    <a:pt x="1236" y="486"/>
                    <a:pt x="1232" y="490"/>
                    <a:pt x="1229" y="487"/>
                  </a:cubicBezTo>
                  <a:cubicBezTo>
                    <a:pt x="1233" y="485"/>
                    <a:pt x="1236" y="483"/>
                    <a:pt x="1239" y="480"/>
                  </a:cubicBezTo>
                  <a:cubicBezTo>
                    <a:pt x="1236" y="480"/>
                    <a:pt x="1232" y="485"/>
                    <a:pt x="1230" y="483"/>
                  </a:cubicBezTo>
                  <a:cubicBezTo>
                    <a:pt x="1233" y="480"/>
                    <a:pt x="1237" y="479"/>
                    <a:pt x="1240" y="475"/>
                  </a:cubicBezTo>
                  <a:cubicBezTo>
                    <a:pt x="1239" y="474"/>
                    <a:pt x="1238" y="473"/>
                    <a:pt x="1238" y="471"/>
                  </a:cubicBezTo>
                  <a:cubicBezTo>
                    <a:pt x="1239" y="471"/>
                    <a:pt x="1240" y="470"/>
                    <a:pt x="1242" y="469"/>
                  </a:cubicBezTo>
                  <a:cubicBezTo>
                    <a:pt x="1250" y="479"/>
                    <a:pt x="1256" y="465"/>
                    <a:pt x="1266" y="463"/>
                  </a:cubicBezTo>
                  <a:cubicBezTo>
                    <a:pt x="1266" y="467"/>
                    <a:pt x="1266" y="467"/>
                    <a:pt x="1266" y="467"/>
                  </a:cubicBezTo>
                  <a:cubicBezTo>
                    <a:pt x="1269" y="468"/>
                    <a:pt x="1272" y="463"/>
                    <a:pt x="1270" y="462"/>
                  </a:cubicBezTo>
                  <a:cubicBezTo>
                    <a:pt x="1270" y="463"/>
                    <a:pt x="1268" y="463"/>
                    <a:pt x="1267" y="462"/>
                  </a:cubicBezTo>
                  <a:cubicBezTo>
                    <a:pt x="1270" y="457"/>
                    <a:pt x="1282" y="456"/>
                    <a:pt x="1281" y="451"/>
                  </a:cubicBezTo>
                  <a:cubicBezTo>
                    <a:pt x="1277" y="456"/>
                    <a:pt x="1269" y="456"/>
                    <a:pt x="1263" y="457"/>
                  </a:cubicBezTo>
                  <a:cubicBezTo>
                    <a:pt x="1265" y="462"/>
                    <a:pt x="1259" y="464"/>
                    <a:pt x="1256" y="465"/>
                  </a:cubicBezTo>
                  <a:cubicBezTo>
                    <a:pt x="1253" y="461"/>
                    <a:pt x="1247" y="466"/>
                    <a:pt x="1244" y="465"/>
                  </a:cubicBezTo>
                  <a:cubicBezTo>
                    <a:pt x="1244" y="467"/>
                    <a:pt x="1243" y="468"/>
                    <a:pt x="1242" y="468"/>
                  </a:cubicBezTo>
                  <a:cubicBezTo>
                    <a:pt x="1230" y="469"/>
                    <a:pt x="1219" y="479"/>
                    <a:pt x="1209" y="485"/>
                  </a:cubicBezTo>
                  <a:cubicBezTo>
                    <a:pt x="1212" y="487"/>
                    <a:pt x="1210" y="494"/>
                    <a:pt x="1208" y="496"/>
                  </a:cubicBezTo>
                  <a:cubicBezTo>
                    <a:pt x="1205" y="497"/>
                    <a:pt x="1202" y="498"/>
                    <a:pt x="1200" y="499"/>
                  </a:cubicBezTo>
                  <a:cubicBezTo>
                    <a:pt x="1200" y="504"/>
                    <a:pt x="1204" y="505"/>
                    <a:pt x="1203" y="510"/>
                  </a:cubicBezTo>
                  <a:cubicBezTo>
                    <a:pt x="1199" y="511"/>
                    <a:pt x="1195" y="513"/>
                    <a:pt x="1192" y="508"/>
                  </a:cubicBezTo>
                  <a:cubicBezTo>
                    <a:pt x="1188" y="507"/>
                    <a:pt x="1188" y="510"/>
                    <a:pt x="1184" y="510"/>
                  </a:cubicBezTo>
                  <a:cubicBezTo>
                    <a:pt x="1184" y="504"/>
                    <a:pt x="1184" y="504"/>
                    <a:pt x="1184" y="504"/>
                  </a:cubicBezTo>
                  <a:cubicBezTo>
                    <a:pt x="1192" y="501"/>
                    <a:pt x="1199" y="497"/>
                    <a:pt x="1204" y="491"/>
                  </a:cubicBezTo>
                  <a:cubicBezTo>
                    <a:pt x="1200" y="491"/>
                    <a:pt x="1199" y="495"/>
                    <a:pt x="1194" y="494"/>
                  </a:cubicBezTo>
                  <a:cubicBezTo>
                    <a:pt x="1194" y="493"/>
                    <a:pt x="1194" y="492"/>
                    <a:pt x="1193" y="492"/>
                  </a:cubicBezTo>
                  <a:cubicBezTo>
                    <a:pt x="1191" y="493"/>
                    <a:pt x="1189" y="495"/>
                    <a:pt x="1186" y="495"/>
                  </a:cubicBezTo>
                  <a:cubicBezTo>
                    <a:pt x="1184" y="494"/>
                    <a:pt x="1185" y="491"/>
                    <a:pt x="1182" y="490"/>
                  </a:cubicBezTo>
                  <a:cubicBezTo>
                    <a:pt x="1181" y="492"/>
                    <a:pt x="1181" y="496"/>
                    <a:pt x="1178" y="496"/>
                  </a:cubicBezTo>
                  <a:cubicBezTo>
                    <a:pt x="1180" y="496"/>
                    <a:pt x="1180" y="499"/>
                    <a:pt x="1179" y="501"/>
                  </a:cubicBezTo>
                  <a:cubicBezTo>
                    <a:pt x="1179" y="504"/>
                    <a:pt x="1172" y="505"/>
                    <a:pt x="1173" y="508"/>
                  </a:cubicBezTo>
                  <a:cubicBezTo>
                    <a:pt x="1177" y="507"/>
                    <a:pt x="1179" y="501"/>
                    <a:pt x="1183" y="504"/>
                  </a:cubicBezTo>
                  <a:cubicBezTo>
                    <a:pt x="1179" y="506"/>
                    <a:pt x="1175" y="509"/>
                    <a:pt x="1173" y="514"/>
                  </a:cubicBezTo>
                  <a:cubicBezTo>
                    <a:pt x="1170" y="513"/>
                    <a:pt x="1170" y="516"/>
                    <a:pt x="1168" y="516"/>
                  </a:cubicBezTo>
                  <a:cubicBezTo>
                    <a:pt x="1166" y="512"/>
                    <a:pt x="1166" y="512"/>
                    <a:pt x="1167" y="508"/>
                  </a:cubicBezTo>
                  <a:cubicBezTo>
                    <a:pt x="1159" y="508"/>
                    <a:pt x="1160" y="498"/>
                    <a:pt x="1156" y="494"/>
                  </a:cubicBezTo>
                  <a:cubicBezTo>
                    <a:pt x="1152" y="493"/>
                    <a:pt x="1153" y="496"/>
                    <a:pt x="1150" y="495"/>
                  </a:cubicBezTo>
                  <a:cubicBezTo>
                    <a:pt x="1150" y="493"/>
                    <a:pt x="1147" y="493"/>
                    <a:pt x="1147" y="492"/>
                  </a:cubicBezTo>
                  <a:cubicBezTo>
                    <a:pt x="1147" y="490"/>
                    <a:pt x="1149" y="486"/>
                    <a:pt x="1147" y="485"/>
                  </a:cubicBezTo>
                  <a:cubicBezTo>
                    <a:pt x="1146" y="487"/>
                    <a:pt x="1141" y="485"/>
                    <a:pt x="1140" y="484"/>
                  </a:cubicBezTo>
                  <a:cubicBezTo>
                    <a:pt x="1140" y="481"/>
                    <a:pt x="1140" y="478"/>
                    <a:pt x="1144" y="476"/>
                  </a:cubicBezTo>
                  <a:cubicBezTo>
                    <a:pt x="1139" y="475"/>
                    <a:pt x="1138" y="476"/>
                    <a:pt x="1134" y="477"/>
                  </a:cubicBezTo>
                  <a:cubicBezTo>
                    <a:pt x="1133" y="470"/>
                    <a:pt x="1145" y="471"/>
                    <a:pt x="1145" y="467"/>
                  </a:cubicBezTo>
                  <a:cubicBezTo>
                    <a:pt x="1135" y="466"/>
                    <a:pt x="1132" y="477"/>
                    <a:pt x="1127" y="481"/>
                  </a:cubicBezTo>
                  <a:cubicBezTo>
                    <a:pt x="1127" y="477"/>
                    <a:pt x="1127" y="477"/>
                    <a:pt x="1127" y="477"/>
                  </a:cubicBezTo>
                  <a:cubicBezTo>
                    <a:pt x="1123" y="478"/>
                    <a:pt x="1122" y="480"/>
                    <a:pt x="1119" y="481"/>
                  </a:cubicBezTo>
                  <a:cubicBezTo>
                    <a:pt x="1120" y="481"/>
                    <a:pt x="1118" y="482"/>
                    <a:pt x="1118" y="483"/>
                  </a:cubicBezTo>
                  <a:cubicBezTo>
                    <a:pt x="1120" y="484"/>
                    <a:pt x="1121" y="479"/>
                    <a:pt x="1123" y="482"/>
                  </a:cubicBezTo>
                  <a:cubicBezTo>
                    <a:pt x="1122" y="483"/>
                    <a:pt x="1121" y="485"/>
                    <a:pt x="1122" y="487"/>
                  </a:cubicBezTo>
                  <a:cubicBezTo>
                    <a:pt x="1123" y="489"/>
                    <a:pt x="1126" y="488"/>
                    <a:pt x="1127" y="490"/>
                  </a:cubicBezTo>
                  <a:cubicBezTo>
                    <a:pt x="1126" y="492"/>
                    <a:pt x="1125" y="494"/>
                    <a:pt x="1122" y="494"/>
                  </a:cubicBezTo>
                  <a:cubicBezTo>
                    <a:pt x="1122" y="493"/>
                    <a:pt x="1123" y="492"/>
                    <a:pt x="1122" y="492"/>
                  </a:cubicBezTo>
                  <a:cubicBezTo>
                    <a:pt x="1121" y="496"/>
                    <a:pt x="1117" y="492"/>
                    <a:pt x="1114" y="495"/>
                  </a:cubicBezTo>
                  <a:cubicBezTo>
                    <a:pt x="1115" y="494"/>
                    <a:pt x="1116" y="493"/>
                    <a:pt x="1116" y="492"/>
                  </a:cubicBezTo>
                  <a:cubicBezTo>
                    <a:pt x="1113" y="491"/>
                    <a:pt x="1112" y="493"/>
                    <a:pt x="1108" y="493"/>
                  </a:cubicBezTo>
                  <a:cubicBezTo>
                    <a:pt x="1107" y="497"/>
                    <a:pt x="1110" y="498"/>
                    <a:pt x="1112" y="499"/>
                  </a:cubicBezTo>
                  <a:cubicBezTo>
                    <a:pt x="1106" y="505"/>
                    <a:pt x="1101" y="501"/>
                    <a:pt x="1094" y="505"/>
                  </a:cubicBezTo>
                  <a:cubicBezTo>
                    <a:pt x="1094" y="504"/>
                    <a:pt x="1094" y="502"/>
                    <a:pt x="1093" y="502"/>
                  </a:cubicBezTo>
                  <a:cubicBezTo>
                    <a:pt x="1092" y="505"/>
                    <a:pt x="1090" y="508"/>
                    <a:pt x="1086" y="508"/>
                  </a:cubicBezTo>
                  <a:cubicBezTo>
                    <a:pt x="1086" y="508"/>
                    <a:pt x="1085" y="507"/>
                    <a:pt x="1085" y="507"/>
                  </a:cubicBezTo>
                  <a:cubicBezTo>
                    <a:pt x="1089" y="500"/>
                    <a:pt x="1096" y="497"/>
                    <a:pt x="1104" y="494"/>
                  </a:cubicBezTo>
                  <a:cubicBezTo>
                    <a:pt x="1104" y="490"/>
                    <a:pt x="1109" y="491"/>
                    <a:pt x="1111" y="488"/>
                  </a:cubicBezTo>
                  <a:cubicBezTo>
                    <a:pt x="1100" y="492"/>
                    <a:pt x="1093" y="498"/>
                    <a:pt x="1083" y="499"/>
                  </a:cubicBezTo>
                  <a:cubicBezTo>
                    <a:pt x="1083" y="498"/>
                    <a:pt x="1082" y="496"/>
                    <a:pt x="1080" y="496"/>
                  </a:cubicBezTo>
                  <a:cubicBezTo>
                    <a:pt x="1080" y="500"/>
                    <a:pt x="1077" y="501"/>
                    <a:pt x="1075" y="498"/>
                  </a:cubicBezTo>
                  <a:cubicBezTo>
                    <a:pt x="1075" y="502"/>
                    <a:pt x="1070" y="500"/>
                    <a:pt x="1070" y="504"/>
                  </a:cubicBezTo>
                  <a:cubicBezTo>
                    <a:pt x="1071" y="504"/>
                    <a:pt x="1072" y="505"/>
                    <a:pt x="1072" y="506"/>
                  </a:cubicBezTo>
                  <a:cubicBezTo>
                    <a:pt x="1068" y="506"/>
                    <a:pt x="1068" y="510"/>
                    <a:pt x="1066" y="511"/>
                  </a:cubicBezTo>
                  <a:cubicBezTo>
                    <a:pt x="1054" y="509"/>
                    <a:pt x="1047" y="530"/>
                    <a:pt x="1036" y="521"/>
                  </a:cubicBezTo>
                  <a:cubicBezTo>
                    <a:pt x="1048" y="505"/>
                    <a:pt x="1064" y="499"/>
                    <a:pt x="1084" y="493"/>
                  </a:cubicBezTo>
                  <a:cubicBezTo>
                    <a:pt x="1088" y="495"/>
                    <a:pt x="1101" y="492"/>
                    <a:pt x="1103" y="487"/>
                  </a:cubicBezTo>
                  <a:cubicBezTo>
                    <a:pt x="1101" y="484"/>
                    <a:pt x="1097" y="487"/>
                    <a:pt x="1095" y="485"/>
                  </a:cubicBezTo>
                  <a:cubicBezTo>
                    <a:pt x="1098" y="482"/>
                    <a:pt x="1097" y="480"/>
                    <a:pt x="1096" y="477"/>
                  </a:cubicBezTo>
                  <a:cubicBezTo>
                    <a:pt x="1096" y="479"/>
                    <a:pt x="1090" y="480"/>
                    <a:pt x="1089" y="479"/>
                  </a:cubicBezTo>
                  <a:cubicBezTo>
                    <a:pt x="1093" y="475"/>
                    <a:pt x="1099" y="467"/>
                    <a:pt x="1101" y="463"/>
                  </a:cubicBezTo>
                  <a:cubicBezTo>
                    <a:pt x="1094" y="466"/>
                    <a:pt x="1087" y="474"/>
                    <a:pt x="1081" y="469"/>
                  </a:cubicBezTo>
                  <a:cubicBezTo>
                    <a:pt x="1082" y="477"/>
                    <a:pt x="1084" y="475"/>
                    <a:pt x="1083" y="483"/>
                  </a:cubicBezTo>
                  <a:cubicBezTo>
                    <a:pt x="1078" y="485"/>
                    <a:pt x="1073" y="492"/>
                    <a:pt x="1066" y="489"/>
                  </a:cubicBezTo>
                  <a:cubicBezTo>
                    <a:pt x="1074" y="487"/>
                    <a:pt x="1061" y="482"/>
                    <a:pt x="1067" y="480"/>
                  </a:cubicBezTo>
                  <a:cubicBezTo>
                    <a:pt x="1058" y="477"/>
                    <a:pt x="1056" y="487"/>
                    <a:pt x="1049" y="489"/>
                  </a:cubicBezTo>
                  <a:cubicBezTo>
                    <a:pt x="1044" y="477"/>
                    <a:pt x="1060" y="474"/>
                    <a:pt x="1067" y="467"/>
                  </a:cubicBezTo>
                  <a:cubicBezTo>
                    <a:pt x="1061" y="466"/>
                    <a:pt x="1059" y="471"/>
                    <a:pt x="1053" y="471"/>
                  </a:cubicBezTo>
                  <a:cubicBezTo>
                    <a:pt x="1053" y="469"/>
                    <a:pt x="1059" y="468"/>
                    <a:pt x="1057" y="467"/>
                  </a:cubicBezTo>
                  <a:cubicBezTo>
                    <a:pt x="1053" y="469"/>
                    <a:pt x="1047" y="472"/>
                    <a:pt x="1042" y="471"/>
                  </a:cubicBezTo>
                  <a:cubicBezTo>
                    <a:pt x="1040" y="468"/>
                    <a:pt x="1047" y="468"/>
                    <a:pt x="1044" y="466"/>
                  </a:cubicBezTo>
                  <a:cubicBezTo>
                    <a:pt x="1042" y="469"/>
                    <a:pt x="1039" y="470"/>
                    <a:pt x="1036" y="471"/>
                  </a:cubicBezTo>
                  <a:cubicBezTo>
                    <a:pt x="1035" y="474"/>
                    <a:pt x="1036" y="473"/>
                    <a:pt x="1036" y="477"/>
                  </a:cubicBezTo>
                  <a:cubicBezTo>
                    <a:pt x="1031" y="479"/>
                    <a:pt x="1028" y="483"/>
                    <a:pt x="1022" y="483"/>
                  </a:cubicBezTo>
                  <a:cubicBezTo>
                    <a:pt x="1012" y="476"/>
                    <a:pt x="1004" y="492"/>
                    <a:pt x="995" y="493"/>
                  </a:cubicBezTo>
                  <a:cubicBezTo>
                    <a:pt x="995" y="493"/>
                    <a:pt x="995" y="494"/>
                    <a:pt x="993" y="493"/>
                  </a:cubicBezTo>
                  <a:cubicBezTo>
                    <a:pt x="993" y="493"/>
                    <a:pt x="994" y="493"/>
                    <a:pt x="995" y="493"/>
                  </a:cubicBezTo>
                  <a:cubicBezTo>
                    <a:pt x="994" y="492"/>
                    <a:pt x="993" y="490"/>
                    <a:pt x="994" y="490"/>
                  </a:cubicBezTo>
                  <a:cubicBezTo>
                    <a:pt x="996" y="486"/>
                    <a:pt x="1004" y="483"/>
                    <a:pt x="999" y="478"/>
                  </a:cubicBezTo>
                  <a:cubicBezTo>
                    <a:pt x="995" y="481"/>
                    <a:pt x="990" y="480"/>
                    <a:pt x="986" y="483"/>
                  </a:cubicBezTo>
                  <a:cubicBezTo>
                    <a:pt x="986" y="490"/>
                    <a:pt x="982" y="493"/>
                    <a:pt x="977" y="494"/>
                  </a:cubicBezTo>
                  <a:cubicBezTo>
                    <a:pt x="977" y="498"/>
                    <a:pt x="980" y="498"/>
                    <a:pt x="980" y="502"/>
                  </a:cubicBezTo>
                  <a:cubicBezTo>
                    <a:pt x="977" y="504"/>
                    <a:pt x="971" y="509"/>
                    <a:pt x="968" y="505"/>
                  </a:cubicBezTo>
                  <a:cubicBezTo>
                    <a:pt x="975" y="501"/>
                    <a:pt x="976" y="488"/>
                    <a:pt x="979" y="482"/>
                  </a:cubicBezTo>
                  <a:cubicBezTo>
                    <a:pt x="980" y="482"/>
                    <a:pt x="981" y="483"/>
                    <a:pt x="982" y="483"/>
                  </a:cubicBezTo>
                  <a:cubicBezTo>
                    <a:pt x="987" y="475"/>
                    <a:pt x="1000" y="476"/>
                    <a:pt x="1005" y="467"/>
                  </a:cubicBezTo>
                  <a:cubicBezTo>
                    <a:pt x="1000" y="465"/>
                    <a:pt x="999" y="471"/>
                    <a:pt x="996" y="468"/>
                  </a:cubicBezTo>
                  <a:cubicBezTo>
                    <a:pt x="998" y="466"/>
                    <a:pt x="998" y="464"/>
                    <a:pt x="997" y="463"/>
                  </a:cubicBezTo>
                  <a:cubicBezTo>
                    <a:pt x="993" y="468"/>
                    <a:pt x="992" y="476"/>
                    <a:pt x="985" y="476"/>
                  </a:cubicBezTo>
                  <a:cubicBezTo>
                    <a:pt x="982" y="476"/>
                    <a:pt x="983" y="472"/>
                    <a:pt x="980" y="474"/>
                  </a:cubicBezTo>
                  <a:cubicBezTo>
                    <a:pt x="980" y="470"/>
                    <a:pt x="980" y="470"/>
                    <a:pt x="980" y="470"/>
                  </a:cubicBezTo>
                  <a:cubicBezTo>
                    <a:pt x="978" y="470"/>
                    <a:pt x="976" y="473"/>
                    <a:pt x="975" y="470"/>
                  </a:cubicBezTo>
                  <a:cubicBezTo>
                    <a:pt x="980" y="468"/>
                    <a:pt x="982" y="453"/>
                    <a:pt x="988" y="457"/>
                  </a:cubicBezTo>
                  <a:cubicBezTo>
                    <a:pt x="988" y="455"/>
                    <a:pt x="990" y="453"/>
                    <a:pt x="993" y="451"/>
                  </a:cubicBezTo>
                  <a:cubicBezTo>
                    <a:pt x="1007" y="446"/>
                    <a:pt x="1018" y="439"/>
                    <a:pt x="1033" y="433"/>
                  </a:cubicBezTo>
                  <a:cubicBezTo>
                    <a:pt x="1035" y="435"/>
                    <a:pt x="1033" y="435"/>
                    <a:pt x="1032" y="437"/>
                  </a:cubicBezTo>
                  <a:cubicBezTo>
                    <a:pt x="1043" y="428"/>
                    <a:pt x="1057" y="419"/>
                    <a:pt x="1073" y="417"/>
                  </a:cubicBezTo>
                  <a:cubicBezTo>
                    <a:pt x="1079" y="415"/>
                    <a:pt x="1084" y="406"/>
                    <a:pt x="1092" y="407"/>
                  </a:cubicBezTo>
                  <a:cubicBezTo>
                    <a:pt x="1094" y="401"/>
                    <a:pt x="1100" y="400"/>
                    <a:pt x="1106" y="398"/>
                  </a:cubicBezTo>
                  <a:cubicBezTo>
                    <a:pt x="1105" y="404"/>
                    <a:pt x="1099" y="401"/>
                    <a:pt x="1095" y="406"/>
                  </a:cubicBezTo>
                  <a:cubicBezTo>
                    <a:pt x="1097" y="407"/>
                    <a:pt x="1096" y="410"/>
                    <a:pt x="1098" y="411"/>
                  </a:cubicBezTo>
                  <a:cubicBezTo>
                    <a:pt x="1103" y="409"/>
                    <a:pt x="1105" y="404"/>
                    <a:pt x="1109" y="402"/>
                  </a:cubicBezTo>
                  <a:cubicBezTo>
                    <a:pt x="1110" y="403"/>
                    <a:pt x="1111" y="404"/>
                    <a:pt x="1110" y="405"/>
                  </a:cubicBezTo>
                  <a:cubicBezTo>
                    <a:pt x="1113" y="405"/>
                    <a:pt x="1114" y="404"/>
                    <a:pt x="1118" y="404"/>
                  </a:cubicBezTo>
                  <a:cubicBezTo>
                    <a:pt x="1117" y="397"/>
                    <a:pt x="1121" y="395"/>
                    <a:pt x="1125" y="392"/>
                  </a:cubicBezTo>
                  <a:cubicBezTo>
                    <a:pt x="1122" y="392"/>
                    <a:pt x="1120" y="394"/>
                    <a:pt x="1117" y="394"/>
                  </a:cubicBezTo>
                  <a:cubicBezTo>
                    <a:pt x="1117" y="393"/>
                    <a:pt x="1116" y="393"/>
                    <a:pt x="1116" y="392"/>
                  </a:cubicBezTo>
                  <a:cubicBezTo>
                    <a:pt x="1121" y="387"/>
                    <a:pt x="1128" y="383"/>
                    <a:pt x="1136" y="382"/>
                  </a:cubicBezTo>
                  <a:cubicBezTo>
                    <a:pt x="1134" y="384"/>
                    <a:pt x="1142" y="385"/>
                    <a:pt x="1137" y="389"/>
                  </a:cubicBezTo>
                  <a:cubicBezTo>
                    <a:pt x="1138" y="386"/>
                    <a:pt x="1134" y="386"/>
                    <a:pt x="1136" y="389"/>
                  </a:cubicBezTo>
                  <a:cubicBezTo>
                    <a:pt x="1133" y="390"/>
                    <a:pt x="1138" y="387"/>
                    <a:pt x="1137" y="390"/>
                  </a:cubicBezTo>
                  <a:cubicBezTo>
                    <a:pt x="1136" y="394"/>
                    <a:pt x="1131" y="397"/>
                    <a:pt x="1132" y="400"/>
                  </a:cubicBezTo>
                  <a:cubicBezTo>
                    <a:pt x="1132" y="397"/>
                    <a:pt x="1135" y="398"/>
                    <a:pt x="1136" y="400"/>
                  </a:cubicBezTo>
                  <a:cubicBezTo>
                    <a:pt x="1135" y="402"/>
                    <a:pt x="1131" y="402"/>
                    <a:pt x="1132" y="405"/>
                  </a:cubicBezTo>
                  <a:cubicBezTo>
                    <a:pt x="1135" y="407"/>
                    <a:pt x="1136" y="402"/>
                    <a:pt x="1136" y="404"/>
                  </a:cubicBezTo>
                  <a:cubicBezTo>
                    <a:pt x="1137" y="407"/>
                    <a:pt x="1134" y="407"/>
                    <a:pt x="1135" y="410"/>
                  </a:cubicBezTo>
                  <a:cubicBezTo>
                    <a:pt x="1138" y="411"/>
                    <a:pt x="1143" y="405"/>
                    <a:pt x="1146" y="403"/>
                  </a:cubicBezTo>
                  <a:cubicBezTo>
                    <a:pt x="1144" y="400"/>
                    <a:pt x="1139" y="405"/>
                    <a:pt x="1137" y="403"/>
                  </a:cubicBezTo>
                  <a:cubicBezTo>
                    <a:pt x="1147" y="401"/>
                    <a:pt x="1150" y="392"/>
                    <a:pt x="1158" y="387"/>
                  </a:cubicBezTo>
                  <a:cubicBezTo>
                    <a:pt x="1156" y="387"/>
                    <a:pt x="1154" y="387"/>
                    <a:pt x="1154" y="386"/>
                  </a:cubicBezTo>
                  <a:cubicBezTo>
                    <a:pt x="1160" y="382"/>
                    <a:pt x="1155" y="378"/>
                    <a:pt x="1162" y="374"/>
                  </a:cubicBezTo>
                  <a:cubicBezTo>
                    <a:pt x="1159" y="373"/>
                    <a:pt x="1157" y="376"/>
                    <a:pt x="1157" y="373"/>
                  </a:cubicBezTo>
                  <a:cubicBezTo>
                    <a:pt x="1159" y="370"/>
                    <a:pt x="1166" y="366"/>
                    <a:pt x="1165" y="364"/>
                  </a:cubicBezTo>
                  <a:cubicBezTo>
                    <a:pt x="1164" y="363"/>
                    <a:pt x="1155" y="366"/>
                    <a:pt x="1153" y="370"/>
                  </a:cubicBezTo>
                  <a:cubicBezTo>
                    <a:pt x="1152" y="370"/>
                    <a:pt x="1151" y="369"/>
                    <a:pt x="1149" y="368"/>
                  </a:cubicBezTo>
                  <a:cubicBezTo>
                    <a:pt x="1146" y="370"/>
                    <a:pt x="1145" y="373"/>
                    <a:pt x="1140" y="373"/>
                  </a:cubicBezTo>
                  <a:cubicBezTo>
                    <a:pt x="1140" y="371"/>
                    <a:pt x="1141" y="367"/>
                    <a:pt x="1139" y="366"/>
                  </a:cubicBezTo>
                  <a:cubicBezTo>
                    <a:pt x="1129" y="369"/>
                    <a:pt x="1120" y="381"/>
                    <a:pt x="1111" y="377"/>
                  </a:cubicBezTo>
                  <a:cubicBezTo>
                    <a:pt x="1104" y="387"/>
                    <a:pt x="1093" y="386"/>
                    <a:pt x="1083" y="390"/>
                  </a:cubicBezTo>
                  <a:cubicBezTo>
                    <a:pt x="1083" y="400"/>
                    <a:pt x="1069" y="397"/>
                    <a:pt x="1063" y="403"/>
                  </a:cubicBezTo>
                  <a:cubicBezTo>
                    <a:pt x="1061" y="400"/>
                    <a:pt x="1065" y="398"/>
                    <a:pt x="1061" y="397"/>
                  </a:cubicBezTo>
                  <a:cubicBezTo>
                    <a:pt x="1069" y="390"/>
                    <a:pt x="1076" y="376"/>
                    <a:pt x="1091" y="383"/>
                  </a:cubicBezTo>
                  <a:cubicBezTo>
                    <a:pt x="1093" y="381"/>
                    <a:pt x="1094" y="379"/>
                    <a:pt x="1098" y="378"/>
                  </a:cubicBezTo>
                  <a:cubicBezTo>
                    <a:pt x="1099" y="375"/>
                    <a:pt x="1097" y="376"/>
                    <a:pt x="1096" y="375"/>
                  </a:cubicBezTo>
                  <a:cubicBezTo>
                    <a:pt x="1099" y="373"/>
                    <a:pt x="1099" y="373"/>
                    <a:pt x="1098" y="370"/>
                  </a:cubicBezTo>
                  <a:cubicBezTo>
                    <a:pt x="1102" y="369"/>
                    <a:pt x="1104" y="366"/>
                    <a:pt x="1109" y="365"/>
                  </a:cubicBezTo>
                  <a:cubicBezTo>
                    <a:pt x="1112" y="365"/>
                    <a:pt x="1111" y="369"/>
                    <a:pt x="1114" y="369"/>
                  </a:cubicBezTo>
                  <a:cubicBezTo>
                    <a:pt x="1120" y="367"/>
                    <a:pt x="1124" y="363"/>
                    <a:pt x="1126" y="357"/>
                  </a:cubicBezTo>
                  <a:cubicBezTo>
                    <a:pt x="1121" y="356"/>
                    <a:pt x="1122" y="353"/>
                    <a:pt x="1122" y="350"/>
                  </a:cubicBezTo>
                  <a:cubicBezTo>
                    <a:pt x="1117" y="349"/>
                    <a:pt x="1117" y="344"/>
                    <a:pt x="1111" y="345"/>
                  </a:cubicBezTo>
                  <a:cubicBezTo>
                    <a:pt x="1111" y="342"/>
                    <a:pt x="1109" y="342"/>
                    <a:pt x="1110" y="339"/>
                  </a:cubicBezTo>
                  <a:cubicBezTo>
                    <a:pt x="1115" y="336"/>
                    <a:pt x="1120" y="333"/>
                    <a:pt x="1126" y="330"/>
                  </a:cubicBezTo>
                  <a:cubicBezTo>
                    <a:pt x="1125" y="323"/>
                    <a:pt x="1139" y="315"/>
                    <a:pt x="1144" y="318"/>
                  </a:cubicBezTo>
                  <a:cubicBezTo>
                    <a:pt x="1143" y="320"/>
                    <a:pt x="1139" y="320"/>
                    <a:pt x="1138" y="322"/>
                  </a:cubicBezTo>
                  <a:cubicBezTo>
                    <a:pt x="1147" y="322"/>
                    <a:pt x="1152" y="319"/>
                    <a:pt x="1158" y="315"/>
                  </a:cubicBezTo>
                  <a:cubicBezTo>
                    <a:pt x="1156" y="304"/>
                    <a:pt x="1167" y="311"/>
                    <a:pt x="1167" y="304"/>
                  </a:cubicBezTo>
                  <a:cubicBezTo>
                    <a:pt x="1159" y="307"/>
                    <a:pt x="1154" y="304"/>
                    <a:pt x="1147" y="308"/>
                  </a:cubicBezTo>
                  <a:cubicBezTo>
                    <a:pt x="1144" y="309"/>
                    <a:pt x="1142" y="315"/>
                    <a:pt x="1139" y="316"/>
                  </a:cubicBezTo>
                  <a:cubicBezTo>
                    <a:pt x="1139" y="316"/>
                    <a:pt x="1118" y="311"/>
                    <a:pt x="1116" y="311"/>
                  </a:cubicBezTo>
                  <a:cubicBezTo>
                    <a:pt x="1115" y="312"/>
                    <a:pt x="1112" y="316"/>
                    <a:pt x="1110" y="316"/>
                  </a:cubicBezTo>
                  <a:cubicBezTo>
                    <a:pt x="1107" y="317"/>
                    <a:pt x="1104" y="317"/>
                    <a:pt x="1102" y="321"/>
                  </a:cubicBezTo>
                  <a:cubicBezTo>
                    <a:pt x="1095" y="314"/>
                    <a:pt x="1088" y="326"/>
                    <a:pt x="1081" y="327"/>
                  </a:cubicBezTo>
                  <a:cubicBezTo>
                    <a:pt x="1076" y="326"/>
                    <a:pt x="1073" y="326"/>
                    <a:pt x="1070" y="324"/>
                  </a:cubicBezTo>
                  <a:cubicBezTo>
                    <a:pt x="1073" y="318"/>
                    <a:pt x="1078" y="314"/>
                    <a:pt x="1085" y="311"/>
                  </a:cubicBezTo>
                  <a:cubicBezTo>
                    <a:pt x="1087" y="312"/>
                    <a:pt x="1087" y="314"/>
                    <a:pt x="1089" y="315"/>
                  </a:cubicBezTo>
                  <a:cubicBezTo>
                    <a:pt x="1089" y="311"/>
                    <a:pt x="1089" y="312"/>
                    <a:pt x="1090" y="309"/>
                  </a:cubicBezTo>
                  <a:cubicBezTo>
                    <a:pt x="1098" y="307"/>
                    <a:pt x="1102" y="300"/>
                    <a:pt x="1108" y="295"/>
                  </a:cubicBezTo>
                  <a:cubicBezTo>
                    <a:pt x="1104" y="295"/>
                    <a:pt x="1104" y="297"/>
                    <a:pt x="1102" y="295"/>
                  </a:cubicBezTo>
                  <a:cubicBezTo>
                    <a:pt x="1107" y="291"/>
                    <a:pt x="1113" y="287"/>
                    <a:pt x="1121" y="285"/>
                  </a:cubicBezTo>
                  <a:cubicBezTo>
                    <a:pt x="1121" y="289"/>
                    <a:pt x="1124" y="288"/>
                    <a:pt x="1126" y="287"/>
                  </a:cubicBezTo>
                  <a:cubicBezTo>
                    <a:pt x="1126" y="286"/>
                    <a:pt x="1126" y="283"/>
                    <a:pt x="1125" y="282"/>
                  </a:cubicBezTo>
                  <a:cubicBezTo>
                    <a:pt x="1125" y="283"/>
                    <a:pt x="1120" y="283"/>
                    <a:pt x="1121" y="282"/>
                  </a:cubicBezTo>
                  <a:cubicBezTo>
                    <a:pt x="1121" y="281"/>
                    <a:pt x="1120" y="281"/>
                    <a:pt x="1120" y="280"/>
                  </a:cubicBezTo>
                  <a:cubicBezTo>
                    <a:pt x="1126" y="276"/>
                    <a:pt x="1130" y="273"/>
                    <a:pt x="1130" y="267"/>
                  </a:cubicBezTo>
                  <a:cubicBezTo>
                    <a:pt x="1126" y="267"/>
                    <a:pt x="1126" y="262"/>
                    <a:pt x="1122" y="262"/>
                  </a:cubicBezTo>
                  <a:cubicBezTo>
                    <a:pt x="1125" y="256"/>
                    <a:pt x="1132" y="253"/>
                    <a:pt x="1135" y="246"/>
                  </a:cubicBezTo>
                  <a:cubicBezTo>
                    <a:pt x="1123" y="249"/>
                    <a:pt x="1107" y="239"/>
                    <a:pt x="1098" y="249"/>
                  </a:cubicBezTo>
                  <a:cubicBezTo>
                    <a:pt x="1100" y="249"/>
                    <a:pt x="1099" y="253"/>
                    <a:pt x="1101" y="254"/>
                  </a:cubicBezTo>
                  <a:cubicBezTo>
                    <a:pt x="1096" y="256"/>
                    <a:pt x="1087" y="262"/>
                    <a:pt x="1082" y="259"/>
                  </a:cubicBezTo>
                  <a:cubicBezTo>
                    <a:pt x="1082" y="253"/>
                    <a:pt x="1083" y="249"/>
                    <a:pt x="1088" y="248"/>
                  </a:cubicBezTo>
                  <a:cubicBezTo>
                    <a:pt x="1093" y="241"/>
                    <a:pt x="1097" y="232"/>
                    <a:pt x="1099" y="224"/>
                  </a:cubicBezTo>
                  <a:cubicBezTo>
                    <a:pt x="1094" y="223"/>
                    <a:pt x="1092" y="222"/>
                    <a:pt x="1086" y="223"/>
                  </a:cubicBezTo>
                  <a:cubicBezTo>
                    <a:pt x="1085" y="221"/>
                    <a:pt x="1084" y="219"/>
                    <a:pt x="1083" y="216"/>
                  </a:cubicBezTo>
                  <a:cubicBezTo>
                    <a:pt x="1085" y="215"/>
                    <a:pt x="1087" y="214"/>
                    <a:pt x="1088" y="212"/>
                  </a:cubicBezTo>
                  <a:cubicBezTo>
                    <a:pt x="1077" y="213"/>
                    <a:pt x="1065" y="213"/>
                    <a:pt x="1061" y="223"/>
                  </a:cubicBezTo>
                  <a:cubicBezTo>
                    <a:pt x="1063" y="227"/>
                    <a:pt x="1066" y="228"/>
                    <a:pt x="1067" y="233"/>
                  </a:cubicBezTo>
                  <a:cubicBezTo>
                    <a:pt x="1062" y="235"/>
                    <a:pt x="1053" y="238"/>
                    <a:pt x="1047" y="235"/>
                  </a:cubicBezTo>
                  <a:cubicBezTo>
                    <a:pt x="1048" y="233"/>
                    <a:pt x="1050" y="230"/>
                    <a:pt x="1052" y="228"/>
                  </a:cubicBezTo>
                  <a:cubicBezTo>
                    <a:pt x="1049" y="228"/>
                    <a:pt x="1049" y="232"/>
                    <a:pt x="1046" y="233"/>
                  </a:cubicBezTo>
                  <a:cubicBezTo>
                    <a:pt x="1046" y="230"/>
                    <a:pt x="1043" y="230"/>
                    <a:pt x="1042" y="229"/>
                  </a:cubicBezTo>
                  <a:cubicBezTo>
                    <a:pt x="1047" y="219"/>
                    <a:pt x="1049" y="222"/>
                    <a:pt x="1051" y="211"/>
                  </a:cubicBezTo>
                  <a:cubicBezTo>
                    <a:pt x="1047" y="209"/>
                    <a:pt x="1038" y="216"/>
                    <a:pt x="1035" y="211"/>
                  </a:cubicBezTo>
                  <a:cubicBezTo>
                    <a:pt x="1035" y="210"/>
                    <a:pt x="1036" y="210"/>
                    <a:pt x="1037" y="208"/>
                  </a:cubicBezTo>
                  <a:cubicBezTo>
                    <a:pt x="1027" y="209"/>
                    <a:pt x="1025" y="218"/>
                    <a:pt x="1019" y="222"/>
                  </a:cubicBezTo>
                  <a:cubicBezTo>
                    <a:pt x="1014" y="227"/>
                    <a:pt x="1006" y="228"/>
                    <a:pt x="997" y="229"/>
                  </a:cubicBezTo>
                  <a:cubicBezTo>
                    <a:pt x="997" y="227"/>
                    <a:pt x="999" y="226"/>
                    <a:pt x="997" y="224"/>
                  </a:cubicBezTo>
                  <a:cubicBezTo>
                    <a:pt x="988" y="224"/>
                    <a:pt x="984" y="232"/>
                    <a:pt x="973" y="233"/>
                  </a:cubicBezTo>
                  <a:cubicBezTo>
                    <a:pt x="973" y="229"/>
                    <a:pt x="975" y="229"/>
                    <a:pt x="973" y="226"/>
                  </a:cubicBezTo>
                  <a:cubicBezTo>
                    <a:pt x="969" y="225"/>
                    <a:pt x="970" y="230"/>
                    <a:pt x="965" y="229"/>
                  </a:cubicBezTo>
                  <a:cubicBezTo>
                    <a:pt x="965" y="228"/>
                    <a:pt x="964" y="228"/>
                    <a:pt x="964" y="227"/>
                  </a:cubicBezTo>
                  <a:cubicBezTo>
                    <a:pt x="967" y="224"/>
                    <a:pt x="968" y="220"/>
                    <a:pt x="972" y="220"/>
                  </a:cubicBezTo>
                  <a:cubicBezTo>
                    <a:pt x="972" y="217"/>
                    <a:pt x="971" y="215"/>
                    <a:pt x="970" y="214"/>
                  </a:cubicBezTo>
                  <a:cubicBezTo>
                    <a:pt x="972" y="210"/>
                    <a:pt x="976" y="208"/>
                    <a:pt x="981" y="210"/>
                  </a:cubicBezTo>
                  <a:cubicBezTo>
                    <a:pt x="982" y="203"/>
                    <a:pt x="991" y="205"/>
                    <a:pt x="994" y="200"/>
                  </a:cubicBezTo>
                  <a:cubicBezTo>
                    <a:pt x="996" y="202"/>
                    <a:pt x="993" y="203"/>
                    <a:pt x="995" y="205"/>
                  </a:cubicBezTo>
                  <a:cubicBezTo>
                    <a:pt x="1000" y="205"/>
                    <a:pt x="1003" y="198"/>
                    <a:pt x="1007" y="202"/>
                  </a:cubicBezTo>
                  <a:cubicBezTo>
                    <a:pt x="1006" y="203"/>
                    <a:pt x="1007" y="206"/>
                    <a:pt x="1005" y="207"/>
                  </a:cubicBezTo>
                  <a:cubicBezTo>
                    <a:pt x="1008" y="208"/>
                    <a:pt x="1008" y="211"/>
                    <a:pt x="1012" y="210"/>
                  </a:cubicBezTo>
                  <a:cubicBezTo>
                    <a:pt x="1012" y="207"/>
                    <a:pt x="1012" y="207"/>
                    <a:pt x="1012" y="207"/>
                  </a:cubicBezTo>
                  <a:cubicBezTo>
                    <a:pt x="1012" y="205"/>
                    <a:pt x="1009" y="206"/>
                    <a:pt x="1009" y="205"/>
                  </a:cubicBezTo>
                  <a:cubicBezTo>
                    <a:pt x="1010" y="202"/>
                    <a:pt x="1011" y="203"/>
                    <a:pt x="1010" y="200"/>
                  </a:cubicBezTo>
                  <a:cubicBezTo>
                    <a:pt x="1022" y="195"/>
                    <a:pt x="1030" y="186"/>
                    <a:pt x="1037" y="176"/>
                  </a:cubicBezTo>
                  <a:cubicBezTo>
                    <a:pt x="1021" y="180"/>
                    <a:pt x="1012" y="194"/>
                    <a:pt x="998" y="197"/>
                  </a:cubicBezTo>
                  <a:cubicBezTo>
                    <a:pt x="1000" y="195"/>
                    <a:pt x="1002" y="194"/>
                    <a:pt x="1004" y="192"/>
                  </a:cubicBezTo>
                  <a:cubicBezTo>
                    <a:pt x="992" y="198"/>
                    <a:pt x="975" y="200"/>
                    <a:pt x="965" y="209"/>
                  </a:cubicBezTo>
                  <a:cubicBezTo>
                    <a:pt x="959" y="208"/>
                    <a:pt x="956" y="205"/>
                    <a:pt x="954" y="200"/>
                  </a:cubicBezTo>
                  <a:cubicBezTo>
                    <a:pt x="956" y="192"/>
                    <a:pt x="966" y="192"/>
                    <a:pt x="969" y="185"/>
                  </a:cubicBezTo>
                  <a:cubicBezTo>
                    <a:pt x="961" y="190"/>
                    <a:pt x="951" y="197"/>
                    <a:pt x="940" y="196"/>
                  </a:cubicBezTo>
                  <a:cubicBezTo>
                    <a:pt x="940" y="190"/>
                    <a:pt x="946" y="191"/>
                    <a:pt x="949" y="188"/>
                  </a:cubicBezTo>
                  <a:cubicBezTo>
                    <a:pt x="945" y="187"/>
                    <a:pt x="941" y="190"/>
                    <a:pt x="939" y="188"/>
                  </a:cubicBezTo>
                  <a:cubicBezTo>
                    <a:pt x="955" y="185"/>
                    <a:pt x="955" y="167"/>
                    <a:pt x="972" y="168"/>
                  </a:cubicBezTo>
                  <a:cubicBezTo>
                    <a:pt x="973" y="161"/>
                    <a:pt x="983" y="156"/>
                    <a:pt x="990" y="162"/>
                  </a:cubicBezTo>
                  <a:cubicBezTo>
                    <a:pt x="1000" y="158"/>
                    <a:pt x="993" y="135"/>
                    <a:pt x="1009" y="139"/>
                  </a:cubicBezTo>
                  <a:cubicBezTo>
                    <a:pt x="1006" y="143"/>
                    <a:pt x="1004" y="147"/>
                    <a:pt x="1002" y="152"/>
                  </a:cubicBezTo>
                  <a:cubicBezTo>
                    <a:pt x="1002" y="155"/>
                    <a:pt x="1007" y="157"/>
                    <a:pt x="1004" y="160"/>
                  </a:cubicBezTo>
                  <a:cubicBezTo>
                    <a:pt x="1010" y="160"/>
                    <a:pt x="1014" y="152"/>
                    <a:pt x="1021" y="155"/>
                  </a:cubicBezTo>
                  <a:cubicBezTo>
                    <a:pt x="1021" y="158"/>
                    <a:pt x="1018" y="156"/>
                    <a:pt x="1017" y="158"/>
                  </a:cubicBezTo>
                  <a:cubicBezTo>
                    <a:pt x="1029" y="158"/>
                    <a:pt x="1033" y="150"/>
                    <a:pt x="1038" y="143"/>
                  </a:cubicBezTo>
                  <a:cubicBezTo>
                    <a:pt x="1034" y="137"/>
                    <a:pt x="1039" y="133"/>
                    <a:pt x="1041" y="130"/>
                  </a:cubicBezTo>
                  <a:cubicBezTo>
                    <a:pt x="1034" y="132"/>
                    <a:pt x="1025" y="134"/>
                    <a:pt x="1022" y="128"/>
                  </a:cubicBezTo>
                  <a:cubicBezTo>
                    <a:pt x="1024" y="126"/>
                    <a:pt x="1025" y="125"/>
                    <a:pt x="1027" y="124"/>
                  </a:cubicBezTo>
                  <a:cubicBezTo>
                    <a:pt x="1024" y="123"/>
                    <a:pt x="1021" y="121"/>
                    <a:pt x="1016" y="122"/>
                  </a:cubicBezTo>
                  <a:cubicBezTo>
                    <a:pt x="1016" y="121"/>
                    <a:pt x="1017" y="120"/>
                    <a:pt x="1017" y="119"/>
                  </a:cubicBezTo>
                  <a:cubicBezTo>
                    <a:pt x="1014" y="118"/>
                    <a:pt x="1010" y="119"/>
                    <a:pt x="1007" y="121"/>
                  </a:cubicBezTo>
                  <a:cubicBezTo>
                    <a:pt x="1011" y="128"/>
                    <a:pt x="1002" y="129"/>
                    <a:pt x="997" y="131"/>
                  </a:cubicBezTo>
                  <a:cubicBezTo>
                    <a:pt x="997" y="128"/>
                    <a:pt x="1000" y="129"/>
                    <a:pt x="1000" y="127"/>
                  </a:cubicBezTo>
                  <a:cubicBezTo>
                    <a:pt x="997" y="126"/>
                    <a:pt x="993" y="128"/>
                    <a:pt x="992" y="126"/>
                  </a:cubicBezTo>
                  <a:cubicBezTo>
                    <a:pt x="990" y="124"/>
                    <a:pt x="993" y="121"/>
                    <a:pt x="991" y="119"/>
                  </a:cubicBezTo>
                  <a:cubicBezTo>
                    <a:pt x="979" y="119"/>
                    <a:pt x="971" y="128"/>
                    <a:pt x="960" y="125"/>
                  </a:cubicBezTo>
                  <a:cubicBezTo>
                    <a:pt x="962" y="117"/>
                    <a:pt x="978" y="122"/>
                    <a:pt x="980" y="113"/>
                  </a:cubicBezTo>
                  <a:cubicBezTo>
                    <a:pt x="976" y="111"/>
                    <a:pt x="976" y="112"/>
                    <a:pt x="978" y="109"/>
                  </a:cubicBezTo>
                  <a:cubicBezTo>
                    <a:pt x="976" y="107"/>
                    <a:pt x="967" y="113"/>
                    <a:pt x="964" y="108"/>
                  </a:cubicBezTo>
                  <a:cubicBezTo>
                    <a:pt x="966" y="107"/>
                    <a:pt x="973" y="102"/>
                    <a:pt x="971" y="103"/>
                  </a:cubicBezTo>
                  <a:cubicBezTo>
                    <a:pt x="963" y="105"/>
                    <a:pt x="956" y="107"/>
                    <a:pt x="949" y="108"/>
                  </a:cubicBezTo>
                  <a:cubicBezTo>
                    <a:pt x="946" y="106"/>
                    <a:pt x="944" y="104"/>
                    <a:pt x="942" y="101"/>
                  </a:cubicBezTo>
                  <a:cubicBezTo>
                    <a:pt x="943" y="98"/>
                    <a:pt x="946" y="97"/>
                    <a:pt x="950" y="97"/>
                  </a:cubicBezTo>
                  <a:cubicBezTo>
                    <a:pt x="949" y="98"/>
                    <a:pt x="948" y="98"/>
                    <a:pt x="949" y="100"/>
                  </a:cubicBezTo>
                  <a:cubicBezTo>
                    <a:pt x="951" y="99"/>
                    <a:pt x="954" y="99"/>
                    <a:pt x="954" y="97"/>
                  </a:cubicBezTo>
                  <a:cubicBezTo>
                    <a:pt x="952" y="95"/>
                    <a:pt x="949" y="93"/>
                    <a:pt x="947" y="91"/>
                  </a:cubicBezTo>
                  <a:cubicBezTo>
                    <a:pt x="937" y="94"/>
                    <a:pt x="931" y="100"/>
                    <a:pt x="928" y="109"/>
                  </a:cubicBezTo>
                  <a:cubicBezTo>
                    <a:pt x="925" y="108"/>
                    <a:pt x="923" y="106"/>
                    <a:pt x="920" y="105"/>
                  </a:cubicBezTo>
                  <a:cubicBezTo>
                    <a:pt x="924" y="104"/>
                    <a:pt x="923" y="98"/>
                    <a:pt x="922" y="96"/>
                  </a:cubicBezTo>
                  <a:cubicBezTo>
                    <a:pt x="921" y="97"/>
                    <a:pt x="922" y="100"/>
                    <a:pt x="920" y="100"/>
                  </a:cubicBezTo>
                  <a:cubicBezTo>
                    <a:pt x="919" y="100"/>
                    <a:pt x="917" y="100"/>
                    <a:pt x="917" y="101"/>
                  </a:cubicBezTo>
                  <a:cubicBezTo>
                    <a:pt x="919" y="98"/>
                    <a:pt x="914" y="97"/>
                    <a:pt x="913" y="95"/>
                  </a:cubicBezTo>
                  <a:cubicBezTo>
                    <a:pt x="902" y="97"/>
                    <a:pt x="897" y="105"/>
                    <a:pt x="885" y="103"/>
                  </a:cubicBezTo>
                  <a:cubicBezTo>
                    <a:pt x="883" y="100"/>
                    <a:pt x="889" y="98"/>
                    <a:pt x="889" y="95"/>
                  </a:cubicBezTo>
                  <a:cubicBezTo>
                    <a:pt x="886" y="94"/>
                    <a:pt x="885" y="89"/>
                    <a:pt x="882" y="88"/>
                  </a:cubicBezTo>
                  <a:cubicBezTo>
                    <a:pt x="882" y="87"/>
                    <a:pt x="888" y="86"/>
                    <a:pt x="885" y="85"/>
                  </a:cubicBezTo>
                  <a:cubicBezTo>
                    <a:pt x="881" y="88"/>
                    <a:pt x="880" y="82"/>
                    <a:pt x="876" y="85"/>
                  </a:cubicBezTo>
                  <a:cubicBezTo>
                    <a:pt x="864" y="96"/>
                    <a:pt x="859" y="114"/>
                    <a:pt x="848" y="126"/>
                  </a:cubicBezTo>
                  <a:cubicBezTo>
                    <a:pt x="848" y="132"/>
                    <a:pt x="848" y="132"/>
                    <a:pt x="848" y="132"/>
                  </a:cubicBezTo>
                  <a:cubicBezTo>
                    <a:pt x="843" y="134"/>
                    <a:pt x="831" y="140"/>
                    <a:pt x="830" y="129"/>
                  </a:cubicBezTo>
                  <a:cubicBezTo>
                    <a:pt x="827" y="131"/>
                    <a:pt x="824" y="128"/>
                    <a:pt x="819" y="128"/>
                  </a:cubicBezTo>
                  <a:cubicBezTo>
                    <a:pt x="817" y="127"/>
                    <a:pt x="820" y="124"/>
                    <a:pt x="819" y="123"/>
                  </a:cubicBezTo>
                  <a:cubicBezTo>
                    <a:pt x="816" y="123"/>
                    <a:pt x="815" y="125"/>
                    <a:pt x="814" y="122"/>
                  </a:cubicBezTo>
                  <a:cubicBezTo>
                    <a:pt x="816" y="117"/>
                    <a:pt x="813" y="115"/>
                    <a:pt x="814" y="113"/>
                  </a:cubicBezTo>
                  <a:cubicBezTo>
                    <a:pt x="803" y="117"/>
                    <a:pt x="788" y="117"/>
                    <a:pt x="783" y="128"/>
                  </a:cubicBezTo>
                  <a:cubicBezTo>
                    <a:pt x="780" y="127"/>
                    <a:pt x="776" y="129"/>
                    <a:pt x="778" y="130"/>
                  </a:cubicBezTo>
                  <a:cubicBezTo>
                    <a:pt x="787" y="126"/>
                    <a:pt x="797" y="127"/>
                    <a:pt x="805" y="121"/>
                  </a:cubicBezTo>
                  <a:cubicBezTo>
                    <a:pt x="806" y="122"/>
                    <a:pt x="809" y="123"/>
                    <a:pt x="809" y="125"/>
                  </a:cubicBezTo>
                  <a:cubicBezTo>
                    <a:pt x="807" y="125"/>
                    <a:pt x="806" y="127"/>
                    <a:pt x="806" y="128"/>
                  </a:cubicBezTo>
                  <a:cubicBezTo>
                    <a:pt x="808" y="130"/>
                    <a:pt x="811" y="127"/>
                    <a:pt x="811" y="128"/>
                  </a:cubicBezTo>
                  <a:cubicBezTo>
                    <a:pt x="808" y="130"/>
                    <a:pt x="807" y="133"/>
                    <a:pt x="808" y="137"/>
                  </a:cubicBezTo>
                  <a:cubicBezTo>
                    <a:pt x="804" y="138"/>
                    <a:pt x="798" y="138"/>
                    <a:pt x="794" y="137"/>
                  </a:cubicBezTo>
                  <a:cubicBezTo>
                    <a:pt x="792" y="137"/>
                    <a:pt x="794" y="141"/>
                    <a:pt x="792" y="141"/>
                  </a:cubicBezTo>
                  <a:cubicBezTo>
                    <a:pt x="781" y="142"/>
                    <a:pt x="775" y="147"/>
                    <a:pt x="769" y="153"/>
                  </a:cubicBezTo>
                  <a:cubicBezTo>
                    <a:pt x="761" y="150"/>
                    <a:pt x="756" y="155"/>
                    <a:pt x="750" y="157"/>
                  </a:cubicBezTo>
                  <a:cubicBezTo>
                    <a:pt x="750" y="161"/>
                    <a:pt x="753" y="161"/>
                    <a:pt x="753" y="165"/>
                  </a:cubicBezTo>
                  <a:cubicBezTo>
                    <a:pt x="757" y="164"/>
                    <a:pt x="759" y="160"/>
                    <a:pt x="762" y="158"/>
                  </a:cubicBezTo>
                  <a:cubicBezTo>
                    <a:pt x="764" y="160"/>
                    <a:pt x="768" y="160"/>
                    <a:pt x="770" y="162"/>
                  </a:cubicBezTo>
                  <a:cubicBezTo>
                    <a:pt x="759" y="170"/>
                    <a:pt x="749" y="184"/>
                    <a:pt x="731" y="179"/>
                  </a:cubicBezTo>
                  <a:cubicBezTo>
                    <a:pt x="727" y="172"/>
                    <a:pt x="723" y="166"/>
                    <a:pt x="722" y="156"/>
                  </a:cubicBezTo>
                  <a:cubicBezTo>
                    <a:pt x="714" y="156"/>
                    <a:pt x="714" y="142"/>
                    <a:pt x="716" y="138"/>
                  </a:cubicBezTo>
                  <a:cubicBezTo>
                    <a:pt x="719" y="129"/>
                    <a:pt x="741" y="128"/>
                    <a:pt x="735" y="115"/>
                  </a:cubicBezTo>
                  <a:cubicBezTo>
                    <a:pt x="734" y="114"/>
                    <a:pt x="731" y="115"/>
                    <a:pt x="729" y="115"/>
                  </a:cubicBezTo>
                  <a:cubicBezTo>
                    <a:pt x="723" y="109"/>
                    <a:pt x="723" y="96"/>
                    <a:pt x="715" y="94"/>
                  </a:cubicBezTo>
                  <a:cubicBezTo>
                    <a:pt x="712" y="93"/>
                    <a:pt x="709" y="98"/>
                    <a:pt x="707" y="93"/>
                  </a:cubicBezTo>
                  <a:cubicBezTo>
                    <a:pt x="714" y="88"/>
                    <a:pt x="716" y="77"/>
                    <a:pt x="721" y="70"/>
                  </a:cubicBezTo>
                  <a:cubicBezTo>
                    <a:pt x="708" y="72"/>
                    <a:pt x="691" y="71"/>
                    <a:pt x="678" y="76"/>
                  </a:cubicBezTo>
                  <a:cubicBezTo>
                    <a:pt x="679" y="74"/>
                    <a:pt x="682" y="74"/>
                    <a:pt x="682" y="72"/>
                  </a:cubicBezTo>
                  <a:cubicBezTo>
                    <a:pt x="678" y="74"/>
                    <a:pt x="676" y="74"/>
                    <a:pt x="672" y="75"/>
                  </a:cubicBezTo>
                  <a:cubicBezTo>
                    <a:pt x="672" y="77"/>
                    <a:pt x="672" y="79"/>
                    <a:pt x="673" y="80"/>
                  </a:cubicBezTo>
                  <a:cubicBezTo>
                    <a:pt x="668" y="83"/>
                    <a:pt x="661" y="91"/>
                    <a:pt x="655" y="87"/>
                  </a:cubicBezTo>
                  <a:cubicBezTo>
                    <a:pt x="648" y="89"/>
                    <a:pt x="648" y="97"/>
                    <a:pt x="640" y="98"/>
                  </a:cubicBezTo>
                  <a:cubicBezTo>
                    <a:pt x="638" y="96"/>
                    <a:pt x="641" y="96"/>
                    <a:pt x="639" y="95"/>
                  </a:cubicBezTo>
                  <a:cubicBezTo>
                    <a:pt x="634" y="108"/>
                    <a:pt x="620" y="113"/>
                    <a:pt x="611" y="123"/>
                  </a:cubicBezTo>
                  <a:cubicBezTo>
                    <a:pt x="615" y="123"/>
                    <a:pt x="609" y="127"/>
                    <a:pt x="612" y="128"/>
                  </a:cubicBezTo>
                  <a:cubicBezTo>
                    <a:pt x="613" y="125"/>
                    <a:pt x="616" y="127"/>
                    <a:pt x="616" y="128"/>
                  </a:cubicBezTo>
                  <a:cubicBezTo>
                    <a:pt x="612" y="133"/>
                    <a:pt x="604" y="133"/>
                    <a:pt x="598" y="136"/>
                  </a:cubicBezTo>
                  <a:cubicBezTo>
                    <a:pt x="591" y="128"/>
                    <a:pt x="572" y="131"/>
                    <a:pt x="566" y="137"/>
                  </a:cubicBezTo>
                  <a:cubicBezTo>
                    <a:pt x="537" y="144"/>
                    <a:pt x="518" y="160"/>
                    <a:pt x="491" y="170"/>
                  </a:cubicBezTo>
                  <a:cubicBezTo>
                    <a:pt x="489" y="168"/>
                    <a:pt x="486" y="167"/>
                    <a:pt x="484" y="166"/>
                  </a:cubicBezTo>
                  <a:cubicBezTo>
                    <a:pt x="486" y="164"/>
                    <a:pt x="486" y="158"/>
                    <a:pt x="484" y="156"/>
                  </a:cubicBezTo>
                  <a:cubicBezTo>
                    <a:pt x="480" y="156"/>
                    <a:pt x="480" y="159"/>
                    <a:pt x="477" y="159"/>
                  </a:cubicBezTo>
                  <a:cubicBezTo>
                    <a:pt x="477" y="155"/>
                    <a:pt x="480" y="153"/>
                    <a:pt x="480" y="150"/>
                  </a:cubicBezTo>
                  <a:cubicBezTo>
                    <a:pt x="454" y="144"/>
                    <a:pt x="433" y="163"/>
                    <a:pt x="415" y="167"/>
                  </a:cubicBezTo>
                  <a:cubicBezTo>
                    <a:pt x="424" y="161"/>
                    <a:pt x="430" y="153"/>
                    <a:pt x="438" y="148"/>
                  </a:cubicBezTo>
                  <a:cubicBezTo>
                    <a:pt x="439" y="145"/>
                    <a:pt x="437" y="146"/>
                    <a:pt x="437" y="143"/>
                  </a:cubicBezTo>
                  <a:cubicBezTo>
                    <a:pt x="438" y="143"/>
                    <a:pt x="440" y="142"/>
                    <a:pt x="442" y="142"/>
                  </a:cubicBezTo>
                  <a:cubicBezTo>
                    <a:pt x="442" y="130"/>
                    <a:pt x="459" y="133"/>
                    <a:pt x="461" y="123"/>
                  </a:cubicBezTo>
                  <a:cubicBezTo>
                    <a:pt x="461" y="120"/>
                    <a:pt x="456" y="121"/>
                    <a:pt x="455" y="118"/>
                  </a:cubicBezTo>
                  <a:cubicBezTo>
                    <a:pt x="454" y="114"/>
                    <a:pt x="456" y="112"/>
                    <a:pt x="456" y="108"/>
                  </a:cubicBezTo>
                  <a:cubicBezTo>
                    <a:pt x="451" y="103"/>
                    <a:pt x="446" y="105"/>
                    <a:pt x="441" y="106"/>
                  </a:cubicBezTo>
                  <a:cubicBezTo>
                    <a:pt x="426" y="109"/>
                    <a:pt x="417" y="110"/>
                    <a:pt x="406" y="115"/>
                  </a:cubicBezTo>
                  <a:cubicBezTo>
                    <a:pt x="401" y="117"/>
                    <a:pt x="397" y="121"/>
                    <a:pt x="391" y="123"/>
                  </a:cubicBezTo>
                  <a:cubicBezTo>
                    <a:pt x="387" y="124"/>
                    <a:pt x="383" y="124"/>
                    <a:pt x="380" y="125"/>
                  </a:cubicBezTo>
                  <a:cubicBezTo>
                    <a:pt x="340" y="136"/>
                    <a:pt x="304" y="163"/>
                    <a:pt x="273" y="177"/>
                  </a:cubicBezTo>
                  <a:cubicBezTo>
                    <a:pt x="273" y="176"/>
                    <a:pt x="273" y="175"/>
                    <a:pt x="272" y="175"/>
                  </a:cubicBezTo>
                  <a:cubicBezTo>
                    <a:pt x="271" y="177"/>
                    <a:pt x="271" y="178"/>
                    <a:pt x="270" y="179"/>
                  </a:cubicBezTo>
                  <a:cubicBezTo>
                    <a:pt x="252" y="188"/>
                    <a:pt x="234" y="197"/>
                    <a:pt x="220" y="210"/>
                  </a:cubicBezTo>
                  <a:cubicBezTo>
                    <a:pt x="225" y="224"/>
                    <a:pt x="199" y="227"/>
                    <a:pt x="196" y="237"/>
                  </a:cubicBezTo>
                  <a:cubicBezTo>
                    <a:pt x="198" y="237"/>
                    <a:pt x="201" y="236"/>
                    <a:pt x="203" y="237"/>
                  </a:cubicBezTo>
                  <a:cubicBezTo>
                    <a:pt x="197" y="239"/>
                    <a:pt x="194" y="243"/>
                    <a:pt x="190" y="246"/>
                  </a:cubicBezTo>
                  <a:cubicBezTo>
                    <a:pt x="202" y="242"/>
                    <a:pt x="216" y="236"/>
                    <a:pt x="226" y="241"/>
                  </a:cubicBezTo>
                  <a:cubicBezTo>
                    <a:pt x="224" y="244"/>
                    <a:pt x="219" y="244"/>
                    <a:pt x="219" y="249"/>
                  </a:cubicBezTo>
                  <a:cubicBezTo>
                    <a:pt x="227" y="247"/>
                    <a:pt x="229" y="247"/>
                    <a:pt x="238" y="246"/>
                  </a:cubicBezTo>
                  <a:cubicBezTo>
                    <a:pt x="238" y="244"/>
                    <a:pt x="237" y="242"/>
                    <a:pt x="239" y="242"/>
                  </a:cubicBezTo>
                  <a:cubicBezTo>
                    <a:pt x="247" y="246"/>
                    <a:pt x="251" y="236"/>
                    <a:pt x="258" y="235"/>
                  </a:cubicBezTo>
                  <a:cubicBezTo>
                    <a:pt x="261" y="240"/>
                    <a:pt x="269" y="242"/>
                    <a:pt x="267" y="249"/>
                  </a:cubicBezTo>
                  <a:cubicBezTo>
                    <a:pt x="272" y="253"/>
                    <a:pt x="282" y="242"/>
                    <a:pt x="282" y="252"/>
                  </a:cubicBezTo>
                  <a:cubicBezTo>
                    <a:pt x="289" y="251"/>
                    <a:pt x="293" y="255"/>
                    <a:pt x="298" y="257"/>
                  </a:cubicBezTo>
                  <a:cubicBezTo>
                    <a:pt x="298" y="258"/>
                    <a:pt x="297" y="259"/>
                    <a:pt x="297" y="260"/>
                  </a:cubicBezTo>
                  <a:cubicBezTo>
                    <a:pt x="300" y="260"/>
                    <a:pt x="308" y="256"/>
                    <a:pt x="308" y="261"/>
                  </a:cubicBezTo>
                  <a:cubicBezTo>
                    <a:pt x="278" y="290"/>
                    <a:pt x="235" y="307"/>
                    <a:pt x="198" y="329"/>
                  </a:cubicBezTo>
                  <a:cubicBezTo>
                    <a:pt x="198" y="326"/>
                    <a:pt x="195" y="328"/>
                    <a:pt x="193" y="328"/>
                  </a:cubicBezTo>
                  <a:cubicBezTo>
                    <a:pt x="193" y="333"/>
                    <a:pt x="193" y="333"/>
                    <a:pt x="193" y="333"/>
                  </a:cubicBezTo>
                  <a:cubicBezTo>
                    <a:pt x="183" y="339"/>
                    <a:pt x="172" y="344"/>
                    <a:pt x="160" y="343"/>
                  </a:cubicBezTo>
                  <a:cubicBezTo>
                    <a:pt x="159" y="346"/>
                    <a:pt x="160" y="345"/>
                    <a:pt x="160" y="349"/>
                  </a:cubicBezTo>
                  <a:cubicBezTo>
                    <a:pt x="157" y="350"/>
                    <a:pt x="155" y="353"/>
                    <a:pt x="152" y="354"/>
                  </a:cubicBezTo>
                  <a:cubicBezTo>
                    <a:pt x="143" y="348"/>
                    <a:pt x="138" y="361"/>
                    <a:pt x="130" y="358"/>
                  </a:cubicBezTo>
                  <a:cubicBezTo>
                    <a:pt x="127" y="373"/>
                    <a:pt x="112" y="371"/>
                    <a:pt x="104" y="380"/>
                  </a:cubicBezTo>
                  <a:cubicBezTo>
                    <a:pt x="100" y="377"/>
                    <a:pt x="95" y="382"/>
                    <a:pt x="97" y="388"/>
                  </a:cubicBezTo>
                  <a:cubicBezTo>
                    <a:pt x="90" y="391"/>
                    <a:pt x="86" y="391"/>
                    <a:pt x="79" y="389"/>
                  </a:cubicBezTo>
                  <a:cubicBezTo>
                    <a:pt x="76" y="393"/>
                    <a:pt x="72" y="396"/>
                    <a:pt x="65" y="394"/>
                  </a:cubicBezTo>
                  <a:cubicBezTo>
                    <a:pt x="64" y="397"/>
                    <a:pt x="61" y="400"/>
                    <a:pt x="63" y="404"/>
                  </a:cubicBezTo>
                  <a:cubicBezTo>
                    <a:pt x="62" y="402"/>
                    <a:pt x="64" y="401"/>
                    <a:pt x="66" y="402"/>
                  </a:cubicBezTo>
                  <a:cubicBezTo>
                    <a:pt x="63" y="411"/>
                    <a:pt x="51" y="417"/>
                    <a:pt x="48" y="424"/>
                  </a:cubicBezTo>
                  <a:cubicBezTo>
                    <a:pt x="52" y="424"/>
                    <a:pt x="57" y="420"/>
                    <a:pt x="60" y="422"/>
                  </a:cubicBezTo>
                  <a:cubicBezTo>
                    <a:pt x="60" y="425"/>
                    <a:pt x="56" y="424"/>
                    <a:pt x="56" y="427"/>
                  </a:cubicBezTo>
                  <a:cubicBezTo>
                    <a:pt x="62" y="428"/>
                    <a:pt x="74" y="422"/>
                    <a:pt x="78" y="429"/>
                  </a:cubicBezTo>
                  <a:cubicBezTo>
                    <a:pt x="77" y="430"/>
                    <a:pt x="76" y="432"/>
                    <a:pt x="76" y="435"/>
                  </a:cubicBezTo>
                  <a:cubicBezTo>
                    <a:pt x="81" y="441"/>
                    <a:pt x="92" y="436"/>
                    <a:pt x="97" y="434"/>
                  </a:cubicBezTo>
                  <a:cubicBezTo>
                    <a:pt x="97" y="435"/>
                    <a:pt x="97" y="435"/>
                    <a:pt x="98" y="436"/>
                  </a:cubicBezTo>
                  <a:cubicBezTo>
                    <a:pt x="99" y="440"/>
                    <a:pt x="96" y="440"/>
                    <a:pt x="96" y="442"/>
                  </a:cubicBezTo>
                  <a:cubicBezTo>
                    <a:pt x="104" y="446"/>
                    <a:pt x="118" y="444"/>
                    <a:pt x="118" y="456"/>
                  </a:cubicBezTo>
                  <a:cubicBezTo>
                    <a:pt x="141" y="448"/>
                    <a:pt x="161" y="432"/>
                    <a:pt x="185" y="422"/>
                  </a:cubicBezTo>
                  <a:cubicBezTo>
                    <a:pt x="185" y="430"/>
                    <a:pt x="181" y="436"/>
                    <a:pt x="176" y="440"/>
                  </a:cubicBezTo>
                  <a:cubicBezTo>
                    <a:pt x="178" y="440"/>
                    <a:pt x="181" y="439"/>
                    <a:pt x="181" y="441"/>
                  </a:cubicBezTo>
                  <a:cubicBezTo>
                    <a:pt x="178" y="445"/>
                    <a:pt x="175" y="449"/>
                    <a:pt x="170" y="451"/>
                  </a:cubicBezTo>
                  <a:cubicBezTo>
                    <a:pt x="169" y="456"/>
                    <a:pt x="164" y="461"/>
                    <a:pt x="159" y="459"/>
                  </a:cubicBezTo>
                  <a:cubicBezTo>
                    <a:pt x="153" y="466"/>
                    <a:pt x="156" y="482"/>
                    <a:pt x="146" y="488"/>
                  </a:cubicBezTo>
                  <a:cubicBezTo>
                    <a:pt x="143" y="486"/>
                    <a:pt x="143" y="491"/>
                    <a:pt x="141" y="492"/>
                  </a:cubicBezTo>
                  <a:cubicBezTo>
                    <a:pt x="145" y="493"/>
                    <a:pt x="153" y="487"/>
                    <a:pt x="156" y="494"/>
                  </a:cubicBezTo>
                  <a:cubicBezTo>
                    <a:pt x="157" y="498"/>
                    <a:pt x="152" y="496"/>
                    <a:pt x="152" y="500"/>
                  </a:cubicBezTo>
                  <a:cubicBezTo>
                    <a:pt x="158" y="500"/>
                    <a:pt x="166" y="497"/>
                    <a:pt x="167" y="503"/>
                  </a:cubicBezTo>
                  <a:cubicBezTo>
                    <a:pt x="163" y="508"/>
                    <a:pt x="154" y="509"/>
                    <a:pt x="150" y="514"/>
                  </a:cubicBezTo>
                  <a:cubicBezTo>
                    <a:pt x="158" y="511"/>
                    <a:pt x="180" y="494"/>
                    <a:pt x="177" y="515"/>
                  </a:cubicBezTo>
                  <a:cubicBezTo>
                    <a:pt x="184" y="519"/>
                    <a:pt x="191" y="507"/>
                    <a:pt x="196" y="512"/>
                  </a:cubicBezTo>
                  <a:cubicBezTo>
                    <a:pt x="196" y="514"/>
                    <a:pt x="194" y="513"/>
                    <a:pt x="195" y="516"/>
                  </a:cubicBezTo>
                  <a:cubicBezTo>
                    <a:pt x="197" y="516"/>
                    <a:pt x="198" y="518"/>
                    <a:pt x="199" y="519"/>
                  </a:cubicBezTo>
                  <a:cubicBezTo>
                    <a:pt x="202" y="531"/>
                    <a:pt x="200" y="545"/>
                    <a:pt x="185" y="547"/>
                  </a:cubicBezTo>
                  <a:cubicBezTo>
                    <a:pt x="183" y="545"/>
                    <a:pt x="180" y="544"/>
                    <a:pt x="181" y="539"/>
                  </a:cubicBezTo>
                  <a:cubicBezTo>
                    <a:pt x="180" y="539"/>
                    <a:pt x="176" y="540"/>
                    <a:pt x="176" y="538"/>
                  </a:cubicBezTo>
                  <a:cubicBezTo>
                    <a:pt x="174" y="534"/>
                    <a:pt x="179" y="533"/>
                    <a:pt x="183" y="534"/>
                  </a:cubicBezTo>
                  <a:cubicBezTo>
                    <a:pt x="182" y="531"/>
                    <a:pt x="183" y="530"/>
                    <a:pt x="184" y="528"/>
                  </a:cubicBezTo>
                  <a:cubicBezTo>
                    <a:pt x="170" y="529"/>
                    <a:pt x="162" y="535"/>
                    <a:pt x="152" y="540"/>
                  </a:cubicBezTo>
                  <a:cubicBezTo>
                    <a:pt x="157" y="544"/>
                    <a:pt x="155" y="556"/>
                    <a:pt x="154" y="561"/>
                  </a:cubicBezTo>
                  <a:cubicBezTo>
                    <a:pt x="159" y="559"/>
                    <a:pt x="166" y="561"/>
                    <a:pt x="173" y="560"/>
                  </a:cubicBezTo>
                  <a:cubicBezTo>
                    <a:pt x="172" y="564"/>
                    <a:pt x="168" y="564"/>
                    <a:pt x="168" y="569"/>
                  </a:cubicBezTo>
                  <a:cubicBezTo>
                    <a:pt x="173" y="570"/>
                    <a:pt x="183" y="570"/>
                    <a:pt x="184" y="563"/>
                  </a:cubicBezTo>
                  <a:cubicBezTo>
                    <a:pt x="181" y="563"/>
                    <a:pt x="175" y="566"/>
                    <a:pt x="174" y="562"/>
                  </a:cubicBezTo>
                  <a:cubicBezTo>
                    <a:pt x="178" y="558"/>
                    <a:pt x="181" y="560"/>
                    <a:pt x="187" y="559"/>
                  </a:cubicBezTo>
                  <a:cubicBezTo>
                    <a:pt x="188" y="546"/>
                    <a:pt x="202" y="543"/>
                    <a:pt x="209" y="540"/>
                  </a:cubicBezTo>
                  <a:cubicBezTo>
                    <a:pt x="209" y="542"/>
                    <a:pt x="207" y="542"/>
                    <a:pt x="207" y="544"/>
                  </a:cubicBezTo>
                  <a:cubicBezTo>
                    <a:pt x="208" y="544"/>
                    <a:pt x="209" y="544"/>
                    <a:pt x="209" y="546"/>
                  </a:cubicBezTo>
                  <a:cubicBezTo>
                    <a:pt x="208" y="547"/>
                    <a:pt x="207" y="549"/>
                    <a:pt x="206" y="550"/>
                  </a:cubicBezTo>
                  <a:cubicBezTo>
                    <a:pt x="212" y="550"/>
                    <a:pt x="215" y="547"/>
                    <a:pt x="219" y="545"/>
                  </a:cubicBezTo>
                  <a:cubicBezTo>
                    <a:pt x="221" y="547"/>
                    <a:pt x="223" y="545"/>
                    <a:pt x="225" y="547"/>
                  </a:cubicBezTo>
                  <a:cubicBezTo>
                    <a:pt x="226" y="540"/>
                    <a:pt x="228" y="536"/>
                    <a:pt x="235" y="535"/>
                  </a:cubicBezTo>
                  <a:cubicBezTo>
                    <a:pt x="235" y="532"/>
                    <a:pt x="238" y="530"/>
                    <a:pt x="243" y="529"/>
                  </a:cubicBezTo>
                  <a:cubicBezTo>
                    <a:pt x="243" y="530"/>
                    <a:pt x="242" y="531"/>
                    <a:pt x="243" y="532"/>
                  </a:cubicBezTo>
                  <a:cubicBezTo>
                    <a:pt x="247" y="532"/>
                    <a:pt x="257" y="528"/>
                    <a:pt x="262" y="533"/>
                  </a:cubicBezTo>
                  <a:cubicBezTo>
                    <a:pt x="263" y="537"/>
                    <a:pt x="261" y="539"/>
                    <a:pt x="259" y="542"/>
                  </a:cubicBezTo>
                  <a:cubicBezTo>
                    <a:pt x="262" y="541"/>
                    <a:pt x="262" y="545"/>
                    <a:pt x="262" y="547"/>
                  </a:cubicBezTo>
                  <a:cubicBezTo>
                    <a:pt x="261" y="549"/>
                    <a:pt x="260" y="552"/>
                    <a:pt x="258" y="553"/>
                  </a:cubicBezTo>
                  <a:cubicBezTo>
                    <a:pt x="244" y="550"/>
                    <a:pt x="243" y="562"/>
                    <a:pt x="237" y="566"/>
                  </a:cubicBezTo>
                  <a:cubicBezTo>
                    <a:pt x="233" y="568"/>
                    <a:pt x="230" y="568"/>
                    <a:pt x="229" y="573"/>
                  </a:cubicBezTo>
                  <a:cubicBezTo>
                    <a:pt x="230" y="573"/>
                    <a:pt x="232" y="572"/>
                    <a:pt x="231" y="574"/>
                  </a:cubicBezTo>
                  <a:cubicBezTo>
                    <a:pt x="227" y="580"/>
                    <a:pt x="221" y="583"/>
                    <a:pt x="221" y="592"/>
                  </a:cubicBezTo>
                  <a:cubicBezTo>
                    <a:pt x="225" y="596"/>
                    <a:pt x="220" y="604"/>
                    <a:pt x="215" y="603"/>
                  </a:cubicBezTo>
                  <a:cubicBezTo>
                    <a:pt x="217" y="607"/>
                    <a:pt x="215" y="608"/>
                    <a:pt x="214" y="611"/>
                  </a:cubicBezTo>
                  <a:cubicBezTo>
                    <a:pt x="221" y="612"/>
                    <a:pt x="227" y="616"/>
                    <a:pt x="233" y="617"/>
                  </a:cubicBezTo>
                  <a:cubicBezTo>
                    <a:pt x="241" y="619"/>
                    <a:pt x="252" y="615"/>
                    <a:pt x="259" y="615"/>
                  </a:cubicBezTo>
                  <a:cubicBezTo>
                    <a:pt x="265" y="615"/>
                    <a:pt x="273" y="622"/>
                    <a:pt x="281" y="619"/>
                  </a:cubicBezTo>
                  <a:cubicBezTo>
                    <a:pt x="269" y="621"/>
                    <a:pt x="263" y="628"/>
                    <a:pt x="255" y="634"/>
                  </a:cubicBezTo>
                  <a:cubicBezTo>
                    <a:pt x="232" y="636"/>
                    <a:pt x="212" y="624"/>
                    <a:pt x="196" y="630"/>
                  </a:cubicBezTo>
                  <a:cubicBezTo>
                    <a:pt x="192" y="641"/>
                    <a:pt x="209" y="638"/>
                    <a:pt x="204" y="645"/>
                  </a:cubicBezTo>
                  <a:cubicBezTo>
                    <a:pt x="208" y="642"/>
                    <a:pt x="217" y="644"/>
                    <a:pt x="218" y="650"/>
                  </a:cubicBezTo>
                  <a:cubicBezTo>
                    <a:pt x="210" y="649"/>
                    <a:pt x="209" y="655"/>
                    <a:pt x="206" y="658"/>
                  </a:cubicBezTo>
                  <a:cubicBezTo>
                    <a:pt x="211" y="655"/>
                    <a:pt x="218" y="655"/>
                    <a:pt x="219" y="648"/>
                  </a:cubicBezTo>
                  <a:cubicBezTo>
                    <a:pt x="223" y="649"/>
                    <a:pt x="221" y="651"/>
                    <a:pt x="222" y="652"/>
                  </a:cubicBezTo>
                  <a:cubicBezTo>
                    <a:pt x="222" y="651"/>
                    <a:pt x="224" y="651"/>
                    <a:pt x="225" y="651"/>
                  </a:cubicBezTo>
                  <a:cubicBezTo>
                    <a:pt x="234" y="657"/>
                    <a:pt x="249" y="651"/>
                    <a:pt x="256" y="658"/>
                  </a:cubicBezTo>
                  <a:cubicBezTo>
                    <a:pt x="252" y="671"/>
                    <a:pt x="237" y="674"/>
                    <a:pt x="234" y="689"/>
                  </a:cubicBezTo>
                  <a:cubicBezTo>
                    <a:pt x="231" y="688"/>
                    <a:pt x="231" y="690"/>
                    <a:pt x="229" y="691"/>
                  </a:cubicBezTo>
                  <a:cubicBezTo>
                    <a:pt x="230" y="694"/>
                    <a:pt x="231" y="697"/>
                    <a:pt x="230" y="701"/>
                  </a:cubicBezTo>
                  <a:cubicBezTo>
                    <a:pt x="218" y="704"/>
                    <a:pt x="215" y="717"/>
                    <a:pt x="201" y="719"/>
                  </a:cubicBezTo>
                  <a:cubicBezTo>
                    <a:pt x="198" y="725"/>
                    <a:pt x="196" y="728"/>
                    <a:pt x="196" y="735"/>
                  </a:cubicBezTo>
                  <a:cubicBezTo>
                    <a:pt x="186" y="742"/>
                    <a:pt x="177" y="752"/>
                    <a:pt x="177" y="765"/>
                  </a:cubicBezTo>
                  <a:cubicBezTo>
                    <a:pt x="178" y="767"/>
                    <a:pt x="183" y="764"/>
                    <a:pt x="183" y="766"/>
                  </a:cubicBezTo>
                  <a:cubicBezTo>
                    <a:pt x="181" y="766"/>
                    <a:pt x="182" y="768"/>
                    <a:pt x="183" y="769"/>
                  </a:cubicBezTo>
                  <a:cubicBezTo>
                    <a:pt x="180" y="769"/>
                    <a:pt x="179" y="770"/>
                    <a:pt x="177" y="771"/>
                  </a:cubicBezTo>
                  <a:cubicBezTo>
                    <a:pt x="180" y="773"/>
                    <a:pt x="184" y="772"/>
                    <a:pt x="186" y="774"/>
                  </a:cubicBezTo>
                  <a:cubicBezTo>
                    <a:pt x="185" y="776"/>
                    <a:pt x="180" y="776"/>
                    <a:pt x="179" y="779"/>
                  </a:cubicBezTo>
                  <a:cubicBezTo>
                    <a:pt x="185" y="779"/>
                    <a:pt x="190" y="779"/>
                    <a:pt x="191" y="774"/>
                  </a:cubicBezTo>
                  <a:cubicBezTo>
                    <a:pt x="194" y="775"/>
                    <a:pt x="195" y="776"/>
                    <a:pt x="197" y="778"/>
                  </a:cubicBezTo>
                  <a:cubicBezTo>
                    <a:pt x="197" y="780"/>
                    <a:pt x="195" y="781"/>
                    <a:pt x="194" y="783"/>
                  </a:cubicBezTo>
                  <a:cubicBezTo>
                    <a:pt x="199" y="780"/>
                    <a:pt x="205" y="777"/>
                    <a:pt x="210" y="781"/>
                  </a:cubicBezTo>
                  <a:cubicBezTo>
                    <a:pt x="203" y="785"/>
                    <a:pt x="199" y="793"/>
                    <a:pt x="192" y="798"/>
                  </a:cubicBezTo>
                  <a:cubicBezTo>
                    <a:pt x="188" y="797"/>
                    <a:pt x="187" y="800"/>
                    <a:pt x="184" y="800"/>
                  </a:cubicBezTo>
                  <a:cubicBezTo>
                    <a:pt x="178" y="811"/>
                    <a:pt x="164" y="813"/>
                    <a:pt x="157" y="821"/>
                  </a:cubicBezTo>
                  <a:cubicBezTo>
                    <a:pt x="159" y="822"/>
                    <a:pt x="161" y="819"/>
                    <a:pt x="162" y="821"/>
                  </a:cubicBezTo>
                  <a:cubicBezTo>
                    <a:pt x="162" y="824"/>
                    <a:pt x="161" y="825"/>
                    <a:pt x="161" y="827"/>
                  </a:cubicBezTo>
                  <a:cubicBezTo>
                    <a:pt x="163" y="827"/>
                    <a:pt x="165" y="828"/>
                    <a:pt x="166" y="829"/>
                  </a:cubicBezTo>
                  <a:cubicBezTo>
                    <a:pt x="166" y="831"/>
                    <a:pt x="165" y="834"/>
                    <a:pt x="164" y="835"/>
                  </a:cubicBezTo>
                  <a:cubicBezTo>
                    <a:pt x="167" y="836"/>
                    <a:pt x="167" y="834"/>
                    <a:pt x="170" y="834"/>
                  </a:cubicBezTo>
                  <a:cubicBezTo>
                    <a:pt x="173" y="836"/>
                    <a:pt x="168" y="839"/>
                    <a:pt x="171" y="840"/>
                  </a:cubicBezTo>
                  <a:cubicBezTo>
                    <a:pt x="172" y="839"/>
                    <a:pt x="174" y="837"/>
                    <a:pt x="177" y="837"/>
                  </a:cubicBezTo>
                  <a:cubicBezTo>
                    <a:pt x="174" y="843"/>
                    <a:pt x="166" y="842"/>
                    <a:pt x="165" y="849"/>
                  </a:cubicBezTo>
                  <a:cubicBezTo>
                    <a:pt x="171" y="853"/>
                    <a:pt x="177" y="848"/>
                    <a:pt x="181" y="844"/>
                  </a:cubicBezTo>
                  <a:cubicBezTo>
                    <a:pt x="188" y="844"/>
                    <a:pt x="190" y="839"/>
                    <a:pt x="195" y="836"/>
                  </a:cubicBezTo>
                  <a:cubicBezTo>
                    <a:pt x="194" y="834"/>
                    <a:pt x="192" y="829"/>
                    <a:pt x="195" y="828"/>
                  </a:cubicBezTo>
                  <a:cubicBezTo>
                    <a:pt x="198" y="829"/>
                    <a:pt x="198" y="828"/>
                    <a:pt x="201" y="828"/>
                  </a:cubicBezTo>
                  <a:cubicBezTo>
                    <a:pt x="201" y="829"/>
                    <a:pt x="201" y="831"/>
                    <a:pt x="202" y="832"/>
                  </a:cubicBezTo>
                  <a:cubicBezTo>
                    <a:pt x="204" y="829"/>
                    <a:pt x="209" y="829"/>
                    <a:pt x="212" y="827"/>
                  </a:cubicBezTo>
                  <a:cubicBezTo>
                    <a:pt x="212" y="828"/>
                    <a:pt x="214" y="828"/>
                    <a:pt x="214" y="829"/>
                  </a:cubicBezTo>
                  <a:cubicBezTo>
                    <a:pt x="214" y="834"/>
                    <a:pt x="214" y="834"/>
                    <a:pt x="214" y="834"/>
                  </a:cubicBezTo>
                  <a:cubicBezTo>
                    <a:pt x="207" y="834"/>
                    <a:pt x="206" y="841"/>
                    <a:pt x="201" y="844"/>
                  </a:cubicBezTo>
                  <a:cubicBezTo>
                    <a:pt x="207" y="841"/>
                    <a:pt x="209" y="842"/>
                    <a:pt x="217" y="843"/>
                  </a:cubicBezTo>
                  <a:cubicBezTo>
                    <a:pt x="216" y="845"/>
                    <a:pt x="214" y="845"/>
                    <a:pt x="214" y="847"/>
                  </a:cubicBezTo>
                  <a:cubicBezTo>
                    <a:pt x="215" y="848"/>
                    <a:pt x="217" y="848"/>
                    <a:pt x="218" y="849"/>
                  </a:cubicBezTo>
                  <a:cubicBezTo>
                    <a:pt x="216" y="853"/>
                    <a:pt x="213" y="860"/>
                    <a:pt x="208" y="860"/>
                  </a:cubicBezTo>
                  <a:cubicBezTo>
                    <a:pt x="208" y="863"/>
                    <a:pt x="211" y="862"/>
                    <a:pt x="210" y="865"/>
                  </a:cubicBezTo>
                  <a:cubicBezTo>
                    <a:pt x="197" y="876"/>
                    <a:pt x="185" y="889"/>
                    <a:pt x="169" y="898"/>
                  </a:cubicBezTo>
                  <a:cubicBezTo>
                    <a:pt x="169" y="897"/>
                    <a:pt x="168" y="897"/>
                    <a:pt x="168" y="896"/>
                  </a:cubicBezTo>
                  <a:cubicBezTo>
                    <a:pt x="167" y="892"/>
                    <a:pt x="173" y="890"/>
                    <a:pt x="172" y="888"/>
                  </a:cubicBezTo>
                  <a:cubicBezTo>
                    <a:pt x="165" y="891"/>
                    <a:pt x="162" y="898"/>
                    <a:pt x="154" y="900"/>
                  </a:cubicBezTo>
                  <a:cubicBezTo>
                    <a:pt x="153" y="903"/>
                    <a:pt x="156" y="906"/>
                    <a:pt x="152" y="908"/>
                  </a:cubicBezTo>
                  <a:cubicBezTo>
                    <a:pt x="149" y="908"/>
                    <a:pt x="147" y="908"/>
                    <a:pt x="144" y="909"/>
                  </a:cubicBezTo>
                  <a:cubicBezTo>
                    <a:pt x="141" y="921"/>
                    <a:pt x="124" y="923"/>
                    <a:pt x="119" y="931"/>
                  </a:cubicBezTo>
                  <a:cubicBezTo>
                    <a:pt x="117" y="931"/>
                    <a:pt x="107" y="936"/>
                    <a:pt x="108" y="939"/>
                  </a:cubicBezTo>
                  <a:cubicBezTo>
                    <a:pt x="114" y="935"/>
                    <a:pt x="117" y="932"/>
                    <a:pt x="125" y="930"/>
                  </a:cubicBezTo>
                  <a:cubicBezTo>
                    <a:pt x="124" y="930"/>
                    <a:pt x="123" y="929"/>
                    <a:pt x="123" y="927"/>
                  </a:cubicBezTo>
                  <a:cubicBezTo>
                    <a:pt x="139" y="919"/>
                    <a:pt x="157" y="910"/>
                    <a:pt x="170" y="901"/>
                  </a:cubicBezTo>
                  <a:cubicBezTo>
                    <a:pt x="170" y="903"/>
                    <a:pt x="170" y="904"/>
                    <a:pt x="172" y="903"/>
                  </a:cubicBezTo>
                  <a:cubicBezTo>
                    <a:pt x="174" y="897"/>
                    <a:pt x="179" y="894"/>
                    <a:pt x="185" y="892"/>
                  </a:cubicBezTo>
                  <a:cubicBezTo>
                    <a:pt x="187" y="891"/>
                    <a:pt x="184" y="888"/>
                    <a:pt x="187" y="887"/>
                  </a:cubicBezTo>
                  <a:cubicBezTo>
                    <a:pt x="189" y="890"/>
                    <a:pt x="192" y="886"/>
                    <a:pt x="193" y="888"/>
                  </a:cubicBezTo>
                  <a:cubicBezTo>
                    <a:pt x="193" y="892"/>
                    <a:pt x="190" y="895"/>
                    <a:pt x="187" y="893"/>
                  </a:cubicBezTo>
                  <a:cubicBezTo>
                    <a:pt x="183" y="898"/>
                    <a:pt x="180" y="903"/>
                    <a:pt x="176" y="908"/>
                  </a:cubicBezTo>
                  <a:cubicBezTo>
                    <a:pt x="178" y="908"/>
                    <a:pt x="181" y="905"/>
                    <a:pt x="182" y="907"/>
                  </a:cubicBezTo>
                  <a:cubicBezTo>
                    <a:pt x="183" y="919"/>
                    <a:pt x="166" y="918"/>
                    <a:pt x="164" y="925"/>
                  </a:cubicBezTo>
                  <a:cubicBezTo>
                    <a:pt x="175" y="921"/>
                    <a:pt x="188" y="915"/>
                    <a:pt x="199" y="914"/>
                  </a:cubicBezTo>
                  <a:cubicBezTo>
                    <a:pt x="200" y="912"/>
                    <a:pt x="201" y="911"/>
                    <a:pt x="204" y="911"/>
                  </a:cubicBezTo>
                  <a:cubicBezTo>
                    <a:pt x="204" y="914"/>
                    <a:pt x="201" y="914"/>
                    <a:pt x="199" y="915"/>
                  </a:cubicBezTo>
                  <a:cubicBezTo>
                    <a:pt x="202" y="915"/>
                    <a:pt x="203" y="916"/>
                    <a:pt x="203" y="918"/>
                  </a:cubicBezTo>
                  <a:cubicBezTo>
                    <a:pt x="196" y="933"/>
                    <a:pt x="176" y="935"/>
                    <a:pt x="165" y="947"/>
                  </a:cubicBezTo>
                  <a:cubicBezTo>
                    <a:pt x="170" y="948"/>
                    <a:pt x="172" y="945"/>
                    <a:pt x="174" y="943"/>
                  </a:cubicBezTo>
                  <a:cubicBezTo>
                    <a:pt x="185" y="944"/>
                    <a:pt x="191" y="934"/>
                    <a:pt x="199" y="929"/>
                  </a:cubicBezTo>
                  <a:cubicBezTo>
                    <a:pt x="209" y="924"/>
                    <a:pt x="222" y="921"/>
                    <a:pt x="231" y="915"/>
                  </a:cubicBezTo>
                  <a:cubicBezTo>
                    <a:pt x="232" y="917"/>
                    <a:pt x="234" y="917"/>
                    <a:pt x="236" y="917"/>
                  </a:cubicBezTo>
                  <a:cubicBezTo>
                    <a:pt x="238" y="916"/>
                    <a:pt x="239" y="915"/>
                    <a:pt x="242" y="915"/>
                  </a:cubicBezTo>
                  <a:cubicBezTo>
                    <a:pt x="242" y="918"/>
                    <a:pt x="238" y="918"/>
                    <a:pt x="238" y="920"/>
                  </a:cubicBezTo>
                  <a:cubicBezTo>
                    <a:pt x="240" y="923"/>
                    <a:pt x="245" y="920"/>
                    <a:pt x="247" y="921"/>
                  </a:cubicBezTo>
                  <a:cubicBezTo>
                    <a:pt x="241" y="923"/>
                    <a:pt x="242" y="927"/>
                    <a:pt x="238" y="930"/>
                  </a:cubicBezTo>
                  <a:cubicBezTo>
                    <a:pt x="237" y="928"/>
                    <a:pt x="234" y="928"/>
                    <a:pt x="232" y="927"/>
                  </a:cubicBezTo>
                  <a:cubicBezTo>
                    <a:pt x="231" y="930"/>
                    <a:pt x="228" y="931"/>
                    <a:pt x="225" y="932"/>
                  </a:cubicBezTo>
                  <a:cubicBezTo>
                    <a:pt x="225" y="934"/>
                    <a:pt x="224" y="938"/>
                    <a:pt x="226" y="939"/>
                  </a:cubicBezTo>
                  <a:cubicBezTo>
                    <a:pt x="233" y="932"/>
                    <a:pt x="239" y="930"/>
                    <a:pt x="251" y="929"/>
                  </a:cubicBezTo>
                  <a:cubicBezTo>
                    <a:pt x="250" y="932"/>
                    <a:pt x="252" y="933"/>
                    <a:pt x="251" y="936"/>
                  </a:cubicBezTo>
                  <a:cubicBezTo>
                    <a:pt x="251" y="936"/>
                    <a:pt x="250" y="937"/>
                    <a:pt x="250" y="937"/>
                  </a:cubicBezTo>
                  <a:cubicBezTo>
                    <a:pt x="247" y="936"/>
                    <a:pt x="243" y="936"/>
                    <a:pt x="240" y="936"/>
                  </a:cubicBezTo>
                  <a:cubicBezTo>
                    <a:pt x="234" y="943"/>
                    <a:pt x="227" y="949"/>
                    <a:pt x="221" y="956"/>
                  </a:cubicBezTo>
                  <a:cubicBezTo>
                    <a:pt x="214" y="957"/>
                    <a:pt x="211" y="962"/>
                    <a:pt x="207" y="966"/>
                  </a:cubicBezTo>
                  <a:cubicBezTo>
                    <a:pt x="206" y="966"/>
                    <a:pt x="202" y="967"/>
                    <a:pt x="205" y="967"/>
                  </a:cubicBezTo>
                  <a:cubicBezTo>
                    <a:pt x="212" y="968"/>
                    <a:pt x="212" y="961"/>
                    <a:pt x="220" y="964"/>
                  </a:cubicBezTo>
                  <a:cubicBezTo>
                    <a:pt x="221" y="958"/>
                    <a:pt x="229" y="960"/>
                    <a:pt x="231" y="956"/>
                  </a:cubicBezTo>
                  <a:cubicBezTo>
                    <a:pt x="234" y="958"/>
                    <a:pt x="233" y="959"/>
                    <a:pt x="234" y="961"/>
                  </a:cubicBezTo>
                  <a:cubicBezTo>
                    <a:pt x="234" y="958"/>
                    <a:pt x="238" y="963"/>
                    <a:pt x="237" y="959"/>
                  </a:cubicBezTo>
                  <a:cubicBezTo>
                    <a:pt x="236" y="958"/>
                    <a:pt x="233" y="960"/>
                    <a:pt x="234" y="955"/>
                  </a:cubicBezTo>
                  <a:cubicBezTo>
                    <a:pt x="236" y="954"/>
                    <a:pt x="238" y="950"/>
                    <a:pt x="240" y="952"/>
                  </a:cubicBezTo>
                  <a:cubicBezTo>
                    <a:pt x="241" y="956"/>
                    <a:pt x="235" y="954"/>
                    <a:pt x="238" y="957"/>
                  </a:cubicBezTo>
                  <a:cubicBezTo>
                    <a:pt x="240" y="956"/>
                    <a:pt x="243" y="956"/>
                    <a:pt x="246" y="955"/>
                  </a:cubicBezTo>
                  <a:cubicBezTo>
                    <a:pt x="242" y="950"/>
                    <a:pt x="251" y="954"/>
                    <a:pt x="252" y="952"/>
                  </a:cubicBezTo>
                  <a:cubicBezTo>
                    <a:pt x="248" y="950"/>
                    <a:pt x="253" y="948"/>
                    <a:pt x="253" y="946"/>
                  </a:cubicBezTo>
                  <a:cubicBezTo>
                    <a:pt x="249" y="944"/>
                    <a:pt x="250" y="949"/>
                    <a:pt x="248" y="947"/>
                  </a:cubicBezTo>
                  <a:cubicBezTo>
                    <a:pt x="248" y="946"/>
                    <a:pt x="249" y="945"/>
                    <a:pt x="251" y="944"/>
                  </a:cubicBezTo>
                  <a:cubicBezTo>
                    <a:pt x="258" y="946"/>
                    <a:pt x="261" y="934"/>
                    <a:pt x="266" y="936"/>
                  </a:cubicBezTo>
                  <a:cubicBezTo>
                    <a:pt x="263" y="938"/>
                    <a:pt x="265" y="939"/>
                    <a:pt x="264" y="942"/>
                  </a:cubicBezTo>
                  <a:cubicBezTo>
                    <a:pt x="261" y="940"/>
                    <a:pt x="260" y="947"/>
                    <a:pt x="256" y="948"/>
                  </a:cubicBezTo>
                  <a:cubicBezTo>
                    <a:pt x="258" y="949"/>
                    <a:pt x="257" y="955"/>
                    <a:pt x="254" y="957"/>
                  </a:cubicBezTo>
                  <a:cubicBezTo>
                    <a:pt x="262" y="956"/>
                    <a:pt x="271" y="953"/>
                    <a:pt x="272" y="963"/>
                  </a:cubicBezTo>
                  <a:cubicBezTo>
                    <a:pt x="269" y="966"/>
                    <a:pt x="259" y="967"/>
                    <a:pt x="262" y="972"/>
                  </a:cubicBezTo>
                  <a:cubicBezTo>
                    <a:pt x="266" y="967"/>
                    <a:pt x="273" y="964"/>
                    <a:pt x="278" y="960"/>
                  </a:cubicBezTo>
                  <a:cubicBezTo>
                    <a:pt x="277" y="959"/>
                    <a:pt x="273" y="961"/>
                    <a:pt x="273" y="959"/>
                  </a:cubicBezTo>
                  <a:cubicBezTo>
                    <a:pt x="276" y="959"/>
                    <a:pt x="278" y="957"/>
                    <a:pt x="276" y="955"/>
                  </a:cubicBezTo>
                  <a:cubicBezTo>
                    <a:pt x="276" y="953"/>
                    <a:pt x="272" y="955"/>
                    <a:pt x="272" y="952"/>
                  </a:cubicBezTo>
                  <a:cubicBezTo>
                    <a:pt x="277" y="948"/>
                    <a:pt x="283" y="945"/>
                    <a:pt x="289" y="941"/>
                  </a:cubicBezTo>
                  <a:cubicBezTo>
                    <a:pt x="292" y="944"/>
                    <a:pt x="286" y="947"/>
                    <a:pt x="290" y="949"/>
                  </a:cubicBezTo>
                  <a:cubicBezTo>
                    <a:pt x="287" y="953"/>
                    <a:pt x="283" y="956"/>
                    <a:pt x="280" y="960"/>
                  </a:cubicBezTo>
                  <a:cubicBezTo>
                    <a:pt x="283" y="959"/>
                    <a:pt x="281" y="963"/>
                    <a:pt x="282" y="965"/>
                  </a:cubicBezTo>
                  <a:cubicBezTo>
                    <a:pt x="275" y="968"/>
                    <a:pt x="273" y="977"/>
                    <a:pt x="263" y="978"/>
                  </a:cubicBezTo>
                  <a:cubicBezTo>
                    <a:pt x="266" y="983"/>
                    <a:pt x="257" y="979"/>
                    <a:pt x="257" y="983"/>
                  </a:cubicBezTo>
                  <a:cubicBezTo>
                    <a:pt x="271" y="983"/>
                    <a:pt x="278" y="967"/>
                    <a:pt x="296" y="968"/>
                  </a:cubicBezTo>
                  <a:cubicBezTo>
                    <a:pt x="298" y="973"/>
                    <a:pt x="297" y="975"/>
                    <a:pt x="300" y="978"/>
                  </a:cubicBezTo>
                  <a:cubicBezTo>
                    <a:pt x="297" y="992"/>
                    <a:pt x="280" y="991"/>
                    <a:pt x="273" y="1001"/>
                  </a:cubicBezTo>
                  <a:cubicBezTo>
                    <a:pt x="276" y="1001"/>
                    <a:pt x="278" y="998"/>
                    <a:pt x="279" y="1002"/>
                  </a:cubicBezTo>
                  <a:cubicBezTo>
                    <a:pt x="279" y="1006"/>
                    <a:pt x="275" y="1007"/>
                    <a:pt x="274" y="1011"/>
                  </a:cubicBezTo>
                  <a:cubicBezTo>
                    <a:pt x="277" y="1011"/>
                    <a:pt x="280" y="1010"/>
                    <a:pt x="280" y="1013"/>
                  </a:cubicBezTo>
                  <a:cubicBezTo>
                    <a:pt x="278" y="1017"/>
                    <a:pt x="269" y="1020"/>
                    <a:pt x="265" y="1015"/>
                  </a:cubicBezTo>
                  <a:cubicBezTo>
                    <a:pt x="256" y="1023"/>
                    <a:pt x="242" y="1026"/>
                    <a:pt x="234" y="1036"/>
                  </a:cubicBezTo>
                  <a:cubicBezTo>
                    <a:pt x="240" y="1036"/>
                    <a:pt x="237" y="1041"/>
                    <a:pt x="240" y="1043"/>
                  </a:cubicBezTo>
                  <a:cubicBezTo>
                    <a:pt x="243" y="1041"/>
                    <a:pt x="246" y="1040"/>
                    <a:pt x="251" y="1039"/>
                  </a:cubicBezTo>
                  <a:cubicBezTo>
                    <a:pt x="251" y="1042"/>
                    <a:pt x="247" y="1041"/>
                    <a:pt x="248" y="1044"/>
                  </a:cubicBezTo>
                  <a:cubicBezTo>
                    <a:pt x="258" y="1041"/>
                    <a:pt x="273" y="1045"/>
                    <a:pt x="280" y="1034"/>
                  </a:cubicBezTo>
                  <a:cubicBezTo>
                    <a:pt x="277" y="1034"/>
                    <a:pt x="276" y="1034"/>
                    <a:pt x="276" y="1031"/>
                  </a:cubicBezTo>
                  <a:cubicBezTo>
                    <a:pt x="278" y="1023"/>
                    <a:pt x="285" y="1020"/>
                    <a:pt x="290" y="1015"/>
                  </a:cubicBezTo>
                  <a:cubicBezTo>
                    <a:pt x="296" y="1015"/>
                    <a:pt x="304" y="1015"/>
                    <a:pt x="311" y="1015"/>
                  </a:cubicBezTo>
                  <a:cubicBezTo>
                    <a:pt x="314" y="1006"/>
                    <a:pt x="323" y="1003"/>
                    <a:pt x="327" y="995"/>
                  </a:cubicBezTo>
                  <a:cubicBezTo>
                    <a:pt x="326" y="991"/>
                    <a:pt x="327" y="989"/>
                    <a:pt x="328" y="986"/>
                  </a:cubicBezTo>
                  <a:cubicBezTo>
                    <a:pt x="326" y="985"/>
                    <a:pt x="326" y="982"/>
                    <a:pt x="325" y="980"/>
                  </a:cubicBezTo>
                  <a:cubicBezTo>
                    <a:pt x="328" y="973"/>
                    <a:pt x="341" y="971"/>
                    <a:pt x="338" y="985"/>
                  </a:cubicBezTo>
                  <a:cubicBezTo>
                    <a:pt x="342" y="986"/>
                    <a:pt x="345" y="990"/>
                    <a:pt x="349" y="992"/>
                  </a:cubicBezTo>
                  <a:cubicBezTo>
                    <a:pt x="350" y="996"/>
                    <a:pt x="347" y="996"/>
                    <a:pt x="347" y="999"/>
                  </a:cubicBezTo>
                  <a:cubicBezTo>
                    <a:pt x="349" y="999"/>
                    <a:pt x="351" y="1003"/>
                    <a:pt x="349" y="1005"/>
                  </a:cubicBezTo>
                  <a:cubicBezTo>
                    <a:pt x="356" y="1006"/>
                    <a:pt x="363" y="1007"/>
                    <a:pt x="364" y="1011"/>
                  </a:cubicBezTo>
                  <a:cubicBezTo>
                    <a:pt x="369" y="1008"/>
                    <a:pt x="375" y="1011"/>
                    <a:pt x="378" y="1015"/>
                  </a:cubicBezTo>
                  <a:cubicBezTo>
                    <a:pt x="378" y="1017"/>
                    <a:pt x="375" y="1016"/>
                    <a:pt x="376" y="1018"/>
                  </a:cubicBezTo>
                  <a:cubicBezTo>
                    <a:pt x="379" y="1019"/>
                    <a:pt x="380" y="1016"/>
                    <a:pt x="381" y="1019"/>
                  </a:cubicBezTo>
                  <a:cubicBezTo>
                    <a:pt x="381" y="1021"/>
                    <a:pt x="378" y="1020"/>
                    <a:pt x="378" y="1022"/>
                  </a:cubicBezTo>
                  <a:cubicBezTo>
                    <a:pt x="382" y="1022"/>
                    <a:pt x="383" y="1020"/>
                    <a:pt x="387" y="1020"/>
                  </a:cubicBezTo>
                  <a:cubicBezTo>
                    <a:pt x="389" y="1023"/>
                    <a:pt x="388" y="1024"/>
                    <a:pt x="390" y="1027"/>
                  </a:cubicBezTo>
                  <a:cubicBezTo>
                    <a:pt x="394" y="1025"/>
                    <a:pt x="396" y="1030"/>
                    <a:pt x="398" y="1033"/>
                  </a:cubicBezTo>
                  <a:cubicBezTo>
                    <a:pt x="385" y="1041"/>
                    <a:pt x="383" y="1053"/>
                    <a:pt x="378" y="1067"/>
                  </a:cubicBezTo>
                  <a:cubicBezTo>
                    <a:pt x="387" y="1070"/>
                    <a:pt x="401" y="1068"/>
                    <a:pt x="402" y="1080"/>
                  </a:cubicBezTo>
                  <a:cubicBezTo>
                    <a:pt x="407" y="1084"/>
                    <a:pt x="411" y="1089"/>
                    <a:pt x="417" y="1092"/>
                  </a:cubicBezTo>
                  <a:cubicBezTo>
                    <a:pt x="415" y="1096"/>
                    <a:pt x="418" y="1100"/>
                    <a:pt x="416" y="1103"/>
                  </a:cubicBezTo>
                  <a:cubicBezTo>
                    <a:pt x="420" y="1104"/>
                    <a:pt x="424" y="1105"/>
                    <a:pt x="428" y="1106"/>
                  </a:cubicBezTo>
                  <a:cubicBezTo>
                    <a:pt x="433" y="1104"/>
                    <a:pt x="435" y="1099"/>
                    <a:pt x="440" y="1096"/>
                  </a:cubicBezTo>
                  <a:cubicBezTo>
                    <a:pt x="451" y="1082"/>
                    <a:pt x="471" y="1076"/>
                    <a:pt x="486" y="1066"/>
                  </a:cubicBezTo>
                  <a:cubicBezTo>
                    <a:pt x="493" y="1070"/>
                    <a:pt x="499" y="1058"/>
                    <a:pt x="504" y="1054"/>
                  </a:cubicBezTo>
                  <a:cubicBezTo>
                    <a:pt x="507" y="1054"/>
                    <a:pt x="508" y="1057"/>
                    <a:pt x="512" y="1056"/>
                  </a:cubicBezTo>
                  <a:cubicBezTo>
                    <a:pt x="512" y="1049"/>
                    <a:pt x="522" y="1050"/>
                    <a:pt x="524" y="1051"/>
                  </a:cubicBezTo>
                  <a:cubicBezTo>
                    <a:pt x="520" y="1049"/>
                    <a:pt x="527" y="1043"/>
                    <a:pt x="530" y="1042"/>
                  </a:cubicBezTo>
                  <a:cubicBezTo>
                    <a:pt x="530" y="1048"/>
                    <a:pt x="540" y="1051"/>
                    <a:pt x="541" y="1059"/>
                  </a:cubicBezTo>
                  <a:cubicBezTo>
                    <a:pt x="538" y="1058"/>
                    <a:pt x="537" y="1062"/>
                    <a:pt x="533" y="1059"/>
                  </a:cubicBezTo>
                  <a:cubicBezTo>
                    <a:pt x="532" y="1065"/>
                    <a:pt x="533" y="1067"/>
                    <a:pt x="533" y="1073"/>
                  </a:cubicBezTo>
                  <a:cubicBezTo>
                    <a:pt x="537" y="1073"/>
                    <a:pt x="537" y="1078"/>
                    <a:pt x="541" y="1078"/>
                  </a:cubicBezTo>
                  <a:cubicBezTo>
                    <a:pt x="542" y="1074"/>
                    <a:pt x="540" y="1072"/>
                    <a:pt x="545" y="1072"/>
                  </a:cubicBezTo>
                  <a:cubicBezTo>
                    <a:pt x="545" y="1075"/>
                    <a:pt x="540" y="1077"/>
                    <a:pt x="545" y="1077"/>
                  </a:cubicBezTo>
                  <a:cubicBezTo>
                    <a:pt x="547" y="1078"/>
                    <a:pt x="544" y="1073"/>
                    <a:pt x="546" y="1073"/>
                  </a:cubicBezTo>
                  <a:cubicBezTo>
                    <a:pt x="549" y="1074"/>
                    <a:pt x="553" y="1074"/>
                    <a:pt x="553" y="1078"/>
                  </a:cubicBezTo>
                  <a:cubicBezTo>
                    <a:pt x="551" y="1078"/>
                    <a:pt x="551" y="1076"/>
                    <a:pt x="548" y="1077"/>
                  </a:cubicBezTo>
                  <a:cubicBezTo>
                    <a:pt x="548" y="1081"/>
                    <a:pt x="548" y="1085"/>
                    <a:pt x="545" y="1085"/>
                  </a:cubicBezTo>
                  <a:cubicBezTo>
                    <a:pt x="546" y="1080"/>
                    <a:pt x="541" y="1086"/>
                    <a:pt x="541" y="1082"/>
                  </a:cubicBezTo>
                  <a:cubicBezTo>
                    <a:pt x="542" y="1080"/>
                    <a:pt x="544" y="1079"/>
                    <a:pt x="541" y="1078"/>
                  </a:cubicBezTo>
                  <a:cubicBezTo>
                    <a:pt x="539" y="1079"/>
                    <a:pt x="541" y="1082"/>
                    <a:pt x="538" y="1082"/>
                  </a:cubicBezTo>
                  <a:cubicBezTo>
                    <a:pt x="541" y="1079"/>
                    <a:pt x="533" y="1082"/>
                    <a:pt x="532" y="1078"/>
                  </a:cubicBezTo>
                  <a:cubicBezTo>
                    <a:pt x="531" y="1080"/>
                    <a:pt x="530" y="1082"/>
                    <a:pt x="529" y="1085"/>
                  </a:cubicBezTo>
                  <a:cubicBezTo>
                    <a:pt x="533" y="1085"/>
                    <a:pt x="536" y="1088"/>
                    <a:pt x="533" y="1090"/>
                  </a:cubicBezTo>
                  <a:cubicBezTo>
                    <a:pt x="534" y="1091"/>
                    <a:pt x="538" y="1089"/>
                    <a:pt x="538" y="1091"/>
                  </a:cubicBezTo>
                  <a:cubicBezTo>
                    <a:pt x="529" y="1095"/>
                    <a:pt x="513" y="1093"/>
                    <a:pt x="508" y="1101"/>
                  </a:cubicBezTo>
                  <a:cubicBezTo>
                    <a:pt x="518" y="1101"/>
                    <a:pt x="530" y="1093"/>
                    <a:pt x="539" y="1097"/>
                  </a:cubicBezTo>
                  <a:cubicBezTo>
                    <a:pt x="538" y="1103"/>
                    <a:pt x="532" y="1097"/>
                    <a:pt x="531" y="1101"/>
                  </a:cubicBezTo>
                  <a:cubicBezTo>
                    <a:pt x="533" y="1104"/>
                    <a:pt x="541" y="1101"/>
                    <a:pt x="541" y="1106"/>
                  </a:cubicBezTo>
                  <a:cubicBezTo>
                    <a:pt x="541" y="1108"/>
                    <a:pt x="537" y="1107"/>
                    <a:pt x="537" y="1110"/>
                  </a:cubicBezTo>
                  <a:cubicBezTo>
                    <a:pt x="544" y="1109"/>
                    <a:pt x="552" y="1104"/>
                    <a:pt x="552" y="1098"/>
                  </a:cubicBezTo>
                  <a:cubicBezTo>
                    <a:pt x="570" y="1092"/>
                    <a:pt x="580" y="1083"/>
                    <a:pt x="601" y="1083"/>
                  </a:cubicBezTo>
                  <a:cubicBezTo>
                    <a:pt x="608" y="1079"/>
                    <a:pt x="621" y="1083"/>
                    <a:pt x="627" y="1088"/>
                  </a:cubicBezTo>
                  <a:cubicBezTo>
                    <a:pt x="639" y="1088"/>
                    <a:pt x="638" y="1074"/>
                    <a:pt x="651" y="1074"/>
                  </a:cubicBezTo>
                  <a:cubicBezTo>
                    <a:pt x="652" y="1077"/>
                    <a:pt x="650" y="1077"/>
                    <a:pt x="650" y="1079"/>
                  </a:cubicBezTo>
                  <a:cubicBezTo>
                    <a:pt x="665" y="1076"/>
                    <a:pt x="677" y="1070"/>
                    <a:pt x="688" y="1064"/>
                  </a:cubicBezTo>
                  <a:cubicBezTo>
                    <a:pt x="694" y="1064"/>
                    <a:pt x="699" y="1063"/>
                    <a:pt x="701" y="1059"/>
                  </a:cubicBezTo>
                  <a:cubicBezTo>
                    <a:pt x="693" y="1057"/>
                    <a:pt x="682" y="1067"/>
                    <a:pt x="672" y="1060"/>
                  </a:cubicBezTo>
                  <a:cubicBezTo>
                    <a:pt x="683" y="1053"/>
                    <a:pt x="695" y="1048"/>
                    <a:pt x="710" y="1044"/>
                  </a:cubicBezTo>
                  <a:cubicBezTo>
                    <a:pt x="712" y="1042"/>
                    <a:pt x="712" y="1039"/>
                    <a:pt x="714" y="1038"/>
                  </a:cubicBezTo>
                  <a:cubicBezTo>
                    <a:pt x="722" y="1040"/>
                    <a:pt x="729" y="1035"/>
                    <a:pt x="735" y="1031"/>
                  </a:cubicBezTo>
                  <a:cubicBezTo>
                    <a:pt x="736" y="1035"/>
                    <a:pt x="733" y="1036"/>
                    <a:pt x="735" y="1038"/>
                  </a:cubicBezTo>
                  <a:cubicBezTo>
                    <a:pt x="737" y="1040"/>
                    <a:pt x="739" y="1038"/>
                    <a:pt x="742" y="1038"/>
                  </a:cubicBezTo>
                  <a:cubicBezTo>
                    <a:pt x="742" y="1040"/>
                    <a:pt x="740" y="1040"/>
                    <a:pt x="742" y="1041"/>
                  </a:cubicBezTo>
                  <a:cubicBezTo>
                    <a:pt x="755" y="1034"/>
                    <a:pt x="772" y="1031"/>
                    <a:pt x="783" y="1021"/>
                  </a:cubicBezTo>
                  <a:cubicBezTo>
                    <a:pt x="788" y="1020"/>
                    <a:pt x="793" y="1023"/>
                    <a:pt x="797" y="1020"/>
                  </a:cubicBezTo>
                  <a:cubicBezTo>
                    <a:pt x="796" y="1024"/>
                    <a:pt x="800" y="1023"/>
                    <a:pt x="800" y="1025"/>
                  </a:cubicBezTo>
                  <a:cubicBezTo>
                    <a:pt x="793" y="1032"/>
                    <a:pt x="780" y="1028"/>
                    <a:pt x="777" y="1040"/>
                  </a:cubicBezTo>
                  <a:cubicBezTo>
                    <a:pt x="753" y="1052"/>
                    <a:pt x="724" y="1060"/>
                    <a:pt x="702" y="1074"/>
                  </a:cubicBezTo>
                  <a:cubicBezTo>
                    <a:pt x="700" y="1074"/>
                    <a:pt x="700" y="1073"/>
                    <a:pt x="699" y="1073"/>
                  </a:cubicBezTo>
                  <a:cubicBezTo>
                    <a:pt x="680" y="1080"/>
                    <a:pt x="661" y="1085"/>
                    <a:pt x="645" y="1094"/>
                  </a:cubicBezTo>
                  <a:cubicBezTo>
                    <a:pt x="656" y="1092"/>
                    <a:pt x="665" y="1087"/>
                    <a:pt x="673" y="1087"/>
                  </a:cubicBezTo>
                  <a:cubicBezTo>
                    <a:pt x="671" y="1094"/>
                    <a:pt x="663" y="1097"/>
                    <a:pt x="657" y="1095"/>
                  </a:cubicBezTo>
                  <a:cubicBezTo>
                    <a:pt x="657" y="1096"/>
                    <a:pt x="659" y="1096"/>
                    <a:pt x="659" y="1097"/>
                  </a:cubicBezTo>
                  <a:cubicBezTo>
                    <a:pt x="653" y="1100"/>
                    <a:pt x="646" y="1101"/>
                    <a:pt x="641" y="1104"/>
                  </a:cubicBezTo>
                  <a:cubicBezTo>
                    <a:pt x="659" y="1107"/>
                    <a:pt x="666" y="1090"/>
                    <a:pt x="680" y="1097"/>
                  </a:cubicBezTo>
                  <a:cubicBezTo>
                    <a:pt x="680" y="1098"/>
                    <a:pt x="678" y="1101"/>
                    <a:pt x="680" y="1101"/>
                  </a:cubicBezTo>
                  <a:cubicBezTo>
                    <a:pt x="681" y="1099"/>
                    <a:pt x="684" y="1101"/>
                    <a:pt x="686" y="1101"/>
                  </a:cubicBezTo>
                  <a:cubicBezTo>
                    <a:pt x="687" y="1099"/>
                    <a:pt x="688" y="1097"/>
                    <a:pt x="688" y="1094"/>
                  </a:cubicBezTo>
                  <a:cubicBezTo>
                    <a:pt x="694" y="1094"/>
                    <a:pt x="695" y="1086"/>
                    <a:pt x="701" y="1088"/>
                  </a:cubicBezTo>
                  <a:cubicBezTo>
                    <a:pt x="701" y="1087"/>
                    <a:pt x="701" y="1086"/>
                    <a:pt x="702" y="1086"/>
                  </a:cubicBezTo>
                  <a:cubicBezTo>
                    <a:pt x="702" y="1086"/>
                    <a:pt x="701" y="1086"/>
                    <a:pt x="701" y="1086"/>
                  </a:cubicBezTo>
                  <a:cubicBezTo>
                    <a:pt x="699" y="1086"/>
                    <a:pt x="698" y="1085"/>
                    <a:pt x="698" y="1083"/>
                  </a:cubicBezTo>
                  <a:cubicBezTo>
                    <a:pt x="701" y="1079"/>
                    <a:pt x="706" y="1077"/>
                    <a:pt x="709" y="1072"/>
                  </a:cubicBezTo>
                  <a:cubicBezTo>
                    <a:pt x="736" y="1068"/>
                    <a:pt x="755" y="1051"/>
                    <a:pt x="781" y="1048"/>
                  </a:cubicBezTo>
                  <a:cubicBezTo>
                    <a:pt x="779" y="1054"/>
                    <a:pt x="778" y="1059"/>
                    <a:pt x="779" y="1063"/>
                  </a:cubicBezTo>
                  <a:cubicBezTo>
                    <a:pt x="783" y="1064"/>
                    <a:pt x="785" y="1063"/>
                    <a:pt x="788" y="1062"/>
                  </a:cubicBezTo>
                  <a:cubicBezTo>
                    <a:pt x="792" y="1053"/>
                    <a:pt x="802" y="1054"/>
                    <a:pt x="808" y="1050"/>
                  </a:cubicBezTo>
                  <a:cubicBezTo>
                    <a:pt x="806" y="1040"/>
                    <a:pt x="812" y="1048"/>
                    <a:pt x="819" y="1045"/>
                  </a:cubicBezTo>
                  <a:cubicBezTo>
                    <a:pt x="817" y="1036"/>
                    <a:pt x="806" y="1046"/>
                    <a:pt x="802" y="1043"/>
                  </a:cubicBezTo>
                  <a:cubicBezTo>
                    <a:pt x="803" y="1040"/>
                    <a:pt x="805" y="1037"/>
                    <a:pt x="802" y="1036"/>
                  </a:cubicBezTo>
                  <a:cubicBezTo>
                    <a:pt x="807" y="1034"/>
                    <a:pt x="811" y="1031"/>
                    <a:pt x="814" y="1027"/>
                  </a:cubicBezTo>
                  <a:cubicBezTo>
                    <a:pt x="813" y="1026"/>
                    <a:pt x="812" y="1026"/>
                    <a:pt x="812" y="1024"/>
                  </a:cubicBezTo>
                  <a:cubicBezTo>
                    <a:pt x="808" y="1025"/>
                    <a:pt x="804" y="1026"/>
                    <a:pt x="802" y="1029"/>
                  </a:cubicBezTo>
                  <a:cubicBezTo>
                    <a:pt x="802" y="1022"/>
                    <a:pt x="798" y="1020"/>
                    <a:pt x="797" y="1015"/>
                  </a:cubicBezTo>
                  <a:cubicBezTo>
                    <a:pt x="807" y="1013"/>
                    <a:pt x="818" y="1011"/>
                    <a:pt x="821" y="1002"/>
                  </a:cubicBezTo>
                  <a:cubicBezTo>
                    <a:pt x="815" y="1004"/>
                    <a:pt x="810" y="1007"/>
                    <a:pt x="804" y="1010"/>
                  </a:cubicBezTo>
                  <a:cubicBezTo>
                    <a:pt x="803" y="1010"/>
                    <a:pt x="802" y="1009"/>
                    <a:pt x="800" y="1008"/>
                  </a:cubicBezTo>
                  <a:cubicBezTo>
                    <a:pt x="782" y="1016"/>
                    <a:pt x="765" y="1024"/>
                    <a:pt x="748" y="1032"/>
                  </a:cubicBezTo>
                  <a:cubicBezTo>
                    <a:pt x="746" y="1032"/>
                    <a:pt x="745" y="1031"/>
                    <a:pt x="742" y="1030"/>
                  </a:cubicBezTo>
                  <a:cubicBezTo>
                    <a:pt x="743" y="1034"/>
                    <a:pt x="740" y="1035"/>
                    <a:pt x="736" y="1035"/>
                  </a:cubicBezTo>
                  <a:cubicBezTo>
                    <a:pt x="736" y="1031"/>
                    <a:pt x="736" y="1031"/>
                    <a:pt x="736" y="1031"/>
                  </a:cubicBezTo>
                  <a:cubicBezTo>
                    <a:pt x="744" y="1030"/>
                    <a:pt x="749" y="1025"/>
                    <a:pt x="756" y="1022"/>
                  </a:cubicBezTo>
                  <a:cubicBezTo>
                    <a:pt x="754" y="1022"/>
                    <a:pt x="757" y="1021"/>
                    <a:pt x="756" y="1018"/>
                  </a:cubicBezTo>
                  <a:cubicBezTo>
                    <a:pt x="752" y="1020"/>
                    <a:pt x="745" y="1022"/>
                    <a:pt x="745" y="1025"/>
                  </a:cubicBezTo>
                  <a:cubicBezTo>
                    <a:pt x="743" y="1019"/>
                    <a:pt x="738" y="1027"/>
                    <a:pt x="735" y="1022"/>
                  </a:cubicBezTo>
                  <a:cubicBezTo>
                    <a:pt x="744" y="1019"/>
                    <a:pt x="752" y="1013"/>
                    <a:pt x="762" y="1010"/>
                  </a:cubicBezTo>
                  <a:cubicBezTo>
                    <a:pt x="763" y="1016"/>
                    <a:pt x="773" y="1011"/>
                    <a:pt x="775" y="1015"/>
                  </a:cubicBezTo>
                  <a:cubicBezTo>
                    <a:pt x="780" y="1012"/>
                    <a:pt x="780" y="1006"/>
                    <a:pt x="786" y="1005"/>
                  </a:cubicBezTo>
                  <a:cubicBezTo>
                    <a:pt x="787" y="1007"/>
                    <a:pt x="782" y="1009"/>
                    <a:pt x="785" y="1010"/>
                  </a:cubicBezTo>
                  <a:cubicBezTo>
                    <a:pt x="789" y="1005"/>
                    <a:pt x="793" y="1000"/>
                    <a:pt x="801" y="999"/>
                  </a:cubicBezTo>
                  <a:cubicBezTo>
                    <a:pt x="800" y="1005"/>
                    <a:pt x="809" y="1000"/>
                    <a:pt x="804" y="1005"/>
                  </a:cubicBezTo>
                  <a:cubicBezTo>
                    <a:pt x="812" y="1004"/>
                    <a:pt x="819" y="1002"/>
                    <a:pt x="820" y="998"/>
                  </a:cubicBezTo>
                  <a:cubicBezTo>
                    <a:pt x="817" y="999"/>
                    <a:pt x="814" y="1000"/>
                    <a:pt x="811" y="1002"/>
                  </a:cubicBezTo>
                  <a:cubicBezTo>
                    <a:pt x="811" y="999"/>
                    <a:pt x="811" y="995"/>
                    <a:pt x="812" y="993"/>
                  </a:cubicBezTo>
                  <a:cubicBezTo>
                    <a:pt x="821" y="995"/>
                    <a:pt x="837" y="988"/>
                    <a:pt x="841" y="979"/>
                  </a:cubicBezTo>
                  <a:cubicBezTo>
                    <a:pt x="843" y="979"/>
                    <a:pt x="844" y="978"/>
                    <a:pt x="846" y="978"/>
                  </a:cubicBezTo>
                  <a:cubicBezTo>
                    <a:pt x="844" y="973"/>
                    <a:pt x="852" y="974"/>
                    <a:pt x="859" y="974"/>
                  </a:cubicBezTo>
                  <a:cubicBezTo>
                    <a:pt x="859" y="969"/>
                    <a:pt x="865" y="967"/>
                    <a:pt x="868" y="968"/>
                  </a:cubicBezTo>
                  <a:cubicBezTo>
                    <a:pt x="868" y="972"/>
                    <a:pt x="865" y="967"/>
                    <a:pt x="865" y="971"/>
                  </a:cubicBezTo>
                  <a:cubicBezTo>
                    <a:pt x="872" y="971"/>
                    <a:pt x="886" y="969"/>
                    <a:pt x="886" y="961"/>
                  </a:cubicBezTo>
                  <a:cubicBezTo>
                    <a:pt x="889" y="960"/>
                    <a:pt x="889" y="963"/>
                    <a:pt x="889" y="965"/>
                  </a:cubicBezTo>
                  <a:cubicBezTo>
                    <a:pt x="895" y="963"/>
                    <a:pt x="897" y="957"/>
                    <a:pt x="905" y="956"/>
                  </a:cubicBezTo>
                  <a:cubicBezTo>
                    <a:pt x="906" y="954"/>
                    <a:pt x="902" y="953"/>
                    <a:pt x="905" y="952"/>
                  </a:cubicBezTo>
                  <a:cubicBezTo>
                    <a:pt x="907" y="950"/>
                    <a:pt x="909" y="954"/>
                    <a:pt x="911" y="954"/>
                  </a:cubicBezTo>
                  <a:cubicBezTo>
                    <a:pt x="910" y="955"/>
                    <a:pt x="906" y="956"/>
                    <a:pt x="909" y="957"/>
                  </a:cubicBezTo>
                  <a:cubicBezTo>
                    <a:pt x="909" y="956"/>
                    <a:pt x="911" y="956"/>
                    <a:pt x="912" y="956"/>
                  </a:cubicBezTo>
                  <a:cubicBezTo>
                    <a:pt x="912" y="952"/>
                    <a:pt x="912" y="948"/>
                    <a:pt x="915" y="947"/>
                  </a:cubicBezTo>
                  <a:cubicBezTo>
                    <a:pt x="918" y="946"/>
                    <a:pt x="918" y="948"/>
                    <a:pt x="919" y="950"/>
                  </a:cubicBezTo>
                  <a:cubicBezTo>
                    <a:pt x="919" y="952"/>
                    <a:pt x="917" y="951"/>
                    <a:pt x="917" y="953"/>
                  </a:cubicBezTo>
                  <a:cubicBezTo>
                    <a:pt x="923" y="956"/>
                    <a:pt x="925" y="949"/>
                    <a:pt x="928" y="946"/>
                  </a:cubicBezTo>
                  <a:cubicBezTo>
                    <a:pt x="935" y="945"/>
                    <a:pt x="939" y="939"/>
                    <a:pt x="944" y="935"/>
                  </a:cubicBezTo>
                  <a:cubicBezTo>
                    <a:pt x="949" y="936"/>
                    <a:pt x="952" y="933"/>
                    <a:pt x="957" y="937"/>
                  </a:cubicBezTo>
                  <a:cubicBezTo>
                    <a:pt x="958" y="934"/>
                    <a:pt x="955" y="934"/>
                    <a:pt x="956" y="931"/>
                  </a:cubicBezTo>
                  <a:cubicBezTo>
                    <a:pt x="960" y="930"/>
                    <a:pt x="961" y="927"/>
                    <a:pt x="965" y="926"/>
                  </a:cubicBezTo>
                  <a:cubicBezTo>
                    <a:pt x="968" y="925"/>
                    <a:pt x="969" y="931"/>
                    <a:pt x="972" y="927"/>
                  </a:cubicBezTo>
                  <a:cubicBezTo>
                    <a:pt x="967" y="917"/>
                    <a:pt x="982" y="912"/>
                    <a:pt x="983" y="902"/>
                  </a:cubicBezTo>
                  <a:cubicBezTo>
                    <a:pt x="987" y="901"/>
                    <a:pt x="988" y="905"/>
                    <a:pt x="990" y="906"/>
                  </a:cubicBezTo>
                  <a:cubicBezTo>
                    <a:pt x="990" y="907"/>
                    <a:pt x="988" y="908"/>
                    <a:pt x="988" y="909"/>
                  </a:cubicBezTo>
                  <a:cubicBezTo>
                    <a:pt x="992" y="911"/>
                    <a:pt x="996" y="911"/>
                    <a:pt x="1000" y="909"/>
                  </a:cubicBezTo>
                  <a:cubicBezTo>
                    <a:pt x="1000" y="911"/>
                    <a:pt x="997" y="910"/>
                    <a:pt x="996" y="912"/>
                  </a:cubicBezTo>
                  <a:cubicBezTo>
                    <a:pt x="998" y="912"/>
                    <a:pt x="1000" y="912"/>
                    <a:pt x="1001" y="913"/>
                  </a:cubicBezTo>
                  <a:cubicBezTo>
                    <a:pt x="1001" y="917"/>
                    <a:pt x="997" y="918"/>
                    <a:pt x="999" y="920"/>
                  </a:cubicBezTo>
                  <a:cubicBezTo>
                    <a:pt x="1005" y="919"/>
                    <a:pt x="1009" y="915"/>
                    <a:pt x="1008" y="910"/>
                  </a:cubicBezTo>
                  <a:cubicBezTo>
                    <a:pt x="1004" y="911"/>
                    <a:pt x="1001" y="910"/>
                    <a:pt x="1000" y="906"/>
                  </a:cubicBezTo>
                  <a:cubicBezTo>
                    <a:pt x="1004" y="905"/>
                    <a:pt x="1004" y="900"/>
                    <a:pt x="1010" y="900"/>
                  </a:cubicBezTo>
                  <a:cubicBezTo>
                    <a:pt x="1009" y="897"/>
                    <a:pt x="1012" y="897"/>
                    <a:pt x="1012" y="894"/>
                  </a:cubicBezTo>
                  <a:cubicBezTo>
                    <a:pt x="1009" y="892"/>
                    <a:pt x="1010" y="888"/>
                    <a:pt x="1010" y="884"/>
                  </a:cubicBezTo>
                  <a:cubicBezTo>
                    <a:pt x="1019" y="883"/>
                    <a:pt x="1022" y="866"/>
                    <a:pt x="1034" y="868"/>
                  </a:cubicBezTo>
                  <a:cubicBezTo>
                    <a:pt x="1035" y="874"/>
                    <a:pt x="1029" y="874"/>
                    <a:pt x="1027" y="877"/>
                  </a:cubicBezTo>
                  <a:cubicBezTo>
                    <a:pt x="1027" y="881"/>
                    <a:pt x="1031" y="881"/>
                    <a:pt x="1030" y="885"/>
                  </a:cubicBezTo>
                  <a:cubicBezTo>
                    <a:pt x="1029" y="885"/>
                    <a:pt x="1026" y="884"/>
                    <a:pt x="1027" y="887"/>
                  </a:cubicBezTo>
                  <a:cubicBezTo>
                    <a:pt x="1031" y="887"/>
                    <a:pt x="1028" y="890"/>
                    <a:pt x="1031" y="893"/>
                  </a:cubicBezTo>
                  <a:cubicBezTo>
                    <a:pt x="1028" y="892"/>
                    <a:pt x="1027" y="894"/>
                    <a:pt x="1027" y="896"/>
                  </a:cubicBezTo>
                  <a:cubicBezTo>
                    <a:pt x="1032" y="895"/>
                    <a:pt x="1034" y="900"/>
                    <a:pt x="1034" y="901"/>
                  </a:cubicBezTo>
                  <a:cubicBezTo>
                    <a:pt x="1034" y="899"/>
                    <a:pt x="1037" y="899"/>
                    <a:pt x="1039" y="899"/>
                  </a:cubicBezTo>
                  <a:cubicBezTo>
                    <a:pt x="1040" y="902"/>
                    <a:pt x="1037" y="904"/>
                    <a:pt x="1039" y="906"/>
                  </a:cubicBezTo>
                  <a:cubicBezTo>
                    <a:pt x="1040" y="904"/>
                    <a:pt x="1040" y="902"/>
                    <a:pt x="1041" y="901"/>
                  </a:cubicBezTo>
                  <a:cubicBezTo>
                    <a:pt x="1041" y="903"/>
                    <a:pt x="1044" y="902"/>
                    <a:pt x="1044" y="903"/>
                  </a:cubicBezTo>
                  <a:cubicBezTo>
                    <a:pt x="1042" y="908"/>
                    <a:pt x="1042" y="904"/>
                    <a:pt x="1041" y="909"/>
                  </a:cubicBezTo>
                  <a:cubicBezTo>
                    <a:pt x="1044" y="909"/>
                    <a:pt x="1047" y="912"/>
                    <a:pt x="1050" y="910"/>
                  </a:cubicBezTo>
                  <a:cubicBezTo>
                    <a:pt x="1049" y="909"/>
                    <a:pt x="1049" y="908"/>
                    <a:pt x="1048" y="906"/>
                  </a:cubicBezTo>
                  <a:cubicBezTo>
                    <a:pt x="1051" y="903"/>
                    <a:pt x="1052" y="903"/>
                    <a:pt x="1056" y="905"/>
                  </a:cubicBezTo>
                  <a:cubicBezTo>
                    <a:pt x="1056" y="903"/>
                    <a:pt x="1054" y="902"/>
                    <a:pt x="1055" y="900"/>
                  </a:cubicBezTo>
                  <a:cubicBezTo>
                    <a:pt x="1050" y="897"/>
                    <a:pt x="1049" y="903"/>
                    <a:pt x="1046" y="904"/>
                  </a:cubicBezTo>
                  <a:cubicBezTo>
                    <a:pt x="1045" y="900"/>
                    <a:pt x="1044" y="897"/>
                    <a:pt x="1044" y="894"/>
                  </a:cubicBezTo>
                  <a:cubicBezTo>
                    <a:pt x="1044" y="896"/>
                    <a:pt x="1040" y="895"/>
                    <a:pt x="1040" y="893"/>
                  </a:cubicBezTo>
                  <a:cubicBezTo>
                    <a:pt x="1046" y="891"/>
                    <a:pt x="1047" y="887"/>
                    <a:pt x="1047" y="881"/>
                  </a:cubicBezTo>
                  <a:cubicBezTo>
                    <a:pt x="1041" y="883"/>
                    <a:pt x="1042" y="892"/>
                    <a:pt x="1035" y="893"/>
                  </a:cubicBezTo>
                  <a:cubicBezTo>
                    <a:pt x="1033" y="887"/>
                    <a:pt x="1030" y="884"/>
                    <a:pt x="1034" y="880"/>
                  </a:cubicBezTo>
                  <a:cubicBezTo>
                    <a:pt x="1035" y="880"/>
                    <a:pt x="1036" y="880"/>
                    <a:pt x="1037" y="879"/>
                  </a:cubicBezTo>
                  <a:cubicBezTo>
                    <a:pt x="1037" y="881"/>
                    <a:pt x="1037" y="883"/>
                    <a:pt x="1038" y="884"/>
                  </a:cubicBezTo>
                  <a:cubicBezTo>
                    <a:pt x="1039" y="881"/>
                    <a:pt x="1039" y="879"/>
                    <a:pt x="1038" y="876"/>
                  </a:cubicBezTo>
                  <a:cubicBezTo>
                    <a:pt x="1041" y="879"/>
                    <a:pt x="1042" y="872"/>
                    <a:pt x="1047" y="873"/>
                  </a:cubicBezTo>
                  <a:cubicBezTo>
                    <a:pt x="1047" y="871"/>
                    <a:pt x="1046" y="871"/>
                    <a:pt x="1046" y="869"/>
                  </a:cubicBezTo>
                  <a:cubicBezTo>
                    <a:pt x="1055" y="861"/>
                    <a:pt x="1064" y="856"/>
                    <a:pt x="1076" y="855"/>
                  </a:cubicBezTo>
                  <a:cubicBezTo>
                    <a:pt x="1072" y="852"/>
                    <a:pt x="1078" y="849"/>
                    <a:pt x="1077" y="848"/>
                  </a:cubicBezTo>
                  <a:cubicBezTo>
                    <a:pt x="1076" y="851"/>
                    <a:pt x="1071" y="846"/>
                    <a:pt x="1071" y="848"/>
                  </a:cubicBezTo>
                  <a:cubicBezTo>
                    <a:pt x="1074" y="851"/>
                    <a:pt x="1067" y="856"/>
                    <a:pt x="1065" y="855"/>
                  </a:cubicBezTo>
                  <a:cubicBezTo>
                    <a:pt x="1066" y="849"/>
                    <a:pt x="1073" y="845"/>
                    <a:pt x="1072" y="841"/>
                  </a:cubicBezTo>
                  <a:cubicBezTo>
                    <a:pt x="1071" y="840"/>
                    <a:pt x="1067" y="842"/>
                    <a:pt x="1066" y="838"/>
                  </a:cubicBezTo>
                  <a:cubicBezTo>
                    <a:pt x="1065" y="840"/>
                    <a:pt x="1065" y="842"/>
                    <a:pt x="1062" y="842"/>
                  </a:cubicBezTo>
                  <a:cubicBezTo>
                    <a:pt x="1062" y="839"/>
                    <a:pt x="1060" y="838"/>
                    <a:pt x="1059" y="835"/>
                  </a:cubicBezTo>
                  <a:cubicBezTo>
                    <a:pt x="1064" y="833"/>
                    <a:pt x="1074" y="826"/>
                    <a:pt x="1077" y="832"/>
                  </a:cubicBezTo>
                  <a:cubicBezTo>
                    <a:pt x="1077" y="834"/>
                    <a:pt x="1073" y="837"/>
                    <a:pt x="1076" y="839"/>
                  </a:cubicBezTo>
                  <a:cubicBezTo>
                    <a:pt x="1076" y="838"/>
                    <a:pt x="1077" y="837"/>
                    <a:pt x="1078" y="836"/>
                  </a:cubicBezTo>
                  <a:cubicBezTo>
                    <a:pt x="1081" y="838"/>
                    <a:pt x="1076" y="840"/>
                    <a:pt x="1078" y="841"/>
                  </a:cubicBezTo>
                  <a:cubicBezTo>
                    <a:pt x="1081" y="839"/>
                    <a:pt x="1081" y="833"/>
                    <a:pt x="1085" y="832"/>
                  </a:cubicBezTo>
                  <a:cubicBezTo>
                    <a:pt x="1083" y="827"/>
                    <a:pt x="1086" y="824"/>
                    <a:pt x="1091" y="824"/>
                  </a:cubicBezTo>
                  <a:cubicBezTo>
                    <a:pt x="1091" y="825"/>
                    <a:pt x="1091" y="825"/>
                    <a:pt x="1092" y="826"/>
                  </a:cubicBezTo>
                  <a:cubicBezTo>
                    <a:pt x="1092" y="829"/>
                    <a:pt x="1089" y="828"/>
                    <a:pt x="1090" y="831"/>
                  </a:cubicBezTo>
                  <a:cubicBezTo>
                    <a:pt x="1092" y="832"/>
                    <a:pt x="1092" y="830"/>
                    <a:pt x="1093" y="833"/>
                  </a:cubicBezTo>
                  <a:cubicBezTo>
                    <a:pt x="1097" y="831"/>
                    <a:pt x="1092" y="828"/>
                    <a:pt x="1096" y="827"/>
                  </a:cubicBezTo>
                  <a:cubicBezTo>
                    <a:pt x="1097" y="830"/>
                    <a:pt x="1101" y="832"/>
                    <a:pt x="1103" y="835"/>
                  </a:cubicBezTo>
                  <a:cubicBezTo>
                    <a:pt x="1106" y="830"/>
                    <a:pt x="1118" y="829"/>
                    <a:pt x="1116" y="823"/>
                  </a:cubicBezTo>
                  <a:cubicBezTo>
                    <a:pt x="1113" y="826"/>
                    <a:pt x="1111" y="819"/>
                    <a:pt x="1108" y="818"/>
                  </a:cubicBezTo>
                  <a:cubicBezTo>
                    <a:pt x="1111" y="815"/>
                    <a:pt x="1112" y="820"/>
                    <a:pt x="1114" y="821"/>
                  </a:cubicBezTo>
                  <a:cubicBezTo>
                    <a:pt x="1116" y="816"/>
                    <a:pt x="1119" y="811"/>
                    <a:pt x="1126" y="809"/>
                  </a:cubicBezTo>
                  <a:cubicBezTo>
                    <a:pt x="1128" y="815"/>
                    <a:pt x="1129" y="817"/>
                    <a:pt x="1133" y="816"/>
                  </a:cubicBezTo>
                  <a:cubicBezTo>
                    <a:pt x="1132" y="818"/>
                    <a:pt x="1128" y="820"/>
                    <a:pt x="1130" y="822"/>
                  </a:cubicBezTo>
                  <a:cubicBezTo>
                    <a:pt x="1134" y="820"/>
                    <a:pt x="1137" y="818"/>
                    <a:pt x="1142" y="820"/>
                  </a:cubicBezTo>
                  <a:cubicBezTo>
                    <a:pt x="1142" y="821"/>
                    <a:pt x="1140" y="822"/>
                    <a:pt x="1140" y="824"/>
                  </a:cubicBezTo>
                  <a:cubicBezTo>
                    <a:pt x="1144" y="824"/>
                    <a:pt x="1145" y="821"/>
                    <a:pt x="1148" y="821"/>
                  </a:cubicBezTo>
                  <a:cubicBezTo>
                    <a:pt x="1149" y="825"/>
                    <a:pt x="1145" y="824"/>
                    <a:pt x="1146" y="828"/>
                  </a:cubicBezTo>
                  <a:cubicBezTo>
                    <a:pt x="1147" y="831"/>
                    <a:pt x="1150" y="831"/>
                    <a:pt x="1150" y="835"/>
                  </a:cubicBezTo>
                  <a:cubicBezTo>
                    <a:pt x="1146" y="835"/>
                    <a:pt x="1148" y="837"/>
                    <a:pt x="1147" y="840"/>
                  </a:cubicBezTo>
                  <a:cubicBezTo>
                    <a:pt x="1145" y="836"/>
                    <a:pt x="1143" y="843"/>
                    <a:pt x="1140" y="840"/>
                  </a:cubicBezTo>
                  <a:cubicBezTo>
                    <a:pt x="1140" y="844"/>
                    <a:pt x="1139" y="847"/>
                    <a:pt x="1136" y="848"/>
                  </a:cubicBezTo>
                  <a:cubicBezTo>
                    <a:pt x="1137" y="843"/>
                    <a:pt x="1132" y="849"/>
                    <a:pt x="1135" y="847"/>
                  </a:cubicBezTo>
                  <a:cubicBezTo>
                    <a:pt x="1138" y="851"/>
                    <a:pt x="1128" y="850"/>
                    <a:pt x="1127" y="850"/>
                  </a:cubicBezTo>
                  <a:cubicBezTo>
                    <a:pt x="1128" y="853"/>
                    <a:pt x="1133" y="853"/>
                    <a:pt x="1134" y="853"/>
                  </a:cubicBezTo>
                  <a:cubicBezTo>
                    <a:pt x="1136" y="859"/>
                    <a:pt x="1129" y="859"/>
                    <a:pt x="1130" y="860"/>
                  </a:cubicBezTo>
                  <a:cubicBezTo>
                    <a:pt x="1133" y="860"/>
                    <a:pt x="1134" y="859"/>
                    <a:pt x="1135" y="858"/>
                  </a:cubicBezTo>
                  <a:cubicBezTo>
                    <a:pt x="1135" y="859"/>
                    <a:pt x="1137" y="863"/>
                    <a:pt x="1137" y="860"/>
                  </a:cubicBezTo>
                  <a:cubicBezTo>
                    <a:pt x="1140" y="856"/>
                    <a:pt x="1147" y="849"/>
                    <a:pt x="1154" y="846"/>
                  </a:cubicBezTo>
                  <a:cubicBezTo>
                    <a:pt x="1154" y="851"/>
                    <a:pt x="1154" y="851"/>
                    <a:pt x="1154" y="851"/>
                  </a:cubicBezTo>
                  <a:cubicBezTo>
                    <a:pt x="1150" y="851"/>
                    <a:pt x="1151" y="855"/>
                    <a:pt x="1148" y="856"/>
                  </a:cubicBezTo>
                  <a:cubicBezTo>
                    <a:pt x="1149" y="859"/>
                    <a:pt x="1152" y="859"/>
                    <a:pt x="1151" y="864"/>
                  </a:cubicBezTo>
                  <a:cubicBezTo>
                    <a:pt x="1149" y="864"/>
                    <a:pt x="1149" y="866"/>
                    <a:pt x="1147" y="865"/>
                  </a:cubicBezTo>
                  <a:cubicBezTo>
                    <a:pt x="1147" y="863"/>
                    <a:pt x="1146" y="862"/>
                    <a:pt x="1145" y="861"/>
                  </a:cubicBezTo>
                  <a:cubicBezTo>
                    <a:pt x="1143" y="866"/>
                    <a:pt x="1145" y="867"/>
                    <a:pt x="1145" y="872"/>
                  </a:cubicBezTo>
                  <a:cubicBezTo>
                    <a:pt x="1139" y="876"/>
                    <a:pt x="1131" y="878"/>
                    <a:pt x="1127" y="885"/>
                  </a:cubicBezTo>
                  <a:cubicBezTo>
                    <a:pt x="1129" y="885"/>
                    <a:pt x="1133" y="884"/>
                    <a:pt x="1134" y="888"/>
                  </a:cubicBezTo>
                  <a:cubicBezTo>
                    <a:pt x="1132" y="891"/>
                    <a:pt x="1128" y="892"/>
                    <a:pt x="1130" y="896"/>
                  </a:cubicBezTo>
                  <a:cubicBezTo>
                    <a:pt x="1135" y="892"/>
                    <a:pt x="1143" y="891"/>
                    <a:pt x="1139" y="881"/>
                  </a:cubicBezTo>
                  <a:cubicBezTo>
                    <a:pt x="1142" y="876"/>
                    <a:pt x="1151" y="870"/>
                    <a:pt x="1155" y="875"/>
                  </a:cubicBezTo>
                  <a:cubicBezTo>
                    <a:pt x="1153" y="877"/>
                    <a:pt x="1149" y="877"/>
                    <a:pt x="1149" y="881"/>
                  </a:cubicBezTo>
                  <a:cubicBezTo>
                    <a:pt x="1153" y="881"/>
                    <a:pt x="1155" y="878"/>
                    <a:pt x="1158" y="880"/>
                  </a:cubicBezTo>
                  <a:cubicBezTo>
                    <a:pt x="1161" y="874"/>
                    <a:pt x="1169" y="873"/>
                    <a:pt x="1172" y="868"/>
                  </a:cubicBezTo>
                  <a:cubicBezTo>
                    <a:pt x="1175" y="869"/>
                    <a:pt x="1176" y="867"/>
                    <a:pt x="1178" y="867"/>
                  </a:cubicBezTo>
                  <a:cubicBezTo>
                    <a:pt x="1177" y="862"/>
                    <a:pt x="1182" y="863"/>
                    <a:pt x="1185" y="862"/>
                  </a:cubicBezTo>
                  <a:cubicBezTo>
                    <a:pt x="1185" y="864"/>
                    <a:pt x="1185" y="865"/>
                    <a:pt x="1186" y="866"/>
                  </a:cubicBezTo>
                  <a:cubicBezTo>
                    <a:pt x="1192" y="864"/>
                    <a:pt x="1192" y="856"/>
                    <a:pt x="1199" y="854"/>
                  </a:cubicBezTo>
                  <a:cubicBezTo>
                    <a:pt x="1201" y="855"/>
                    <a:pt x="1198" y="857"/>
                    <a:pt x="1200" y="858"/>
                  </a:cubicBezTo>
                  <a:cubicBezTo>
                    <a:pt x="1200" y="856"/>
                    <a:pt x="1201" y="856"/>
                    <a:pt x="1203" y="856"/>
                  </a:cubicBezTo>
                  <a:cubicBezTo>
                    <a:pt x="1204" y="859"/>
                    <a:pt x="1203" y="860"/>
                    <a:pt x="1202" y="862"/>
                  </a:cubicBezTo>
                  <a:cubicBezTo>
                    <a:pt x="1203" y="864"/>
                    <a:pt x="1208" y="862"/>
                    <a:pt x="1209" y="864"/>
                  </a:cubicBezTo>
                  <a:cubicBezTo>
                    <a:pt x="1204" y="874"/>
                    <a:pt x="1195" y="881"/>
                    <a:pt x="1190" y="890"/>
                  </a:cubicBezTo>
                  <a:cubicBezTo>
                    <a:pt x="1198" y="890"/>
                    <a:pt x="1205" y="877"/>
                    <a:pt x="1211" y="884"/>
                  </a:cubicBezTo>
                  <a:cubicBezTo>
                    <a:pt x="1211" y="880"/>
                    <a:pt x="1214" y="882"/>
                    <a:pt x="1215" y="881"/>
                  </a:cubicBezTo>
                  <a:cubicBezTo>
                    <a:pt x="1221" y="876"/>
                    <a:pt x="1223" y="865"/>
                    <a:pt x="1234" y="865"/>
                  </a:cubicBezTo>
                  <a:cubicBezTo>
                    <a:pt x="1234" y="868"/>
                    <a:pt x="1234" y="868"/>
                    <a:pt x="1234" y="868"/>
                  </a:cubicBezTo>
                  <a:cubicBezTo>
                    <a:pt x="1238" y="867"/>
                    <a:pt x="1242" y="860"/>
                    <a:pt x="1240" y="857"/>
                  </a:cubicBezTo>
                  <a:cubicBezTo>
                    <a:pt x="1230" y="856"/>
                    <a:pt x="1225" y="861"/>
                    <a:pt x="1218" y="865"/>
                  </a:cubicBezTo>
                  <a:cubicBezTo>
                    <a:pt x="1216" y="865"/>
                    <a:pt x="1217" y="862"/>
                    <a:pt x="1215" y="862"/>
                  </a:cubicBezTo>
                  <a:cubicBezTo>
                    <a:pt x="1214" y="865"/>
                    <a:pt x="1212" y="864"/>
                    <a:pt x="1210" y="863"/>
                  </a:cubicBezTo>
                  <a:cubicBezTo>
                    <a:pt x="1212" y="856"/>
                    <a:pt x="1224" y="854"/>
                    <a:pt x="1225" y="848"/>
                  </a:cubicBezTo>
                  <a:cubicBezTo>
                    <a:pt x="1220" y="851"/>
                    <a:pt x="1211" y="853"/>
                    <a:pt x="1204" y="857"/>
                  </a:cubicBezTo>
                  <a:cubicBezTo>
                    <a:pt x="1204" y="851"/>
                    <a:pt x="1209" y="850"/>
                    <a:pt x="1210" y="846"/>
                  </a:cubicBezTo>
                  <a:cubicBezTo>
                    <a:pt x="1207" y="845"/>
                    <a:pt x="1206" y="847"/>
                    <a:pt x="1204" y="847"/>
                  </a:cubicBezTo>
                  <a:cubicBezTo>
                    <a:pt x="1208" y="841"/>
                    <a:pt x="1215" y="842"/>
                    <a:pt x="1220" y="836"/>
                  </a:cubicBezTo>
                  <a:cubicBezTo>
                    <a:pt x="1217" y="833"/>
                    <a:pt x="1223" y="831"/>
                    <a:pt x="1224" y="829"/>
                  </a:cubicBezTo>
                  <a:cubicBezTo>
                    <a:pt x="1225" y="826"/>
                    <a:pt x="1223" y="825"/>
                    <a:pt x="1223" y="823"/>
                  </a:cubicBezTo>
                  <a:cubicBezTo>
                    <a:pt x="1225" y="822"/>
                    <a:pt x="1228" y="820"/>
                    <a:pt x="1231" y="819"/>
                  </a:cubicBezTo>
                  <a:cubicBezTo>
                    <a:pt x="1231" y="816"/>
                    <a:pt x="1230" y="812"/>
                    <a:pt x="1233" y="812"/>
                  </a:cubicBezTo>
                  <a:cubicBezTo>
                    <a:pt x="1235" y="812"/>
                    <a:pt x="1235" y="814"/>
                    <a:pt x="1238" y="813"/>
                  </a:cubicBezTo>
                  <a:cubicBezTo>
                    <a:pt x="1238" y="809"/>
                    <a:pt x="1245" y="808"/>
                    <a:pt x="1244" y="806"/>
                  </a:cubicBezTo>
                  <a:cubicBezTo>
                    <a:pt x="1241" y="808"/>
                    <a:pt x="1236" y="805"/>
                    <a:pt x="1240" y="803"/>
                  </a:cubicBezTo>
                  <a:cubicBezTo>
                    <a:pt x="1232" y="805"/>
                    <a:pt x="1232" y="816"/>
                    <a:pt x="1221" y="815"/>
                  </a:cubicBezTo>
                  <a:cubicBezTo>
                    <a:pt x="1221" y="814"/>
                    <a:pt x="1222" y="814"/>
                    <a:pt x="1222" y="812"/>
                  </a:cubicBezTo>
                  <a:cubicBezTo>
                    <a:pt x="1217" y="815"/>
                    <a:pt x="1211" y="816"/>
                    <a:pt x="1206" y="816"/>
                  </a:cubicBezTo>
                  <a:cubicBezTo>
                    <a:pt x="1205" y="819"/>
                    <a:pt x="1207" y="819"/>
                    <a:pt x="1208" y="821"/>
                  </a:cubicBezTo>
                  <a:cubicBezTo>
                    <a:pt x="1204" y="820"/>
                    <a:pt x="1204" y="824"/>
                    <a:pt x="1201" y="824"/>
                  </a:cubicBezTo>
                  <a:cubicBezTo>
                    <a:pt x="1201" y="827"/>
                    <a:pt x="1201" y="830"/>
                    <a:pt x="1200" y="831"/>
                  </a:cubicBezTo>
                  <a:cubicBezTo>
                    <a:pt x="1201" y="831"/>
                    <a:pt x="1202" y="829"/>
                    <a:pt x="1202" y="831"/>
                  </a:cubicBezTo>
                  <a:cubicBezTo>
                    <a:pt x="1202" y="832"/>
                    <a:pt x="1201" y="833"/>
                    <a:pt x="1201" y="834"/>
                  </a:cubicBezTo>
                  <a:cubicBezTo>
                    <a:pt x="1202" y="836"/>
                    <a:pt x="1205" y="836"/>
                    <a:pt x="1204" y="839"/>
                  </a:cubicBezTo>
                  <a:cubicBezTo>
                    <a:pt x="1189" y="842"/>
                    <a:pt x="1183" y="854"/>
                    <a:pt x="1172" y="860"/>
                  </a:cubicBezTo>
                  <a:cubicBezTo>
                    <a:pt x="1169" y="858"/>
                    <a:pt x="1170" y="856"/>
                    <a:pt x="1167" y="855"/>
                  </a:cubicBezTo>
                  <a:cubicBezTo>
                    <a:pt x="1167" y="853"/>
                    <a:pt x="1168" y="851"/>
                    <a:pt x="1170" y="851"/>
                  </a:cubicBezTo>
                  <a:cubicBezTo>
                    <a:pt x="1173" y="850"/>
                    <a:pt x="1173" y="853"/>
                    <a:pt x="1175" y="853"/>
                  </a:cubicBezTo>
                  <a:cubicBezTo>
                    <a:pt x="1177" y="850"/>
                    <a:pt x="1185" y="848"/>
                    <a:pt x="1182" y="844"/>
                  </a:cubicBezTo>
                  <a:cubicBezTo>
                    <a:pt x="1182" y="846"/>
                    <a:pt x="1178" y="849"/>
                    <a:pt x="1177" y="848"/>
                  </a:cubicBezTo>
                  <a:cubicBezTo>
                    <a:pt x="1180" y="843"/>
                    <a:pt x="1185" y="835"/>
                    <a:pt x="1191" y="836"/>
                  </a:cubicBezTo>
                  <a:cubicBezTo>
                    <a:pt x="1187" y="838"/>
                    <a:pt x="1185" y="840"/>
                    <a:pt x="1184" y="845"/>
                  </a:cubicBezTo>
                  <a:cubicBezTo>
                    <a:pt x="1190" y="844"/>
                    <a:pt x="1192" y="841"/>
                    <a:pt x="1196" y="838"/>
                  </a:cubicBezTo>
                  <a:cubicBezTo>
                    <a:pt x="1193" y="837"/>
                    <a:pt x="1192" y="839"/>
                    <a:pt x="1191" y="837"/>
                  </a:cubicBezTo>
                  <a:cubicBezTo>
                    <a:pt x="1193" y="837"/>
                    <a:pt x="1191" y="833"/>
                    <a:pt x="1191" y="832"/>
                  </a:cubicBezTo>
                  <a:cubicBezTo>
                    <a:pt x="1183" y="831"/>
                    <a:pt x="1181" y="840"/>
                    <a:pt x="1175" y="835"/>
                  </a:cubicBezTo>
                  <a:cubicBezTo>
                    <a:pt x="1172" y="844"/>
                    <a:pt x="1163" y="841"/>
                    <a:pt x="1159" y="846"/>
                  </a:cubicBezTo>
                  <a:cubicBezTo>
                    <a:pt x="1158" y="844"/>
                    <a:pt x="1157" y="842"/>
                    <a:pt x="1155" y="841"/>
                  </a:cubicBezTo>
                  <a:cubicBezTo>
                    <a:pt x="1157" y="841"/>
                    <a:pt x="1157" y="840"/>
                    <a:pt x="1158" y="839"/>
                  </a:cubicBezTo>
                  <a:cubicBezTo>
                    <a:pt x="1159" y="839"/>
                    <a:pt x="1159" y="842"/>
                    <a:pt x="1161" y="841"/>
                  </a:cubicBezTo>
                  <a:cubicBezTo>
                    <a:pt x="1161" y="837"/>
                    <a:pt x="1164" y="837"/>
                    <a:pt x="1167" y="835"/>
                  </a:cubicBezTo>
                  <a:cubicBezTo>
                    <a:pt x="1166" y="832"/>
                    <a:pt x="1168" y="832"/>
                    <a:pt x="1167" y="829"/>
                  </a:cubicBezTo>
                  <a:cubicBezTo>
                    <a:pt x="1169" y="826"/>
                    <a:pt x="1173" y="826"/>
                    <a:pt x="1175" y="823"/>
                  </a:cubicBezTo>
                  <a:cubicBezTo>
                    <a:pt x="1171" y="823"/>
                    <a:pt x="1166" y="831"/>
                    <a:pt x="1158" y="830"/>
                  </a:cubicBezTo>
                  <a:cubicBezTo>
                    <a:pt x="1160" y="824"/>
                    <a:pt x="1158" y="828"/>
                    <a:pt x="1156" y="826"/>
                  </a:cubicBezTo>
                  <a:cubicBezTo>
                    <a:pt x="1157" y="824"/>
                    <a:pt x="1156" y="824"/>
                    <a:pt x="1157" y="821"/>
                  </a:cubicBezTo>
                  <a:cubicBezTo>
                    <a:pt x="1154" y="822"/>
                    <a:pt x="1152" y="822"/>
                    <a:pt x="1152" y="820"/>
                  </a:cubicBezTo>
                  <a:cubicBezTo>
                    <a:pt x="1154" y="819"/>
                    <a:pt x="1154" y="817"/>
                    <a:pt x="1154" y="815"/>
                  </a:cubicBezTo>
                  <a:cubicBezTo>
                    <a:pt x="1151" y="816"/>
                    <a:pt x="1148" y="818"/>
                    <a:pt x="1145" y="820"/>
                  </a:cubicBezTo>
                  <a:cubicBezTo>
                    <a:pt x="1142" y="817"/>
                    <a:pt x="1137" y="816"/>
                    <a:pt x="1141" y="812"/>
                  </a:cubicBezTo>
                  <a:cubicBezTo>
                    <a:pt x="1143" y="812"/>
                    <a:pt x="1142" y="815"/>
                    <a:pt x="1144" y="815"/>
                  </a:cubicBezTo>
                  <a:cubicBezTo>
                    <a:pt x="1144" y="812"/>
                    <a:pt x="1145" y="810"/>
                    <a:pt x="1147" y="809"/>
                  </a:cubicBezTo>
                  <a:cubicBezTo>
                    <a:pt x="1149" y="809"/>
                    <a:pt x="1148" y="812"/>
                    <a:pt x="1151" y="811"/>
                  </a:cubicBezTo>
                  <a:cubicBezTo>
                    <a:pt x="1152" y="805"/>
                    <a:pt x="1159" y="806"/>
                    <a:pt x="1164" y="805"/>
                  </a:cubicBezTo>
                  <a:cubicBezTo>
                    <a:pt x="1157" y="799"/>
                    <a:pt x="1167" y="796"/>
                    <a:pt x="1170" y="792"/>
                  </a:cubicBezTo>
                  <a:cubicBezTo>
                    <a:pt x="1168" y="792"/>
                    <a:pt x="1168" y="790"/>
                    <a:pt x="1168" y="788"/>
                  </a:cubicBezTo>
                  <a:cubicBezTo>
                    <a:pt x="1173" y="786"/>
                    <a:pt x="1171" y="785"/>
                    <a:pt x="1171" y="781"/>
                  </a:cubicBezTo>
                  <a:cubicBezTo>
                    <a:pt x="1174" y="781"/>
                    <a:pt x="1174" y="779"/>
                    <a:pt x="1176" y="779"/>
                  </a:cubicBezTo>
                  <a:cubicBezTo>
                    <a:pt x="1177" y="780"/>
                    <a:pt x="1177" y="783"/>
                    <a:pt x="1179" y="783"/>
                  </a:cubicBezTo>
                  <a:cubicBezTo>
                    <a:pt x="1178" y="785"/>
                    <a:pt x="1176" y="786"/>
                    <a:pt x="1176" y="788"/>
                  </a:cubicBezTo>
                  <a:cubicBezTo>
                    <a:pt x="1179" y="788"/>
                    <a:pt x="1179" y="790"/>
                    <a:pt x="1181" y="793"/>
                  </a:cubicBezTo>
                  <a:cubicBezTo>
                    <a:pt x="1193" y="792"/>
                    <a:pt x="1199" y="782"/>
                    <a:pt x="1208" y="776"/>
                  </a:cubicBezTo>
                  <a:cubicBezTo>
                    <a:pt x="1214" y="772"/>
                    <a:pt x="1225" y="772"/>
                    <a:pt x="1227" y="764"/>
                  </a:cubicBezTo>
                  <a:cubicBezTo>
                    <a:pt x="1224" y="767"/>
                    <a:pt x="1217" y="768"/>
                    <a:pt x="1213" y="769"/>
                  </a:cubicBezTo>
                  <a:cubicBezTo>
                    <a:pt x="1214" y="767"/>
                    <a:pt x="1217" y="767"/>
                    <a:pt x="1218" y="766"/>
                  </a:cubicBezTo>
                  <a:cubicBezTo>
                    <a:pt x="1217" y="763"/>
                    <a:pt x="1218" y="763"/>
                    <a:pt x="1217" y="761"/>
                  </a:cubicBezTo>
                  <a:cubicBezTo>
                    <a:pt x="1221" y="759"/>
                    <a:pt x="1224" y="757"/>
                    <a:pt x="1225" y="754"/>
                  </a:cubicBezTo>
                  <a:cubicBezTo>
                    <a:pt x="1218" y="753"/>
                    <a:pt x="1220" y="764"/>
                    <a:pt x="1212" y="760"/>
                  </a:cubicBezTo>
                  <a:cubicBezTo>
                    <a:pt x="1212" y="761"/>
                    <a:pt x="1211" y="763"/>
                    <a:pt x="1210" y="764"/>
                  </a:cubicBezTo>
                  <a:cubicBezTo>
                    <a:pt x="1214" y="771"/>
                    <a:pt x="1209" y="776"/>
                    <a:pt x="1200" y="772"/>
                  </a:cubicBezTo>
                  <a:cubicBezTo>
                    <a:pt x="1203" y="769"/>
                    <a:pt x="1199" y="769"/>
                    <a:pt x="1197" y="767"/>
                  </a:cubicBezTo>
                  <a:cubicBezTo>
                    <a:pt x="1201" y="765"/>
                    <a:pt x="1202" y="758"/>
                    <a:pt x="1208" y="761"/>
                  </a:cubicBezTo>
                  <a:cubicBezTo>
                    <a:pt x="1211" y="760"/>
                    <a:pt x="1209" y="754"/>
                    <a:pt x="1211" y="753"/>
                  </a:cubicBezTo>
                  <a:cubicBezTo>
                    <a:pt x="1215" y="752"/>
                    <a:pt x="1215" y="756"/>
                    <a:pt x="1219" y="756"/>
                  </a:cubicBezTo>
                  <a:cubicBezTo>
                    <a:pt x="1220" y="752"/>
                    <a:pt x="1220" y="751"/>
                    <a:pt x="1221" y="747"/>
                  </a:cubicBezTo>
                  <a:cubicBezTo>
                    <a:pt x="1211" y="750"/>
                    <a:pt x="1202" y="755"/>
                    <a:pt x="1193" y="759"/>
                  </a:cubicBezTo>
                  <a:cubicBezTo>
                    <a:pt x="1196" y="756"/>
                    <a:pt x="1198" y="752"/>
                    <a:pt x="1204" y="752"/>
                  </a:cubicBezTo>
                  <a:cubicBezTo>
                    <a:pt x="1210" y="742"/>
                    <a:pt x="1224" y="739"/>
                    <a:pt x="1232" y="731"/>
                  </a:cubicBezTo>
                  <a:cubicBezTo>
                    <a:pt x="1220" y="735"/>
                    <a:pt x="1209" y="743"/>
                    <a:pt x="1197" y="748"/>
                  </a:cubicBezTo>
                  <a:cubicBezTo>
                    <a:pt x="1197" y="746"/>
                    <a:pt x="1194" y="747"/>
                    <a:pt x="1194" y="745"/>
                  </a:cubicBezTo>
                  <a:cubicBezTo>
                    <a:pt x="1195" y="744"/>
                    <a:pt x="1195" y="742"/>
                    <a:pt x="1196" y="741"/>
                  </a:cubicBezTo>
                  <a:cubicBezTo>
                    <a:pt x="1191" y="741"/>
                    <a:pt x="1190" y="746"/>
                    <a:pt x="1185" y="743"/>
                  </a:cubicBezTo>
                  <a:cubicBezTo>
                    <a:pt x="1187" y="738"/>
                    <a:pt x="1181" y="741"/>
                    <a:pt x="1180" y="740"/>
                  </a:cubicBezTo>
                  <a:cubicBezTo>
                    <a:pt x="1181" y="735"/>
                    <a:pt x="1187" y="737"/>
                    <a:pt x="1187" y="731"/>
                  </a:cubicBezTo>
                  <a:cubicBezTo>
                    <a:pt x="1184" y="732"/>
                    <a:pt x="1181" y="734"/>
                    <a:pt x="1179" y="732"/>
                  </a:cubicBezTo>
                  <a:cubicBezTo>
                    <a:pt x="1180" y="731"/>
                    <a:pt x="1180" y="729"/>
                    <a:pt x="1181" y="728"/>
                  </a:cubicBezTo>
                  <a:cubicBezTo>
                    <a:pt x="1179" y="728"/>
                    <a:pt x="1178" y="727"/>
                    <a:pt x="1178" y="726"/>
                  </a:cubicBezTo>
                  <a:cubicBezTo>
                    <a:pt x="1180" y="723"/>
                    <a:pt x="1181" y="718"/>
                    <a:pt x="1182" y="714"/>
                  </a:cubicBezTo>
                  <a:cubicBezTo>
                    <a:pt x="1179" y="714"/>
                    <a:pt x="1177" y="716"/>
                    <a:pt x="1177" y="712"/>
                  </a:cubicBezTo>
                  <a:cubicBezTo>
                    <a:pt x="1180" y="709"/>
                    <a:pt x="1182" y="706"/>
                    <a:pt x="1183" y="702"/>
                  </a:cubicBezTo>
                  <a:cubicBezTo>
                    <a:pt x="1178" y="704"/>
                    <a:pt x="1170" y="708"/>
                    <a:pt x="1174" y="714"/>
                  </a:cubicBezTo>
                  <a:cubicBezTo>
                    <a:pt x="1172" y="716"/>
                    <a:pt x="1171" y="713"/>
                    <a:pt x="1169" y="715"/>
                  </a:cubicBezTo>
                  <a:cubicBezTo>
                    <a:pt x="1171" y="719"/>
                    <a:pt x="1169" y="727"/>
                    <a:pt x="1169" y="731"/>
                  </a:cubicBezTo>
                  <a:cubicBezTo>
                    <a:pt x="1172" y="730"/>
                    <a:pt x="1175" y="729"/>
                    <a:pt x="1179" y="729"/>
                  </a:cubicBezTo>
                  <a:cubicBezTo>
                    <a:pt x="1177" y="738"/>
                    <a:pt x="1168" y="743"/>
                    <a:pt x="1160" y="743"/>
                  </a:cubicBezTo>
                  <a:cubicBezTo>
                    <a:pt x="1159" y="749"/>
                    <a:pt x="1147" y="754"/>
                    <a:pt x="1147" y="747"/>
                  </a:cubicBezTo>
                  <a:cubicBezTo>
                    <a:pt x="1147" y="748"/>
                    <a:pt x="1144" y="750"/>
                    <a:pt x="1144" y="748"/>
                  </a:cubicBezTo>
                  <a:cubicBezTo>
                    <a:pt x="1151" y="738"/>
                    <a:pt x="1144" y="748"/>
                    <a:pt x="1139" y="744"/>
                  </a:cubicBezTo>
                  <a:cubicBezTo>
                    <a:pt x="1139" y="744"/>
                    <a:pt x="1138" y="739"/>
                    <a:pt x="1138" y="738"/>
                  </a:cubicBezTo>
                  <a:cubicBezTo>
                    <a:pt x="1139" y="737"/>
                    <a:pt x="1143" y="739"/>
                    <a:pt x="1142" y="736"/>
                  </a:cubicBezTo>
                  <a:cubicBezTo>
                    <a:pt x="1138" y="735"/>
                    <a:pt x="1138" y="738"/>
                    <a:pt x="1136" y="738"/>
                  </a:cubicBezTo>
                  <a:cubicBezTo>
                    <a:pt x="1136" y="733"/>
                    <a:pt x="1135" y="731"/>
                    <a:pt x="1133" y="731"/>
                  </a:cubicBezTo>
                  <a:cubicBezTo>
                    <a:pt x="1133" y="719"/>
                    <a:pt x="1153" y="722"/>
                    <a:pt x="1152" y="711"/>
                  </a:cubicBezTo>
                  <a:cubicBezTo>
                    <a:pt x="1143" y="717"/>
                    <a:pt x="1134" y="723"/>
                    <a:pt x="1124" y="727"/>
                  </a:cubicBezTo>
                  <a:cubicBezTo>
                    <a:pt x="1123" y="725"/>
                    <a:pt x="1122" y="725"/>
                    <a:pt x="1122" y="724"/>
                  </a:cubicBezTo>
                  <a:cubicBezTo>
                    <a:pt x="1125" y="718"/>
                    <a:pt x="1134" y="716"/>
                    <a:pt x="1140" y="713"/>
                  </a:cubicBezTo>
                  <a:cubicBezTo>
                    <a:pt x="1138" y="705"/>
                    <a:pt x="1143" y="704"/>
                    <a:pt x="1147" y="704"/>
                  </a:cubicBezTo>
                  <a:cubicBezTo>
                    <a:pt x="1149" y="700"/>
                    <a:pt x="1145" y="701"/>
                    <a:pt x="1146" y="698"/>
                  </a:cubicBezTo>
                  <a:cubicBezTo>
                    <a:pt x="1150" y="691"/>
                    <a:pt x="1156" y="684"/>
                    <a:pt x="1161" y="681"/>
                  </a:cubicBezTo>
                  <a:cubicBezTo>
                    <a:pt x="1159" y="678"/>
                    <a:pt x="1161" y="673"/>
                    <a:pt x="1156" y="672"/>
                  </a:cubicBezTo>
                  <a:cubicBezTo>
                    <a:pt x="1156" y="668"/>
                    <a:pt x="1158" y="666"/>
                    <a:pt x="1162" y="666"/>
                  </a:cubicBezTo>
                  <a:cubicBezTo>
                    <a:pt x="1162" y="656"/>
                    <a:pt x="1183" y="664"/>
                    <a:pt x="1176" y="652"/>
                  </a:cubicBezTo>
                  <a:cubicBezTo>
                    <a:pt x="1169" y="655"/>
                    <a:pt x="1164" y="660"/>
                    <a:pt x="1159" y="664"/>
                  </a:cubicBezTo>
                  <a:cubicBezTo>
                    <a:pt x="1156" y="664"/>
                    <a:pt x="1157" y="660"/>
                    <a:pt x="1155" y="658"/>
                  </a:cubicBezTo>
                  <a:cubicBezTo>
                    <a:pt x="1152" y="662"/>
                    <a:pt x="1155" y="664"/>
                    <a:pt x="1156" y="667"/>
                  </a:cubicBezTo>
                  <a:cubicBezTo>
                    <a:pt x="1150" y="672"/>
                    <a:pt x="1147" y="665"/>
                    <a:pt x="1145" y="661"/>
                  </a:cubicBezTo>
                  <a:cubicBezTo>
                    <a:pt x="1145" y="660"/>
                    <a:pt x="1149" y="657"/>
                    <a:pt x="1147" y="656"/>
                  </a:cubicBezTo>
                  <a:cubicBezTo>
                    <a:pt x="1146" y="659"/>
                    <a:pt x="1144" y="661"/>
                    <a:pt x="1142" y="662"/>
                  </a:cubicBezTo>
                  <a:cubicBezTo>
                    <a:pt x="1141" y="659"/>
                    <a:pt x="1144" y="660"/>
                    <a:pt x="1144" y="657"/>
                  </a:cubicBezTo>
                  <a:cubicBezTo>
                    <a:pt x="1140" y="658"/>
                    <a:pt x="1139" y="662"/>
                    <a:pt x="1136" y="664"/>
                  </a:cubicBezTo>
                  <a:cubicBezTo>
                    <a:pt x="1138" y="667"/>
                    <a:pt x="1140" y="660"/>
                    <a:pt x="1141" y="663"/>
                  </a:cubicBezTo>
                  <a:cubicBezTo>
                    <a:pt x="1138" y="669"/>
                    <a:pt x="1130" y="671"/>
                    <a:pt x="1128" y="678"/>
                  </a:cubicBezTo>
                  <a:cubicBezTo>
                    <a:pt x="1131" y="678"/>
                    <a:pt x="1131" y="676"/>
                    <a:pt x="1135" y="676"/>
                  </a:cubicBezTo>
                  <a:cubicBezTo>
                    <a:pt x="1135" y="677"/>
                    <a:pt x="1136" y="677"/>
                    <a:pt x="1136" y="678"/>
                  </a:cubicBezTo>
                  <a:cubicBezTo>
                    <a:pt x="1133" y="680"/>
                    <a:pt x="1132" y="682"/>
                    <a:pt x="1129" y="680"/>
                  </a:cubicBezTo>
                  <a:cubicBezTo>
                    <a:pt x="1127" y="685"/>
                    <a:pt x="1118" y="690"/>
                    <a:pt x="1112" y="690"/>
                  </a:cubicBezTo>
                  <a:cubicBezTo>
                    <a:pt x="1114" y="687"/>
                    <a:pt x="1116" y="684"/>
                    <a:pt x="1118" y="681"/>
                  </a:cubicBezTo>
                  <a:cubicBezTo>
                    <a:pt x="1116" y="677"/>
                    <a:pt x="1114" y="673"/>
                    <a:pt x="1115" y="670"/>
                  </a:cubicBezTo>
                  <a:cubicBezTo>
                    <a:pt x="1114" y="676"/>
                    <a:pt x="1110" y="669"/>
                    <a:pt x="1108" y="673"/>
                  </a:cubicBezTo>
                  <a:cubicBezTo>
                    <a:pt x="1107" y="676"/>
                    <a:pt x="1109" y="676"/>
                    <a:pt x="1110" y="678"/>
                  </a:cubicBezTo>
                  <a:cubicBezTo>
                    <a:pt x="1106" y="679"/>
                    <a:pt x="1106" y="681"/>
                    <a:pt x="1107" y="686"/>
                  </a:cubicBezTo>
                  <a:cubicBezTo>
                    <a:pt x="1100" y="689"/>
                    <a:pt x="1098" y="686"/>
                    <a:pt x="1092" y="688"/>
                  </a:cubicBezTo>
                  <a:cubicBezTo>
                    <a:pt x="1104" y="698"/>
                    <a:pt x="1091" y="712"/>
                    <a:pt x="1080" y="715"/>
                  </a:cubicBezTo>
                  <a:cubicBezTo>
                    <a:pt x="1081" y="712"/>
                    <a:pt x="1077" y="714"/>
                    <a:pt x="1078" y="711"/>
                  </a:cubicBezTo>
                  <a:cubicBezTo>
                    <a:pt x="1080" y="710"/>
                    <a:pt x="1082" y="709"/>
                    <a:pt x="1083" y="712"/>
                  </a:cubicBezTo>
                  <a:cubicBezTo>
                    <a:pt x="1084" y="708"/>
                    <a:pt x="1088" y="708"/>
                    <a:pt x="1088" y="704"/>
                  </a:cubicBezTo>
                  <a:cubicBezTo>
                    <a:pt x="1079" y="699"/>
                    <a:pt x="1075" y="720"/>
                    <a:pt x="1067" y="710"/>
                  </a:cubicBezTo>
                  <a:cubicBezTo>
                    <a:pt x="1069" y="707"/>
                    <a:pt x="1072" y="703"/>
                    <a:pt x="1072" y="698"/>
                  </a:cubicBezTo>
                  <a:cubicBezTo>
                    <a:pt x="1068" y="699"/>
                    <a:pt x="1068" y="705"/>
                    <a:pt x="1063" y="705"/>
                  </a:cubicBezTo>
                  <a:cubicBezTo>
                    <a:pt x="1062" y="702"/>
                    <a:pt x="1066" y="704"/>
                    <a:pt x="1065" y="701"/>
                  </a:cubicBezTo>
                  <a:cubicBezTo>
                    <a:pt x="1060" y="705"/>
                    <a:pt x="1057" y="703"/>
                    <a:pt x="1051" y="704"/>
                  </a:cubicBezTo>
                  <a:cubicBezTo>
                    <a:pt x="1053" y="701"/>
                    <a:pt x="1055" y="699"/>
                    <a:pt x="1057" y="697"/>
                  </a:cubicBezTo>
                  <a:cubicBezTo>
                    <a:pt x="1055" y="694"/>
                    <a:pt x="1053" y="699"/>
                    <a:pt x="1052" y="697"/>
                  </a:cubicBezTo>
                  <a:cubicBezTo>
                    <a:pt x="1054" y="693"/>
                    <a:pt x="1053" y="688"/>
                    <a:pt x="1059" y="688"/>
                  </a:cubicBezTo>
                  <a:cubicBezTo>
                    <a:pt x="1061" y="689"/>
                    <a:pt x="1060" y="693"/>
                    <a:pt x="1063" y="692"/>
                  </a:cubicBezTo>
                  <a:cubicBezTo>
                    <a:pt x="1066" y="689"/>
                    <a:pt x="1068" y="687"/>
                    <a:pt x="1072" y="688"/>
                  </a:cubicBezTo>
                  <a:cubicBezTo>
                    <a:pt x="1072" y="682"/>
                    <a:pt x="1078" y="682"/>
                    <a:pt x="1079" y="678"/>
                  </a:cubicBezTo>
                  <a:cubicBezTo>
                    <a:pt x="1076" y="677"/>
                    <a:pt x="1077" y="680"/>
                    <a:pt x="1074" y="679"/>
                  </a:cubicBezTo>
                  <a:cubicBezTo>
                    <a:pt x="1074" y="677"/>
                    <a:pt x="1072" y="675"/>
                    <a:pt x="1071" y="673"/>
                  </a:cubicBezTo>
                  <a:cubicBezTo>
                    <a:pt x="1076" y="670"/>
                    <a:pt x="1076" y="665"/>
                    <a:pt x="1083" y="663"/>
                  </a:cubicBezTo>
                  <a:cubicBezTo>
                    <a:pt x="1083" y="668"/>
                    <a:pt x="1083" y="674"/>
                    <a:pt x="1087" y="676"/>
                  </a:cubicBezTo>
                  <a:cubicBezTo>
                    <a:pt x="1087" y="673"/>
                    <a:pt x="1091" y="675"/>
                    <a:pt x="1092" y="676"/>
                  </a:cubicBezTo>
                  <a:cubicBezTo>
                    <a:pt x="1093" y="673"/>
                    <a:pt x="1095" y="670"/>
                    <a:pt x="1096" y="667"/>
                  </a:cubicBezTo>
                  <a:cubicBezTo>
                    <a:pt x="1103" y="667"/>
                    <a:pt x="1105" y="663"/>
                    <a:pt x="1107" y="661"/>
                  </a:cubicBezTo>
                  <a:cubicBezTo>
                    <a:pt x="1102" y="659"/>
                    <a:pt x="1109" y="658"/>
                    <a:pt x="1110" y="653"/>
                  </a:cubicBezTo>
                  <a:cubicBezTo>
                    <a:pt x="1108" y="652"/>
                    <a:pt x="1106" y="655"/>
                    <a:pt x="1105" y="651"/>
                  </a:cubicBezTo>
                  <a:cubicBezTo>
                    <a:pt x="1106" y="647"/>
                    <a:pt x="1109" y="645"/>
                    <a:pt x="1114" y="644"/>
                  </a:cubicBezTo>
                  <a:cubicBezTo>
                    <a:pt x="1115" y="643"/>
                    <a:pt x="1112" y="640"/>
                    <a:pt x="1114" y="638"/>
                  </a:cubicBezTo>
                  <a:cubicBezTo>
                    <a:pt x="1117" y="640"/>
                    <a:pt x="1125" y="639"/>
                    <a:pt x="1122" y="645"/>
                  </a:cubicBezTo>
                  <a:cubicBezTo>
                    <a:pt x="1131" y="641"/>
                    <a:pt x="1137" y="634"/>
                    <a:pt x="1145" y="629"/>
                  </a:cubicBezTo>
                  <a:cubicBezTo>
                    <a:pt x="1144" y="625"/>
                    <a:pt x="1144" y="624"/>
                    <a:pt x="1145" y="620"/>
                  </a:cubicBezTo>
                  <a:cubicBezTo>
                    <a:pt x="1141" y="620"/>
                    <a:pt x="1140" y="624"/>
                    <a:pt x="1136" y="624"/>
                  </a:cubicBezTo>
                  <a:cubicBezTo>
                    <a:pt x="1135" y="622"/>
                    <a:pt x="1134" y="622"/>
                    <a:pt x="1135" y="621"/>
                  </a:cubicBezTo>
                  <a:cubicBezTo>
                    <a:pt x="1135" y="618"/>
                    <a:pt x="1142" y="618"/>
                    <a:pt x="1139" y="615"/>
                  </a:cubicBezTo>
                  <a:cubicBezTo>
                    <a:pt x="1139" y="619"/>
                    <a:pt x="1133" y="616"/>
                    <a:pt x="1132" y="615"/>
                  </a:cubicBezTo>
                  <a:cubicBezTo>
                    <a:pt x="1130" y="612"/>
                    <a:pt x="1135" y="610"/>
                    <a:pt x="1134" y="604"/>
                  </a:cubicBezTo>
                  <a:cubicBezTo>
                    <a:pt x="1136" y="602"/>
                    <a:pt x="1137" y="605"/>
                    <a:pt x="1138" y="603"/>
                  </a:cubicBezTo>
                  <a:cubicBezTo>
                    <a:pt x="1140" y="599"/>
                    <a:pt x="1142" y="591"/>
                    <a:pt x="1148" y="594"/>
                  </a:cubicBezTo>
                  <a:cubicBezTo>
                    <a:pt x="1150" y="589"/>
                    <a:pt x="1157" y="584"/>
                    <a:pt x="1162" y="583"/>
                  </a:cubicBezTo>
                  <a:cubicBezTo>
                    <a:pt x="1172" y="580"/>
                    <a:pt x="1182" y="571"/>
                    <a:pt x="1183" y="576"/>
                  </a:cubicBezTo>
                  <a:cubicBezTo>
                    <a:pt x="1187" y="569"/>
                    <a:pt x="1196" y="567"/>
                    <a:pt x="1201" y="560"/>
                  </a:cubicBezTo>
                  <a:cubicBezTo>
                    <a:pt x="1194" y="559"/>
                    <a:pt x="1196" y="565"/>
                    <a:pt x="1190" y="564"/>
                  </a:cubicBezTo>
                  <a:cubicBezTo>
                    <a:pt x="1188" y="560"/>
                    <a:pt x="1192" y="561"/>
                    <a:pt x="1191" y="559"/>
                  </a:cubicBezTo>
                  <a:cubicBezTo>
                    <a:pt x="1189" y="560"/>
                    <a:pt x="1186" y="557"/>
                    <a:pt x="1183" y="554"/>
                  </a:cubicBezTo>
                  <a:cubicBezTo>
                    <a:pt x="1184" y="551"/>
                    <a:pt x="1188" y="551"/>
                    <a:pt x="1188" y="547"/>
                  </a:cubicBezTo>
                  <a:cubicBezTo>
                    <a:pt x="1185" y="547"/>
                    <a:pt x="1185" y="550"/>
                    <a:pt x="1181" y="550"/>
                  </a:cubicBezTo>
                  <a:cubicBezTo>
                    <a:pt x="1182" y="546"/>
                    <a:pt x="1177" y="549"/>
                    <a:pt x="1176" y="547"/>
                  </a:cubicBezTo>
                  <a:cubicBezTo>
                    <a:pt x="1176" y="542"/>
                    <a:pt x="1179" y="538"/>
                    <a:pt x="1175" y="534"/>
                  </a:cubicBezTo>
                  <a:cubicBezTo>
                    <a:pt x="1176" y="527"/>
                    <a:pt x="1192" y="533"/>
                    <a:pt x="1191" y="535"/>
                  </a:cubicBezTo>
                  <a:cubicBezTo>
                    <a:pt x="1200" y="534"/>
                    <a:pt x="1201" y="524"/>
                    <a:pt x="1210" y="521"/>
                  </a:cubicBezTo>
                  <a:cubicBezTo>
                    <a:pt x="1211" y="525"/>
                    <a:pt x="1213" y="521"/>
                    <a:pt x="1215" y="521"/>
                  </a:cubicBezTo>
                  <a:cubicBezTo>
                    <a:pt x="1214" y="514"/>
                    <a:pt x="1226" y="510"/>
                    <a:pt x="1233" y="511"/>
                  </a:cubicBezTo>
                  <a:cubicBezTo>
                    <a:pt x="1233" y="508"/>
                    <a:pt x="1234" y="507"/>
                    <a:pt x="1237" y="508"/>
                  </a:cubicBezTo>
                  <a:cubicBezTo>
                    <a:pt x="1244" y="502"/>
                    <a:pt x="1253" y="494"/>
                    <a:pt x="1264" y="495"/>
                  </a:cubicBezTo>
                  <a:cubicBezTo>
                    <a:pt x="1266" y="494"/>
                    <a:pt x="1266" y="491"/>
                    <a:pt x="1270" y="492"/>
                  </a:cubicBezTo>
                  <a:cubicBezTo>
                    <a:pt x="1270" y="482"/>
                    <a:pt x="1282" y="485"/>
                    <a:pt x="1284" y="478"/>
                  </a:cubicBezTo>
                  <a:close/>
                  <a:moveTo>
                    <a:pt x="1047" y="497"/>
                  </a:moveTo>
                  <a:cubicBezTo>
                    <a:pt x="1049" y="495"/>
                    <a:pt x="1050" y="498"/>
                    <a:pt x="1053" y="497"/>
                  </a:cubicBezTo>
                  <a:cubicBezTo>
                    <a:pt x="1053" y="500"/>
                    <a:pt x="1051" y="500"/>
                    <a:pt x="1048" y="501"/>
                  </a:cubicBezTo>
                  <a:cubicBezTo>
                    <a:pt x="1048" y="499"/>
                    <a:pt x="1046" y="500"/>
                    <a:pt x="1047" y="497"/>
                  </a:cubicBezTo>
                  <a:close/>
                  <a:moveTo>
                    <a:pt x="1147" y="374"/>
                  </a:moveTo>
                  <a:cubicBezTo>
                    <a:pt x="1147" y="376"/>
                    <a:pt x="1146" y="378"/>
                    <a:pt x="1143" y="377"/>
                  </a:cubicBezTo>
                  <a:cubicBezTo>
                    <a:pt x="1143" y="375"/>
                    <a:pt x="1144" y="373"/>
                    <a:pt x="1147" y="374"/>
                  </a:cubicBezTo>
                  <a:close/>
                  <a:moveTo>
                    <a:pt x="1067" y="324"/>
                  </a:moveTo>
                  <a:cubicBezTo>
                    <a:pt x="1070" y="326"/>
                    <a:pt x="1066" y="329"/>
                    <a:pt x="1064" y="328"/>
                  </a:cubicBezTo>
                  <a:cubicBezTo>
                    <a:pt x="1063" y="325"/>
                    <a:pt x="1066" y="326"/>
                    <a:pt x="1067" y="324"/>
                  </a:cubicBezTo>
                  <a:close/>
                  <a:moveTo>
                    <a:pt x="1061" y="238"/>
                  </a:moveTo>
                  <a:cubicBezTo>
                    <a:pt x="1065" y="239"/>
                    <a:pt x="1062" y="244"/>
                    <a:pt x="1059" y="241"/>
                  </a:cubicBezTo>
                  <a:cubicBezTo>
                    <a:pt x="1060" y="240"/>
                    <a:pt x="1061" y="239"/>
                    <a:pt x="1061" y="238"/>
                  </a:cubicBezTo>
                  <a:close/>
                  <a:moveTo>
                    <a:pt x="1054" y="394"/>
                  </a:moveTo>
                  <a:cubicBezTo>
                    <a:pt x="1054" y="398"/>
                    <a:pt x="1048" y="399"/>
                    <a:pt x="1048" y="395"/>
                  </a:cubicBezTo>
                  <a:cubicBezTo>
                    <a:pt x="1051" y="396"/>
                    <a:pt x="1051" y="394"/>
                    <a:pt x="1054" y="394"/>
                  </a:cubicBezTo>
                  <a:close/>
                  <a:moveTo>
                    <a:pt x="1029" y="341"/>
                  </a:moveTo>
                  <a:cubicBezTo>
                    <a:pt x="1026" y="347"/>
                    <a:pt x="1019" y="344"/>
                    <a:pt x="1013" y="347"/>
                  </a:cubicBezTo>
                  <a:cubicBezTo>
                    <a:pt x="1014" y="341"/>
                    <a:pt x="1023" y="337"/>
                    <a:pt x="1029" y="341"/>
                  </a:cubicBezTo>
                  <a:close/>
                  <a:moveTo>
                    <a:pt x="205" y="236"/>
                  </a:moveTo>
                  <a:cubicBezTo>
                    <a:pt x="204" y="235"/>
                    <a:pt x="209" y="232"/>
                    <a:pt x="212" y="231"/>
                  </a:cubicBezTo>
                  <a:cubicBezTo>
                    <a:pt x="211" y="234"/>
                    <a:pt x="207" y="234"/>
                    <a:pt x="205" y="236"/>
                  </a:cubicBezTo>
                  <a:close/>
                  <a:moveTo>
                    <a:pt x="155" y="482"/>
                  </a:moveTo>
                  <a:cubicBezTo>
                    <a:pt x="154" y="473"/>
                    <a:pt x="158" y="470"/>
                    <a:pt x="159" y="462"/>
                  </a:cubicBezTo>
                  <a:cubicBezTo>
                    <a:pt x="162" y="460"/>
                    <a:pt x="162" y="463"/>
                    <a:pt x="166" y="463"/>
                  </a:cubicBezTo>
                  <a:cubicBezTo>
                    <a:pt x="165" y="471"/>
                    <a:pt x="161" y="478"/>
                    <a:pt x="155" y="482"/>
                  </a:cubicBezTo>
                  <a:close/>
                  <a:moveTo>
                    <a:pt x="230" y="515"/>
                  </a:moveTo>
                  <a:cubicBezTo>
                    <a:pt x="227" y="515"/>
                    <a:pt x="227" y="512"/>
                    <a:pt x="224" y="511"/>
                  </a:cubicBezTo>
                  <a:cubicBezTo>
                    <a:pt x="221" y="498"/>
                    <a:pt x="230" y="496"/>
                    <a:pt x="241" y="494"/>
                  </a:cubicBezTo>
                  <a:cubicBezTo>
                    <a:pt x="242" y="502"/>
                    <a:pt x="238" y="513"/>
                    <a:pt x="230" y="515"/>
                  </a:cubicBezTo>
                  <a:close/>
                  <a:moveTo>
                    <a:pt x="241" y="525"/>
                  </a:moveTo>
                  <a:cubicBezTo>
                    <a:pt x="241" y="523"/>
                    <a:pt x="243" y="522"/>
                    <a:pt x="245" y="522"/>
                  </a:cubicBezTo>
                  <a:cubicBezTo>
                    <a:pt x="245" y="525"/>
                    <a:pt x="244" y="525"/>
                    <a:pt x="241" y="525"/>
                  </a:cubicBezTo>
                  <a:close/>
                  <a:moveTo>
                    <a:pt x="247" y="520"/>
                  </a:moveTo>
                  <a:cubicBezTo>
                    <a:pt x="247" y="518"/>
                    <a:pt x="246" y="518"/>
                    <a:pt x="246" y="516"/>
                  </a:cubicBezTo>
                  <a:cubicBezTo>
                    <a:pt x="249" y="517"/>
                    <a:pt x="249" y="515"/>
                    <a:pt x="251" y="515"/>
                  </a:cubicBezTo>
                  <a:cubicBezTo>
                    <a:pt x="252" y="518"/>
                    <a:pt x="249" y="519"/>
                    <a:pt x="247" y="520"/>
                  </a:cubicBezTo>
                  <a:close/>
                  <a:moveTo>
                    <a:pt x="190" y="767"/>
                  </a:moveTo>
                  <a:cubicBezTo>
                    <a:pt x="190" y="763"/>
                    <a:pt x="193" y="763"/>
                    <a:pt x="196" y="762"/>
                  </a:cubicBezTo>
                  <a:cubicBezTo>
                    <a:pt x="196" y="766"/>
                    <a:pt x="193" y="766"/>
                    <a:pt x="190" y="767"/>
                  </a:cubicBezTo>
                  <a:close/>
                  <a:moveTo>
                    <a:pt x="171" y="813"/>
                  </a:moveTo>
                  <a:cubicBezTo>
                    <a:pt x="173" y="813"/>
                    <a:pt x="171" y="817"/>
                    <a:pt x="171" y="818"/>
                  </a:cubicBezTo>
                  <a:cubicBezTo>
                    <a:pt x="169" y="818"/>
                    <a:pt x="169" y="817"/>
                    <a:pt x="168" y="817"/>
                  </a:cubicBezTo>
                  <a:cubicBezTo>
                    <a:pt x="168" y="815"/>
                    <a:pt x="170" y="814"/>
                    <a:pt x="171" y="813"/>
                  </a:cubicBezTo>
                  <a:close/>
                  <a:moveTo>
                    <a:pt x="169" y="827"/>
                  </a:moveTo>
                  <a:cubicBezTo>
                    <a:pt x="168" y="825"/>
                    <a:pt x="170" y="824"/>
                    <a:pt x="168" y="821"/>
                  </a:cubicBezTo>
                  <a:cubicBezTo>
                    <a:pt x="173" y="817"/>
                    <a:pt x="180" y="812"/>
                    <a:pt x="188" y="815"/>
                  </a:cubicBezTo>
                  <a:cubicBezTo>
                    <a:pt x="181" y="818"/>
                    <a:pt x="174" y="821"/>
                    <a:pt x="169" y="827"/>
                  </a:cubicBezTo>
                  <a:close/>
                  <a:moveTo>
                    <a:pt x="196" y="826"/>
                  </a:moveTo>
                  <a:cubicBezTo>
                    <a:pt x="195" y="824"/>
                    <a:pt x="192" y="825"/>
                    <a:pt x="193" y="821"/>
                  </a:cubicBezTo>
                  <a:cubicBezTo>
                    <a:pt x="191" y="821"/>
                    <a:pt x="191" y="821"/>
                    <a:pt x="191" y="821"/>
                  </a:cubicBezTo>
                  <a:cubicBezTo>
                    <a:pt x="195" y="814"/>
                    <a:pt x="196" y="826"/>
                    <a:pt x="200" y="822"/>
                  </a:cubicBezTo>
                  <a:cubicBezTo>
                    <a:pt x="199" y="824"/>
                    <a:pt x="198" y="826"/>
                    <a:pt x="196" y="826"/>
                  </a:cubicBezTo>
                  <a:close/>
                  <a:moveTo>
                    <a:pt x="242" y="829"/>
                  </a:moveTo>
                  <a:cubicBezTo>
                    <a:pt x="241" y="836"/>
                    <a:pt x="235" y="844"/>
                    <a:pt x="229" y="841"/>
                  </a:cubicBezTo>
                  <a:cubicBezTo>
                    <a:pt x="236" y="840"/>
                    <a:pt x="236" y="831"/>
                    <a:pt x="242" y="829"/>
                  </a:cubicBezTo>
                  <a:close/>
                  <a:moveTo>
                    <a:pt x="192" y="885"/>
                  </a:moveTo>
                  <a:cubicBezTo>
                    <a:pt x="190" y="883"/>
                    <a:pt x="195" y="880"/>
                    <a:pt x="197" y="879"/>
                  </a:cubicBezTo>
                  <a:cubicBezTo>
                    <a:pt x="196" y="882"/>
                    <a:pt x="194" y="883"/>
                    <a:pt x="192" y="885"/>
                  </a:cubicBezTo>
                  <a:close/>
                  <a:moveTo>
                    <a:pt x="191" y="900"/>
                  </a:moveTo>
                  <a:cubicBezTo>
                    <a:pt x="191" y="897"/>
                    <a:pt x="195" y="898"/>
                    <a:pt x="197" y="897"/>
                  </a:cubicBezTo>
                  <a:cubicBezTo>
                    <a:pt x="197" y="900"/>
                    <a:pt x="194" y="900"/>
                    <a:pt x="191" y="900"/>
                  </a:cubicBezTo>
                  <a:close/>
                  <a:moveTo>
                    <a:pt x="197" y="887"/>
                  </a:moveTo>
                  <a:cubicBezTo>
                    <a:pt x="196" y="887"/>
                    <a:pt x="197" y="886"/>
                    <a:pt x="196" y="886"/>
                  </a:cubicBezTo>
                  <a:cubicBezTo>
                    <a:pt x="200" y="883"/>
                    <a:pt x="203" y="881"/>
                    <a:pt x="208" y="878"/>
                  </a:cubicBezTo>
                  <a:cubicBezTo>
                    <a:pt x="206" y="883"/>
                    <a:pt x="201" y="884"/>
                    <a:pt x="197" y="887"/>
                  </a:cubicBezTo>
                  <a:close/>
                  <a:moveTo>
                    <a:pt x="209" y="913"/>
                  </a:moveTo>
                  <a:cubicBezTo>
                    <a:pt x="209" y="911"/>
                    <a:pt x="212" y="910"/>
                    <a:pt x="214" y="910"/>
                  </a:cubicBezTo>
                  <a:cubicBezTo>
                    <a:pt x="214" y="912"/>
                    <a:pt x="212" y="914"/>
                    <a:pt x="209" y="913"/>
                  </a:cubicBezTo>
                  <a:close/>
                  <a:moveTo>
                    <a:pt x="201" y="899"/>
                  </a:moveTo>
                  <a:cubicBezTo>
                    <a:pt x="200" y="898"/>
                    <a:pt x="200" y="896"/>
                    <a:pt x="199" y="896"/>
                  </a:cubicBezTo>
                  <a:cubicBezTo>
                    <a:pt x="201" y="891"/>
                    <a:pt x="206" y="889"/>
                    <a:pt x="210" y="887"/>
                  </a:cubicBezTo>
                  <a:cubicBezTo>
                    <a:pt x="204" y="887"/>
                    <a:pt x="216" y="881"/>
                    <a:pt x="219" y="883"/>
                  </a:cubicBezTo>
                  <a:cubicBezTo>
                    <a:pt x="213" y="888"/>
                    <a:pt x="211" y="897"/>
                    <a:pt x="201" y="899"/>
                  </a:cubicBezTo>
                  <a:close/>
                  <a:moveTo>
                    <a:pt x="215" y="874"/>
                  </a:moveTo>
                  <a:cubicBezTo>
                    <a:pt x="215" y="877"/>
                    <a:pt x="214" y="878"/>
                    <a:pt x="211" y="878"/>
                  </a:cubicBezTo>
                  <a:cubicBezTo>
                    <a:pt x="209" y="876"/>
                    <a:pt x="212" y="873"/>
                    <a:pt x="215" y="874"/>
                  </a:cubicBezTo>
                  <a:close/>
                  <a:moveTo>
                    <a:pt x="201" y="876"/>
                  </a:moveTo>
                  <a:cubicBezTo>
                    <a:pt x="207" y="872"/>
                    <a:pt x="210" y="864"/>
                    <a:pt x="219" y="862"/>
                  </a:cubicBezTo>
                  <a:cubicBezTo>
                    <a:pt x="216" y="869"/>
                    <a:pt x="208" y="872"/>
                    <a:pt x="201" y="876"/>
                  </a:cubicBezTo>
                  <a:close/>
                  <a:moveTo>
                    <a:pt x="223" y="831"/>
                  </a:moveTo>
                  <a:cubicBezTo>
                    <a:pt x="227" y="828"/>
                    <a:pt x="234" y="825"/>
                    <a:pt x="239" y="827"/>
                  </a:cubicBezTo>
                  <a:cubicBezTo>
                    <a:pt x="240" y="831"/>
                    <a:pt x="230" y="833"/>
                    <a:pt x="226" y="834"/>
                  </a:cubicBezTo>
                  <a:cubicBezTo>
                    <a:pt x="226" y="832"/>
                    <a:pt x="222" y="834"/>
                    <a:pt x="223" y="831"/>
                  </a:cubicBezTo>
                  <a:close/>
                  <a:moveTo>
                    <a:pt x="238" y="852"/>
                  </a:moveTo>
                  <a:cubicBezTo>
                    <a:pt x="235" y="853"/>
                    <a:pt x="231" y="856"/>
                    <a:pt x="228" y="853"/>
                  </a:cubicBezTo>
                  <a:cubicBezTo>
                    <a:pt x="232" y="848"/>
                    <a:pt x="234" y="842"/>
                    <a:pt x="244" y="843"/>
                  </a:cubicBezTo>
                  <a:cubicBezTo>
                    <a:pt x="242" y="846"/>
                    <a:pt x="237" y="847"/>
                    <a:pt x="238" y="852"/>
                  </a:cubicBezTo>
                  <a:close/>
                  <a:moveTo>
                    <a:pt x="243" y="950"/>
                  </a:moveTo>
                  <a:cubicBezTo>
                    <a:pt x="244" y="948"/>
                    <a:pt x="245" y="948"/>
                    <a:pt x="245" y="947"/>
                  </a:cubicBezTo>
                  <a:cubicBezTo>
                    <a:pt x="247" y="947"/>
                    <a:pt x="247" y="949"/>
                    <a:pt x="248" y="951"/>
                  </a:cubicBezTo>
                  <a:cubicBezTo>
                    <a:pt x="245" y="951"/>
                    <a:pt x="245" y="949"/>
                    <a:pt x="243" y="950"/>
                  </a:cubicBezTo>
                  <a:close/>
                  <a:moveTo>
                    <a:pt x="270" y="942"/>
                  </a:moveTo>
                  <a:cubicBezTo>
                    <a:pt x="270" y="941"/>
                    <a:pt x="269" y="940"/>
                    <a:pt x="268" y="939"/>
                  </a:cubicBezTo>
                  <a:cubicBezTo>
                    <a:pt x="269" y="939"/>
                    <a:pt x="272" y="939"/>
                    <a:pt x="274" y="939"/>
                  </a:cubicBezTo>
                  <a:cubicBezTo>
                    <a:pt x="275" y="942"/>
                    <a:pt x="272" y="941"/>
                    <a:pt x="270" y="942"/>
                  </a:cubicBezTo>
                  <a:close/>
                  <a:moveTo>
                    <a:pt x="286" y="932"/>
                  </a:moveTo>
                  <a:cubicBezTo>
                    <a:pt x="285" y="935"/>
                    <a:pt x="283" y="932"/>
                    <a:pt x="283" y="929"/>
                  </a:cubicBezTo>
                  <a:cubicBezTo>
                    <a:pt x="285" y="929"/>
                    <a:pt x="285" y="930"/>
                    <a:pt x="287" y="930"/>
                  </a:cubicBezTo>
                  <a:cubicBezTo>
                    <a:pt x="287" y="931"/>
                    <a:pt x="285" y="932"/>
                    <a:pt x="286" y="932"/>
                  </a:cubicBezTo>
                  <a:close/>
                  <a:moveTo>
                    <a:pt x="259" y="1031"/>
                  </a:moveTo>
                  <a:cubicBezTo>
                    <a:pt x="258" y="1031"/>
                    <a:pt x="258" y="1029"/>
                    <a:pt x="257" y="1029"/>
                  </a:cubicBezTo>
                  <a:cubicBezTo>
                    <a:pt x="258" y="1027"/>
                    <a:pt x="260" y="1025"/>
                    <a:pt x="262" y="1025"/>
                  </a:cubicBezTo>
                  <a:cubicBezTo>
                    <a:pt x="264" y="1028"/>
                    <a:pt x="263" y="1031"/>
                    <a:pt x="259" y="1031"/>
                  </a:cubicBezTo>
                  <a:close/>
                  <a:moveTo>
                    <a:pt x="328" y="904"/>
                  </a:moveTo>
                  <a:cubicBezTo>
                    <a:pt x="327" y="906"/>
                    <a:pt x="323" y="906"/>
                    <a:pt x="322" y="908"/>
                  </a:cubicBezTo>
                  <a:cubicBezTo>
                    <a:pt x="320" y="908"/>
                    <a:pt x="321" y="905"/>
                    <a:pt x="319" y="905"/>
                  </a:cubicBezTo>
                  <a:cubicBezTo>
                    <a:pt x="321" y="904"/>
                    <a:pt x="326" y="902"/>
                    <a:pt x="328" y="904"/>
                  </a:cubicBezTo>
                  <a:close/>
                  <a:moveTo>
                    <a:pt x="296" y="923"/>
                  </a:moveTo>
                  <a:cubicBezTo>
                    <a:pt x="293" y="923"/>
                    <a:pt x="296" y="925"/>
                    <a:pt x="294" y="927"/>
                  </a:cubicBezTo>
                  <a:cubicBezTo>
                    <a:pt x="291" y="927"/>
                    <a:pt x="291" y="927"/>
                    <a:pt x="289" y="926"/>
                  </a:cubicBezTo>
                  <a:cubicBezTo>
                    <a:pt x="289" y="922"/>
                    <a:pt x="294" y="920"/>
                    <a:pt x="297" y="923"/>
                  </a:cubicBezTo>
                  <a:cubicBezTo>
                    <a:pt x="297" y="924"/>
                    <a:pt x="296" y="923"/>
                    <a:pt x="296" y="923"/>
                  </a:cubicBezTo>
                  <a:close/>
                  <a:moveTo>
                    <a:pt x="305" y="921"/>
                  </a:moveTo>
                  <a:cubicBezTo>
                    <a:pt x="301" y="921"/>
                    <a:pt x="301" y="921"/>
                    <a:pt x="301" y="921"/>
                  </a:cubicBezTo>
                  <a:cubicBezTo>
                    <a:pt x="302" y="915"/>
                    <a:pt x="297" y="917"/>
                    <a:pt x="296" y="913"/>
                  </a:cubicBezTo>
                  <a:cubicBezTo>
                    <a:pt x="298" y="914"/>
                    <a:pt x="301" y="915"/>
                    <a:pt x="301" y="912"/>
                  </a:cubicBezTo>
                  <a:cubicBezTo>
                    <a:pt x="302" y="911"/>
                    <a:pt x="302" y="912"/>
                    <a:pt x="302" y="913"/>
                  </a:cubicBezTo>
                  <a:cubicBezTo>
                    <a:pt x="302" y="915"/>
                    <a:pt x="307" y="912"/>
                    <a:pt x="308" y="914"/>
                  </a:cubicBezTo>
                  <a:cubicBezTo>
                    <a:pt x="308" y="918"/>
                    <a:pt x="306" y="918"/>
                    <a:pt x="305" y="921"/>
                  </a:cubicBezTo>
                  <a:close/>
                  <a:moveTo>
                    <a:pt x="309" y="908"/>
                  </a:moveTo>
                  <a:cubicBezTo>
                    <a:pt x="308" y="908"/>
                    <a:pt x="308" y="909"/>
                    <a:pt x="308" y="910"/>
                  </a:cubicBezTo>
                  <a:cubicBezTo>
                    <a:pt x="307" y="909"/>
                    <a:pt x="308" y="908"/>
                    <a:pt x="308" y="907"/>
                  </a:cubicBezTo>
                  <a:cubicBezTo>
                    <a:pt x="312" y="907"/>
                    <a:pt x="314" y="910"/>
                    <a:pt x="316" y="913"/>
                  </a:cubicBezTo>
                  <a:cubicBezTo>
                    <a:pt x="315" y="914"/>
                    <a:pt x="313" y="912"/>
                    <a:pt x="312" y="915"/>
                  </a:cubicBezTo>
                  <a:cubicBezTo>
                    <a:pt x="312" y="912"/>
                    <a:pt x="309" y="912"/>
                    <a:pt x="309" y="908"/>
                  </a:cubicBezTo>
                  <a:close/>
                  <a:moveTo>
                    <a:pt x="317" y="967"/>
                  </a:moveTo>
                  <a:cubicBezTo>
                    <a:pt x="315" y="967"/>
                    <a:pt x="318" y="964"/>
                    <a:pt x="317" y="963"/>
                  </a:cubicBezTo>
                  <a:cubicBezTo>
                    <a:pt x="317" y="961"/>
                    <a:pt x="314" y="964"/>
                    <a:pt x="313" y="962"/>
                  </a:cubicBezTo>
                  <a:cubicBezTo>
                    <a:pt x="311" y="951"/>
                    <a:pt x="326" y="950"/>
                    <a:pt x="325" y="959"/>
                  </a:cubicBezTo>
                  <a:cubicBezTo>
                    <a:pt x="329" y="959"/>
                    <a:pt x="329" y="959"/>
                    <a:pt x="329" y="959"/>
                  </a:cubicBezTo>
                  <a:cubicBezTo>
                    <a:pt x="330" y="961"/>
                    <a:pt x="327" y="962"/>
                    <a:pt x="330" y="962"/>
                  </a:cubicBezTo>
                  <a:cubicBezTo>
                    <a:pt x="327" y="965"/>
                    <a:pt x="322" y="967"/>
                    <a:pt x="317" y="967"/>
                  </a:cubicBezTo>
                  <a:close/>
                  <a:moveTo>
                    <a:pt x="478" y="165"/>
                  </a:moveTo>
                  <a:cubicBezTo>
                    <a:pt x="476" y="165"/>
                    <a:pt x="474" y="165"/>
                    <a:pt x="473" y="164"/>
                  </a:cubicBezTo>
                  <a:cubicBezTo>
                    <a:pt x="473" y="159"/>
                    <a:pt x="479" y="159"/>
                    <a:pt x="478" y="165"/>
                  </a:cubicBezTo>
                  <a:close/>
                  <a:moveTo>
                    <a:pt x="470" y="1060"/>
                  </a:moveTo>
                  <a:cubicBezTo>
                    <a:pt x="482" y="1051"/>
                    <a:pt x="496" y="1045"/>
                    <a:pt x="508" y="1036"/>
                  </a:cubicBezTo>
                  <a:cubicBezTo>
                    <a:pt x="509" y="1036"/>
                    <a:pt x="510" y="1037"/>
                    <a:pt x="511" y="1037"/>
                  </a:cubicBezTo>
                  <a:cubicBezTo>
                    <a:pt x="500" y="1048"/>
                    <a:pt x="486" y="1053"/>
                    <a:pt x="470" y="1060"/>
                  </a:cubicBezTo>
                  <a:close/>
                  <a:moveTo>
                    <a:pt x="513" y="981"/>
                  </a:moveTo>
                  <a:cubicBezTo>
                    <a:pt x="513" y="978"/>
                    <a:pt x="513" y="978"/>
                    <a:pt x="513" y="978"/>
                  </a:cubicBezTo>
                  <a:cubicBezTo>
                    <a:pt x="515" y="977"/>
                    <a:pt x="518" y="978"/>
                    <a:pt x="519" y="979"/>
                  </a:cubicBezTo>
                  <a:cubicBezTo>
                    <a:pt x="519" y="984"/>
                    <a:pt x="516" y="981"/>
                    <a:pt x="513" y="981"/>
                  </a:cubicBezTo>
                  <a:close/>
                  <a:moveTo>
                    <a:pt x="539" y="208"/>
                  </a:moveTo>
                  <a:cubicBezTo>
                    <a:pt x="547" y="189"/>
                    <a:pt x="577" y="181"/>
                    <a:pt x="594" y="167"/>
                  </a:cubicBezTo>
                  <a:cubicBezTo>
                    <a:pt x="602" y="161"/>
                    <a:pt x="606" y="151"/>
                    <a:pt x="618" y="156"/>
                  </a:cubicBezTo>
                  <a:cubicBezTo>
                    <a:pt x="618" y="159"/>
                    <a:pt x="619" y="161"/>
                    <a:pt x="622" y="162"/>
                  </a:cubicBezTo>
                  <a:cubicBezTo>
                    <a:pt x="610" y="176"/>
                    <a:pt x="599" y="190"/>
                    <a:pt x="583" y="198"/>
                  </a:cubicBezTo>
                  <a:cubicBezTo>
                    <a:pt x="569" y="203"/>
                    <a:pt x="553" y="206"/>
                    <a:pt x="539" y="208"/>
                  </a:cubicBezTo>
                  <a:close/>
                  <a:moveTo>
                    <a:pt x="557" y="1047"/>
                  </a:moveTo>
                  <a:cubicBezTo>
                    <a:pt x="556" y="1044"/>
                    <a:pt x="563" y="1041"/>
                    <a:pt x="563" y="1046"/>
                  </a:cubicBezTo>
                  <a:cubicBezTo>
                    <a:pt x="561" y="1047"/>
                    <a:pt x="558" y="1049"/>
                    <a:pt x="557" y="1047"/>
                  </a:cubicBezTo>
                  <a:close/>
                  <a:moveTo>
                    <a:pt x="666" y="996"/>
                  </a:moveTo>
                  <a:cubicBezTo>
                    <a:pt x="667" y="998"/>
                    <a:pt x="668" y="999"/>
                    <a:pt x="666" y="1001"/>
                  </a:cubicBezTo>
                  <a:cubicBezTo>
                    <a:pt x="653" y="1002"/>
                    <a:pt x="645" y="1000"/>
                    <a:pt x="637" y="1009"/>
                  </a:cubicBezTo>
                  <a:cubicBezTo>
                    <a:pt x="638" y="1005"/>
                    <a:pt x="634" y="1007"/>
                    <a:pt x="634" y="1005"/>
                  </a:cubicBezTo>
                  <a:cubicBezTo>
                    <a:pt x="629" y="1007"/>
                    <a:pt x="624" y="1009"/>
                    <a:pt x="617" y="1010"/>
                  </a:cubicBezTo>
                  <a:cubicBezTo>
                    <a:pt x="620" y="1014"/>
                    <a:pt x="617" y="1012"/>
                    <a:pt x="615" y="1016"/>
                  </a:cubicBezTo>
                  <a:cubicBezTo>
                    <a:pt x="618" y="1016"/>
                    <a:pt x="618" y="1014"/>
                    <a:pt x="621" y="1015"/>
                  </a:cubicBezTo>
                  <a:cubicBezTo>
                    <a:pt x="621" y="1017"/>
                    <a:pt x="618" y="1016"/>
                    <a:pt x="618" y="1017"/>
                  </a:cubicBezTo>
                  <a:cubicBezTo>
                    <a:pt x="623" y="1020"/>
                    <a:pt x="634" y="1014"/>
                    <a:pt x="642" y="1013"/>
                  </a:cubicBezTo>
                  <a:cubicBezTo>
                    <a:pt x="642" y="1015"/>
                    <a:pt x="641" y="1015"/>
                    <a:pt x="641" y="1017"/>
                  </a:cubicBezTo>
                  <a:cubicBezTo>
                    <a:pt x="634" y="1014"/>
                    <a:pt x="625" y="1022"/>
                    <a:pt x="617" y="1025"/>
                  </a:cubicBezTo>
                  <a:cubicBezTo>
                    <a:pt x="605" y="1019"/>
                    <a:pt x="593" y="1032"/>
                    <a:pt x="582" y="1029"/>
                  </a:cubicBezTo>
                  <a:cubicBezTo>
                    <a:pt x="582" y="1030"/>
                    <a:pt x="584" y="1029"/>
                    <a:pt x="586" y="1030"/>
                  </a:cubicBezTo>
                  <a:cubicBezTo>
                    <a:pt x="583" y="1036"/>
                    <a:pt x="570" y="1033"/>
                    <a:pt x="568" y="1038"/>
                  </a:cubicBezTo>
                  <a:cubicBezTo>
                    <a:pt x="567" y="1033"/>
                    <a:pt x="570" y="1031"/>
                    <a:pt x="573" y="1029"/>
                  </a:cubicBezTo>
                  <a:cubicBezTo>
                    <a:pt x="572" y="1027"/>
                    <a:pt x="570" y="1027"/>
                    <a:pt x="568" y="1027"/>
                  </a:cubicBezTo>
                  <a:cubicBezTo>
                    <a:pt x="572" y="1022"/>
                    <a:pt x="579" y="1022"/>
                    <a:pt x="589" y="1023"/>
                  </a:cubicBezTo>
                  <a:cubicBezTo>
                    <a:pt x="593" y="1018"/>
                    <a:pt x="606" y="1018"/>
                    <a:pt x="611" y="1017"/>
                  </a:cubicBezTo>
                  <a:cubicBezTo>
                    <a:pt x="610" y="1016"/>
                    <a:pt x="609" y="1015"/>
                    <a:pt x="610" y="1013"/>
                  </a:cubicBezTo>
                  <a:cubicBezTo>
                    <a:pt x="599" y="1016"/>
                    <a:pt x="590" y="1019"/>
                    <a:pt x="580" y="1020"/>
                  </a:cubicBezTo>
                  <a:cubicBezTo>
                    <a:pt x="591" y="1013"/>
                    <a:pt x="603" y="1008"/>
                    <a:pt x="621" y="1007"/>
                  </a:cubicBezTo>
                  <a:cubicBezTo>
                    <a:pt x="620" y="1006"/>
                    <a:pt x="619" y="1006"/>
                    <a:pt x="619" y="1005"/>
                  </a:cubicBezTo>
                  <a:cubicBezTo>
                    <a:pt x="615" y="1004"/>
                    <a:pt x="614" y="1007"/>
                    <a:pt x="611" y="1007"/>
                  </a:cubicBezTo>
                  <a:cubicBezTo>
                    <a:pt x="627" y="999"/>
                    <a:pt x="642" y="992"/>
                    <a:pt x="657" y="984"/>
                  </a:cubicBezTo>
                  <a:cubicBezTo>
                    <a:pt x="667" y="989"/>
                    <a:pt x="678" y="977"/>
                    <a:pt x="687" y="978"/>
                  </a:cubicBezTo>
                  <a:cubicBezTo>
                    <a:pt x="688" y="973"/>
                    <a:pt x="691" y="970"/>
                    <a:pt x="698" y="970"/>
                  </a:cubicBezTo>
                  <a:cubicBezTo>
                    <a:pt x="696" y="975"/>
                    <a:pt x="698" y="978"/>
                    <a:pt x="694" y="979"/>
                  </a:cubicBezTo>
                  <a:cubicBezTo>
                    <a:pt x="698" y="983"/>
                    <a:pt x="706" y="976"/>
                    <a:pt x="713" y="977"/>
                  </a:cubicBezTo>
                  <a:cubicBezTo>
                    <a:pt x="698" y="988"/>
                    <a:pt x="679" y="991"/>
                    <a:pt x="666" y="996"/>
                  </a:cubicBezTo>
                  <a:close/>
                  <a:moveTo>
                    <a:pt x="683" y="1085"/>
                  </a:moveTo>
                  <a:cubicBezTo>
                    <a:pt x="682" y="1084"/>
                    <a:pt x="687" y="1080"/>
                    <a:pt x="691" y="1082"/>
                  </a:cubicBezTo>
                  <a:cubicBezTo>
                    <a:pt x="690" y="1087"/>
                    <a:pt x="685" y="1085"/>
                    <a:pt x="683" y="1085"/>
                  </a:cubicBezTo>
                  <a:close/>
                  <a:moveTo>
                    <a:pt x="725" y="940"/>
                  </a:moveTo>
                  <a:cubicBezTo>
                    <a:pt x="728" y="940"/>
                    <a:pt x="729" y="939"/>
                    <a:pt x="732" y="940"/>
                  </a:cubicBezTo>
                  <a:cubicBezTo>
                    <a:pt x="732" y="944"/>
                    <a:pt x="732" y="944"/>
                    <a:pt x="732" y="944"/>
                  </a:cubicBezTo>
                  <a:cubicBezTo>
                    <a:pt x="730" y="947"/>
                    <a:pt x="726" y="942"/>
                    <a:pt x="726" y="947"/>
                  </a:cubicBezTo>
                  <a:cubicBezTo>
                    <a:pt x="724" y="947"/>
                    <a:pt x="726" y="942"/>
                    <a:pt x="725" y="940"/>
                  </a:cubicBezTo>
                  <a:close/>
                  <a:moveTo>
                    <a:pt x="736" y="947"/>
                  </a:moveTo>
                  <a:cubicBezTo>
                    <a:pt x="737" y="952"/>
                    <a:pt x="730" y="950"/>
                    <a:pt x="727" y="952"/>
                  </a:cubicBezTo>
                  <a:cubicBezTo>
                    <a:pt x="728" y="949"/>
                    <a:pt x="731" y="947"/>
                    <a:pt x="736" y="947"/>
                  </a:cubicBezTo>
                  <a:close/>
                  <a:moveTo>
                    <a:pt x="727" y="1030"/>
                  </a:moveTo>
                  <a:cubicBezTo>
                    <a:pt x="724" y="1027"/>
                    <a:pt x="724" y="1032"/>
                    <a:pt x="720" y="1031"/>
                  </a:cubicBezTo>
                  <a:cubicBezTo>
                    <a:pt x="722" y="1029"/>
                    <a:pt x="724" y="1027"/>
                    <a:pt x="728" y="1027"/>
                  </a:cubicBezTo>
                  <a:cubicBezTo>
                    <a:pt x="727" y="1028"/>
                    <a:pt x="727" y="1028"/>
                    <a:pt x="727" y="1030"/>
                  </a:cubicBezTo>
                  <a:close/>
                  <a:moveTo>
                    <a:pt x="759" y="955"/>
                  </a:moveTo>
                  <a:cubicBezTo>
                    <a:pt x="756" y="955"/>
                    <a:pt x="756" y="957"/>
                    <a:pt x="754" y="955"/>
                  </a:cubicBezTo>
                  <a:cubicBezTo>
                    <a:pt x="753" y="957"/>
                    <a:pt x="755" y="957"/>
                    <a:pt x="754" y="960"/>
                  </a:cubicBezTo>
                  <a:cubicBezTo>
                    <a:pt x="747" y="960"/>
                    <a:pt x="739" y="965"/>
                    <a:pt x="737" y="960"/>
                  </a:cubicBezTo>
                  <a:cubicBezTo>
                    <a:pt x="734" y="961"/>
                    <a:pt x="737" y="962"/>
                    <a:pt x="736" y="965"/>
                  </a:cubicBezTo>
                  <a:cubicBezTo>
                    <a:pt x="730" y="971"/>
                    <a:pt x="724" y="967"/>
                    <a:pt x="719" y="965"/>
                  </a:cubicBezTo>
                  <a:cubicBezTo>
                    <a:pt x="720" y="961"/>
                    <a:pt x="727" y="962"/>
                    <a:pt x="726" y="956"/>
                  </a:cubicBezTo>
                  <a:cubicBezTo>
                    <a:pt x="729" y="956"/>
                    <a:pt x="731" y="954"/>
                    <a:pt x="734" y="953"/>
                  </a:cubicBezTo>
                  <a:cubicBezTo>
                    <a:pt x="732" y="957"/>
                    <a:pt x="736" y="955"/>
                    <a:pt x="736" y="958"/>
                  </a:cubicBezTo>
                  <a:cubicBezTo>
                    <a:pt x="743" y="954"/>
                    <a:pt x="749" y="950"/>
                    <a:pt x="761" y="951"/>
                  </a:cubicBezTo>
                  <a:cubicBezTo>
                    <a:pt x="760" y="952"/>
                    <a:pt x="758" y="952"/>
                    <a:pt x="759" y="955"/>
                  </a:cubicBezTo>
                  <a:close/>
                  <a:moveTo>
                    <a:pt x="764" y="952"/>
                  </a:moveTo>
                  <a:cubicBezTo>
                    <a:pt x="765" y="950"/>
                    <a:pt x="765" y="947"/>
                    <a:pt x="769" y="948"/>
                  </a:cubicBezTo>
                  <a:cubicBezTo>
                    <a:pt x="769" y="951"/>
                    <a:pt x="767" y="952"/>
                    <a:pt x="764" y="952"/>
                  </a:cubicBezTo>
                  <a:close/>
                  <a:moveTo>
                    <a:pt x="770" y="948"/>
                  </a:moveTo>
                  <a:cubicBezTo>
                    <a:pt x="770" y="942"/>
                    <a:pt x="779" y="947"/>
                    <a:pt x="778" y="943"/>
                  </a:cubicBezTo>
                  <a:cubicBezTo>
                    <a:pt x="782" y="945"/>
                    <a:pt x="774" y="948"/>
                    <a:pt x="770" y="948"/>
                  </a:cubicBezTo>
                  <a:close/>
                  <a:moveTo>
                    <a:pt x="792" y="158"/>
                  </a:moveTo>
                  <a:cubicBezTo>
                    <a:pt x="787" y="161"/>
                    <a:pt x="782" y="156"/>
                    <a:pt x="777" y="158"/>
                  </a:cubicBezTo>
                  <a:cubicBezTo>
                    <a:pt x="781" y="157"/>
                    <a:pt x="784" y="147"/>
                    <a:pt x="792" y="147"/>
                  </a:cubicBezTo>
                  <a:cubicBezTo>
                    <a:pt x="795" y="149"/>
                    <a:pt x="793" y="155"/>
                    <a:pt x="792" y="158"/>
                  </a:cubicBezTo>
                  <a:close/>
                  <a:moveTo>
                    <a:pt x="807" y="821"/>
                  </a:moveTo>
                  <a:cubicBezTo>
                    <a:pt x="803" y="821"/>
                    <a:pt x="802" y="820"/>
                    <a:pt x="800" y="819"/>
                  </a:cubicBezTo>
                  <a:cubicBezTo>
                    <a:pt x="800" y="818"/>
                    <a:pt x="801" y="818"/>
                    <a:pt x="801" y="819"/>
                  </a:cubicBezTo>
                  <a:cubicBezTo>
                    <a:pt x="804" y="819"/>
                    <a:pt x="803" y="816"/>
                    <a:pt x="806" y="816"/>
                  </a:cubicBezTo>
                  <a:cubicBezTo>
                    <a:pt x="806" y="813"/>
                    <a:pt x="805" y="813"/>
                    <a:pt x="805" y="810"/>
                  </a:cubicBezTo>
                  <a:cubicBezTo>
                    <a:pt x="808" y="809"/>
                    <a:pt x="811" y="808"/>
                    <a:pt x="809" y="804"/>
                  </a:cubicBezTo>
                  <a:cubicBezTo>
                    <a:pt x="812" y="802"/>
                    <a:pt x="815" y="802"/>
                    <a:pt x="817" y="800"/>
                  </a:cubicBezTo>
                  <a:cubicBezTo>
                    <a:pt x="816" y="799"/>
                    <a:pt x="815" y="798"/>
                    <a:pt x="816" y="795"/>
                  </a:cubicBezTo>
                  <a:cubicBezTo>
                    <a:pt x="818" y="795"/>
                    <a:pt x="819" y="796"/>
                    <a:pt x="819" y="798"/>
                  </a:cubicBezTo>
                  <a:cubicBezTo>
                    <a:pt x="820" y="798"/>
                    <a:pt x="820" y="796"/>
                    <a:pt x="822" y="796"/>
                  </a:cubicBezTo>
                  <a:cubicBezTo>
                    <a:pt x="821" y="794"/>
                    <a:pt x="820" y="792"/>
                    <a:pt x="821" y="789"/>
                  </a:cubicBezTo>
                  <a:cubicBezTo>
                    <a:pt x="827" y="789"/>
                    <a:pt x="828" y="788"/>
                    <a:pt x="831" y="791"/>
                  </a:cubicBezTo>
                  <a:cubicBezTo>
                    <a:pt x="830" y="795"/>
                    <a:pt x="827" y="797"/>
                    <a:pt x="825" y="800"/>
                  </a:cubicBezTo>
                  <a:cubicBezTo>
                    <a:pt x="825" y="802"/>
                    <a:pt x="828" y="801"/>
                    <a:pt x="827" y="804"/>
                  </a:cubicBezTo>
                  <a:cubicBezTo>
                    <a:pt x="830" y="803"/>
                    <a:pt x="830" y="798"/>
                    <a:pt x="834" y="798"/>
                  </a:cubicBezTo>
                  <a:cubicBezTo>
                    <a:pt x="828" y="809"/>
                    <a:pt x="815" y="812"/>
                    <a:pt x="807" y="821"/>
                  </a:cubicBezTo>
                  <a:close/>
                  <a:moveTo>
                    <a:pt x="833" y="931"/>
                  </a:moveTo>
                  <a:cubicBezTo>
                    <a:pt x="834" y="930"/>
                    <a:pt x="836" y="929"/>
                    <a:pt x="836" y="927"/>
                  </a:cubicBezTo>
                  <a:cubicBezTo>
                    <a:pt x="837" y="927"/>
                    <a:pt x="838" y="928"/>
                    <a:pt x="839" y="928"/>
                  </a:cubicBezTo>
                  <a:cubicBezTo>
                    <a:pt x="839" y="931"/>
                    <a:pt x="835" y="933"/>
                    <a:pt x="833" y="931"/>
                  </a:cubicBezTo>
                  <a:close/>
                  <a:moveTo>
                    <a:pt x="825" y="917"/>
                  </a:moveTo>
                  <a:cubicBezTo>
                    <a:pt x="827" y="913"/>
                    <a:pt x="831" y="911"/>
                    <a:pt x="839" y="912"/>
                  </a:cubicBezTo>
                  <a:cubicBezTo>
                    <a:pt x="837" y="918"/>
                    <a:pt x="830" y="918"/>
                    <a:pt x="825" y="917"/>
                  </a:cubicBezTo>
                  <a:close/>
                  <a:moveTo>
                    <a:pt x="842" y="927"/>
                  </a:moveTo>
                  <a:cubicBezTo>
                    <a:pt x="842" y="925"/>
                    <a:pt x="843" y="924"/>
                    <a:pt x="843" y="923"/>
                  </a:cubicBezTo>
                  <a:cubicBezTo>
                    <a:pt x="847" y="923"/>
                    <a:pt x="846" y="928"/>
                    <a:pt x="842" y="927"/>
                  </a:cubicBezTo>
                  <a:close/>
                  <a:moveTo>
                    <a:pt x="1212" y="837"/>
                  </a:moveTo>
                  <a:cubicBezTo>
                    <a:pt x="1209" y="840"/>
                    <a:pt x="1207" y="844"/>
                    <a:pt x="1202" y="844"/>
                  </a:cubicBezTo>
                  <a:cubicBezTo>
                    <a:pt x="1206" y="842"/>
                    <a:pt x="1207" y="838"/>
                    <a:pt x="1212" y="837"/>
                  </a:cubicBezTo>
                  <a:close/>
                  <a:moveTo>
                    <a:pt x="1168" y="859"/>
                  </a:moveTo>
                  <a:cubicBezTo>
                    <a:pt x="1168" y="863"/>
                    <a:pt x="1163" y="862"/>
                    <a:pt x="1160" y="863"/>
                  </a:cubicBezTo>
                  <a:cubicBezTo>
                    <a:pt x="1162" y="861"/>
                    <a:pt x="1164" y="859"/>
                    <a:pt x="1168" y="859"/>
                  </a:cubicBezTo>
                  <a:close/>
                  <a:moveTo>
                    <a:pt x="1156" y="828"/>
                  </a:moveTo>
                  <a:cubicBezTo>
                    <a:pt x="1158" y="828"/>
                    <a:pt x="1158" y="831"/>
                    <a:pt x="1157" y="833"/>
                  </a:cubicBezTo>
                  <a:cubicBezTo>
                    <a:pt x="1154" y="833"/>
                    <a:pt x="1154" y="829"/>
                    <a:pt x="1156" y="828"/>
                  </a:cubicBezTo>
                  <a:close/>
                  <a:moveTo>
                    <a:pt x="1189" y="759"/>
                  </a:moveTo>
                  <a:cubicBezTo>
                    <a:pt x="1192" y="759"/>
                    <a:pt x="1192" y="759"/>
                    <a:pt x="1192" y="759"/>
                  </a:cubicBezTo>
                  <a:cubicBezTo>
                    <a:pt x="1193" y="764"/>
                    <a:pt x="1187" y="764"/>
                    <a:pt x="1189" y="759"/>
                  </a:cubicBezTo>
                  <a:close/>
                  <a:moveTo>
                    <a:pt x="1193" y="775"/>
                  </a:moveTo>
                  <a:cubicBezTo>
                    <a:pt x="1193" y="776"/>
                    <a:pt x="1192" y="777"/>
                    <a:pt x="1192" y="779"/>
                  </a:cubicBezTo>
                  <a:cubicBezTo>
                    <a:pt x="1189" y="778"/>
                    <a:pt x="1189" y="781"/>
                    <a:pt x="1187" y="779"/>
                  </a:cubicBezTo>
                  <a:cubicBezTo>
                    <a:pt x="1186" y="775"/>
                    <a:pt x="1191" y="776"/>
                    <a:pt x="1193" y="775"/>
                  </a:cubicBezTo>
                  <a:close/>
                  <a:moveTo>
                    <a:pt x="1155" y="784"/>
                  </a:moveTo>
                  <a:cubicBezTo>
                    <a:pt x="1153" y="780"/>
                    <a:pt x="1156" y="773"/>
                    <a:pt x="1162" y="773"/>
                  </a:cubicBezTo>
                  <a:cubicBezTo>
                    <a:pt x="1159" y="777"/>
                    <a:pt x="1159" y="783"/>
                    <a:pt x="1155" y="784"/>
                  </a:cubicBezTo>
                  <a:close/>
                  <a:moveTo>
                    <a:pt x="1165" y="754"/>
                  </a:moveTo>
                  <a:cubicBezTo>
                    <a:pt x="1167" y="752"/>
                    <a:pt x="1171" y="750"/>
                    <a:pt x="1175" y="750"/>
                  </a:cubicBezTo>
                  <a:cubicBezTo>
                    <a:pt x="1175" y="751"/>
                    <a:pt x="1175" y="753"/>
                    <a:pt x="1176" y="753"/>
                  </a:cubicBezTo>
                  <a:cubicBezTo>
                    <a:pt x="1172" y="757"/>
                    <a:pt x="1167" y="760"/>
                    <a:pt x="1161" y="762"/>
                  </a:cubicBezTo>
                  <a:cubicBezTo>
                    <a:pt x="1161" y="764"/>
                    <a:pt x="1162" y="764"/>
                    <a:pt x="1162" y="766"/>
                  </a:cubicBezTo>
                  <a:cubicBezTo>
                    <a:pt x="1158" y="768"/>
                    <a:pt x="1154" y="772"/>
                    <a:pt x="1147" y="772"/>
                  </a:cubicBezTo>
                  <a:cubicBezTo>
                    <a:pt x="1146" y="767"/>
                    <a:pt x="1146" y="765"/>
                    <a:pt x="1145" y="761"/>
                  </a:cubicBezTo>
                  <a:cubicBezTo>
                    <a:pt x="1148" y="756"/>
                    <a:pt x="1160" y="741"/>
                    <a:pt x="1165" y="754"/>
                  </a:cubicBezTo>
                  <a:close/>
                  <a:moveTo>
                    <a:pt x="1145" y="668"/>
                  </a:moveTo>
                  <a:cubicBezTo>
                    <a:pt x="1145" y="669"/>
                    <a:pt x="1144" y="676"/>
                    <a:pt x="1140" y="677"/>
                  </a:cubicBezTo>
                  <a:cubicBezTo>
                    <a:pt x="1141" y="674"/>
                    <a:pt x="1139" y="672"/>
                    <a:pt x="1139" y="670"/>
                  </a:cubicBezTo>
                  <a:cubicBezTo>
                    <a:pt x="1141" y="668"/>
                    <a:pt x="1143" y="670"/>
                    <a:pt x="1145" y="668"/>
                  </a:cubicBezTo>
                  <a:close/>
                  <a:moveTo>
                    <a:pt x="1036" y="490"/>
                  </a:moveTo>
                  <a:cubicBezTo>
                    <a:pt x="1038" y="489"/>
                    <a:pt x="1037" y="493"/>
                    <a:pt x="1040" y="492"/>
                  </a:cubicBezTo>
                  <a:cubicBezTo>
                    <a:pt x="1040" y="495"/>
                    <a:pt x="1038" y="495"/>
                    <a:pt x="1035" y="495"/>
                  </a:cubicBezTo>
                  <a:cubicBezTo>
                    <a:pt x="1035" y="493"/>
                    <a:pt x="1035" y="491"/>
                    <a:pt x="1036" y="490"/>
                  </a:cubicBezTo>
                  <a:close/>
                  <a:moveTo>
                    <a:pt x="1022" y="489"/>
                  </a:moveTo>
                  <a:cubicBezTo>
                    <a:pt x="1026" y="489"/>
                    <a:pt x="1027" y="493"/>
                    <a:pt x="1031" y="493"/>
                  </a:cubicBezTo>
                  <a:cubicBezTo>
                    <a:pt x="1028" y="497"/>
                    <a:pt x="1032" y="497"/>
                    <a:pt x="1029" y="501"/>
                  </a:cubicBezTo>
                  <a:cubicBezTo>
                    <a:pt x="1026" y="501"/>
                    <a:pt x="1022" y="502"/>
                    <a:pt x="1022" y="499"/>
                  </a:cubicBezTo>
                  <a:cubicBezTo>
                    <a:pt x="1022" y="501"/>
                    <a:pt x="1018" y="504"/>
                    <a:pt x="1015" y="505"/>
                  </a:cubicBezTo>
                  <a:cubicBezTo>
                    <a:pt x="1015" y="503"/>
                    <a:pt x="1017" y="501"/>
                    <a:pt x="1014" y="500"/>
                  </a:cubicBezTo>
                  <a:cubicBezTo>
                    <a:pt x="1015" y="495"/>
                    <a:pt x="1021" y="495"/>
                    <a:pt x="1022" y="489"/>
                  </a:cubicBezTo>
                  <a:close/>
                  <a:moveTo>
                    <a:pt x="1019" y="562"/>
                  </a:moveTo>
                  <a:cubicBezTo>
                    <a:pt x="1020" y="566"/>
                    <a:pt x="1011" y="565"/>
                    <a:pt x="1014" y="567"/>
                  </a:cubicBezTo>
                  <a:cubicBezTo>
                    <a:pt x="1013" y="568"/>
                    <a:pt x="1010" y="568"/>
                    <a:pt x="1008" y="569"/>
                  </a:cubicBezTo>
                  <a:cubicBezTo>
                    <a:pt x="1010" y="564"/>
                    <a:pt x="1016" y="565"/>
                    <a:pt x="1019" y="562"/>
                  </a:cubicBezTo>
                  <a:close/>
                  <a:moveTo>
                    <a:pt x="1011" y="730"/>
                  </a:moveTo>
                  <a:cubicBezTo>
                    <a:pt x="1017" y="732"/>
                    <a:pt x="1019" y="728"/>
                    <a:pt x="1023" y="728"/>
                  </a:cubicBezTo>
                  <a:cubicBezTo>
                    <a:pt x="1023" y="733"/>
                    <a:pt x="1023" y="733"/>
                    <a:pt x="1023" y="733"/>
                  </a:cubicBezTo>
                  <a:cubicBezTo>
                    <a:pt x="1019" y="736"/>
                    <a:pt x="1016" y="738"/>
                    <a:pt x="1012" y="740"/>
                  </a:cubicBezTo>
                  <a:cubicBezTo>
                    <a:pt x="1010" y="739"/>
                    <a:pt x="1012" y="739"/>
                    <a:pt x="1014" y="739"/>
                  </a:cubicBezTo>
                  <a:cubicBezTo>
                    <a:pt x="1011" y="736"/>
                    <a:pt x="1011" y="735"/>
                    <a:pt x="1011" y="730"/>
                  </a:cubicBezTo>
                  <a:close/>
                  <a:moveTo>
                    <a:pt x="997" y="716"/>
                  </a:moveTo>
                  <a:cubicBezTo>
                    <a:pt x="1001" y="716"/>
                    <a:pt x="1002" y="713"/>
                    <a:pt x="1005" y="714"/>
                  </a:cubicBezTo>
                  <a:cubicBezTo>
                    <a:pt x="1005" y="719"/>
                    <a:pt x="1010" y="718"/>
                    <a:pt x="1013" y="720"/>
                  </a:cubicBezTo>
                  <a:cubicBezTo>
                    <a:pt x="1013" y="724"/>
                    <a:pt x="1010" y="723"/>
                    <a:pt x="1008" y="725"/>
                  </a:cubicBezTo>
                  <a:cubicBezTo>
                    <a:pt x="1007" y="725"/>
                    <a:pt x="1006" y="723"/>
                    <a:pt x="1006" y="721"/>
                  </a:cubicBezTo>
                  <a:cubicBezTo>
                    <a:pt x="1003" y="723"/>
                    <a:pt x="1002" y="726"/>
                    <a:pt x="998" y="727"/>
                  </a:cubicBezTo>
                  <a:cubicBezTo>
                    <a:pt x="998" y="724"/>
                    <a:pt x="1003" y="723"/>
                    <a:pt x="1001" y="720"/>
                  </a:cubicBezTo>
                  <a:cubicBezTo>
                    <a:pt x="1000" y="720"/>
                    <a:pt x="1000" y="722"/>
                    <a:pt x="1000" y="723"/>
                  </a:cubicBezTo>
                  <a:cubicBezTo>
                    <a:pt x="995" y="722"/>
                    <a:pt x="997" y="720"/>
                    <a:pt x="997" y="716"/>
                  </a:cubicBezTo>
                  <a:close/>
                  <a:moveTo>
                    <a:pt x="1000" y="751"/>
                  </a:moveTo>
                  <a:cubicBezTo>
                    <a:pt x="998" y="750"/>
                    <a:pt x="998" y="747"/>
                    <a:pt x="996" y="745"/>
                  </a:cubicBezTo>
                  <a:cubicBezTo>
                    <a:pt x="999" y="743"/>
                    <a:pt x="1003" y="748"/>
                    <a:pt x="1000" y="751"/>
                  </a:cubicBezTo>
                  <a:close/>
                  <a:moveTo>
                    <a:pt x="997" y="800"/>
                  </a:moveTo>
                  <a:cubicBezTo>
                    <a:pt x="997" y="802"/>
                    <a:pt x="997" y="802"/>
                    <a:pt x="997" y="802"/>
                  </a:cubicBezTo>
                  <a:cubicBezTo>
                    <a:pt x="995" y="802"/>
                    <a:pt x="995" y="804"/>
                    <a:pt x="994" y="802"/>
                  </a:cubicBezTo>
                  <a:cubicBezTo>
                    <a:pt x="994" y="800"/>
                    <a:pt x="994" y="800"/>
                    <a:pt x="994" y="800"/>
                  </a:cubicBezTo>
                  <a:cubicBezTo>
                    <a:pt x="995" y="799"/>
                    <a:pt x="995" y="800"/>
                    <a:pt x="997" y="800"/>
                  </a:cubicBezTo>
                  <a:close/>
                  <a:moveTo>
                    <a:pt x="994" y="743"/>
                  </a:moveTo>
                  <a:cubicBezTo>
                    <a:pt x="994" y="747"/>
                    <a:pt x="990" y="747"/>
                    <a:pt x="987" y="748"/>
                  </a:cubicBezTo>
                  <a:cubicBezTo>
                    <a:pt x="988" y="743"/>
                    <a:pt x="991" y="744"/>
                    <a:pt x="994" y="743"/>
                  </a:cubicBezTo>
                  <a:close/>
                  <a:moveTo>
                    <a:pt x="991" y="494"/>
                  </a:moveTo>
                  <a:cubicBezTo>
                    <a:pt x="989" y="496"/>
                    <a:pt x="989" y="499"/>
                    <a:pt x="985" y="498"/>
                  </a:cubicBezTo>
                  <a:cubicBezTo>
                    <a:pt x="987" y="496"/>
                    <a:pt x="987" y="494"/>
                    <a:pt x="991" y="494"/>
                  </a:cubicBezTo>
                  <a:close/>
                  <a:moveTo>
                    <a:pt x="990" y="534"/>
                  </a:moveTo>
                  <a:cubicBezTo>
                    <a:pt x="989" y="538"/>
                    <a:pt x="986" y="539"/>
                    <a:pt x="983" y="540"/>
                  </a:cubicBezTo>
                  <a:cubicBezTo>
                    <a:pt x="983" y="539"/>
                    <a:pt x="982" y="538"/>
                    <a:pt x="981" y="538"/>
                  </a:cubicBezTo>
                  <a:cubicBezTo>
                    <a:pt x="982" y="536"/>
                    <a:pt x="987" y="533"/>
                    <a:pt x="990" y="534"/>
                  </a:cubicBezTo>
                  <a:close/>
                  <a:moveTo>
                    <a:pt x="971" y="775"/>
                  </a:moveTo>
                  <a:cubicBezTo>
                    <a:pt x="970" y="778"/>
                    <a:pt x="968" y="777"/>
                    <a:pt x="966" y="777"/>
                  </a:cubicBezTo>
                  <a:cubicBezTo>
                    <a:pt x="966" y="775"/>
                    <a:pt x="968" y="775"/>
                    <a:pt x="971" y="775"/>
                  </a:cubicBezTo>
                  <a:close/>
                  <a:moveTo>
                    <a:pt x="969" y="724"/>
                  </a:moveTo>
                  <a:cubicBezTo>
                    <a:pt x="967" y="727"/>
                    <a:pt x="963" y="731"/>
                    <a:pt x="965" y="735"/>
                  </a:cubicBezTo>
                  <a:cubicBezTo>
                    <a:pt x="963" y="735"/>
                    <a:pt x="960" y="741"/>
                    <a:pt x="955" y="741"/>
                  </a:cubicBezTo>
                  <a:cubicBezTo>
                    <a:pt x="955" y="739"/>
                    <a:pt x="956" y="735"/>
                    <a:pt x="960" y="733"/>
                  </a:cubicBezTo>
                  <a:cubicBezTo>
                    <a:pt x="960" y="731"/>
                    <a:pt x="958" y="731"/>
                    <a:pt x="956" y="730"/>
                  </a:cubicBezTo>
                  <a:cubicBezTo>
                    <a:pt x="957" y="723"/>
                    <a:pt x="964" y="724"/>
                    <a:pt x="969" y="724"/>
                  </a:cubicBezTo>
                  <a:close/>
                  <a:moveTo>
                    <a:pt x="961" y="751"/>
                  </a:moveTo>
                  <a:cubicBezTo>
                    <a:pt x="959" y="751"/>
                    <a:pt x="959" y="749"/>
                    <a:pt x="956" y="750"/>
                  </a:cubicBezTo>
                  <a:cubicBezTo>
                    <a:pt x="957" y="747"/>
                    <a:pt x="961" y="746"/>
                    <a:pt x="964" y="745"/>
                  </a:cubicBezTo>
                  <a:cubicBezTo>
                    <a:pt x="965" y="749"/>
                    <a:pt x="962" y="749"/>
                    <a:pt x="961" y="751"/>
                  </a:cubicBezTo>
                  <a:close/>
                  <a:moveTo>
                    <a:pt x="932" y="784"/>
                  </a:moveTo>
                  <a:cubicBezTo>
                    <a:pt x="933" y="782"/>
                    <a:pt x="934" y="776"/>
                    <a:pt x="931" y="775"/>
                  </a:cubicBezTo>
                  <a:cubicBezTo>
                    <a:pt x="933" y="773"/>
                    <a:pt x="934" y="771"/>
                    <a:pt x="938" y="770"/>
                  </a:cubicBezTo>
                  <a:cubicBezTo>
                    <a:pt x="938" y="773"/>
                    <a:pt x="937" y="774"/>
                    <a:pt x="936" y="774"/>
                  </a:cubicBezTo>
                  <a:cubicBezTo>
                    <a:pt x="938" y="777"/>
                    <a:pt x="943" y="778"/>
                    <a:pt x="944" y="782"/>
                  </a:cubicBezTo>
                  <a:cubicBezTo>
                    <a:pt x="946" y="780"/>
                    <a:pt x="950" y="777"/>
                    <a:pt x="953" y="780"/>
                  </a:cubicBezTo>
                  <a:cubicBezTo>
                    <a:pt x="952" y="788"/>
                    <a:pt x="943" y="787"/>
                    <a:pt x="939" y="791"/>
                  </a:cubicBezTo>
                  <a:cubicBezTo>
                    <a:pt x="936" y="791"/>
                    <a:pt x="934" y="790"/>
                    <a:pt x="933" y="789"/>
                  </a:cubicBezTo>
                  <a:cubicBezTo>
                    <a:pt x="933" y="786"/>
                    <a:pt x="938" y="787"/>
                    <a:pt x="938" y="784"/>
                  </a:cubicBezTo>
                  <a:cubicBezTo>
                    <a:pt x="937" y="782"/>
                    <a:pt x="935" y="786"/>
                    <a:pt x="932" y="784"/>
                  </a:cubicBezTo>
                  <a:close/>
                  <a:moveTo>
                    <a:pt x="932" y="742"/>
                  </a:moveTo>
                  <a:cubicBezTo>
                    <a:pt x="936" y="741"/>
                    <a:pt x="934" y="747"/>
                    <a:pt x="933" y="747"/>
                  </a:cubicBezTo>
                  <a:cubicBezTo>
                    <a:pt x="931" y="747"/>
                    <a:pt x="933" y="743"/>
                    <a:pt x="932" y="742"/>
                  </a:cubicBezTo>
                  <a:close/>
                  <a:moveTo>
                    <a:pt x="950" y="519"/>
                  </a:moveTo>
                  <a:cubicBezTo>
                    <a:pt x="948" y="519"/>
                    <a:pt x="948" y="519"/>
                    <a:pt x="948" y="519"/>
                  </a:cubicBezTo>
                  <a:cubicBezTo>
                    <a:pt x="948" y="519"/>
                    <a:pt x="948" y="520"/>
                    <a:pt x="949" y="520"/>
                  </a:cubicBezTo>
                  <a:cubicBezTo>
                    <a:pt x="948" y="522"/>
                    <a:pt x="945" y="518"/>
                    <a:pt x="945" y="517"/>
                  </a:cubicBezTo>
                  <a:cubicBezTo>
                    <a:pt x="946" y="515"/>
                    <a:pt x="951" y="515"/>
                    <a:pt x="950" y="519"/>
                  </a:cubicBezTo>
                  <a:close/>
                  <a:moveTo>
                    <a:pt x="952" y="550"/>
                  </a:moveTo>
                  <a:cubicBezTo>
                    <a:pt x="954" y="553"/>
                    <a:pt x="946" y="553"/>
                    <a:pt x="948" y="550"/>
                  </a:cubicBezTo>
                  <a:cubicBezTo>
                    <a:pt x="948" y="550"/>
                    <a:pt x="952" y="548"/>
                    <a:pt x="952" y="550"/>
                  </a:cubicBezTo>
                  <a:close/>
                  <a:moveTo>
                    <a:pt x="949" y="732"/>
                  </a:moveTo>
                  <a:cubicBezTo>
                    <a:pt x="949" y="731"/>
                    <a:pt x="950" y="730"/>
                    <a:pt x="950" y="729"/>
                  </a:cubicBezTo>
                  <a:cubicBezTo>
                    <a:pt x="953" y="728"/>
                    <a:pt x="953" y="730"/>
                    <a:pt x="953" y="732"/>
                  </a:cubicBezTo>
                  <a:lnTo>
                    <a:pt x="949" y="732"/>
                  </a:lnTo>
                  <a:close/>
                  <a:moveTo>
                    <a:pt x="949" y="709"/>
                  </a:moveTo>
                  <a:cubicBezTo>
                    <a:pt x="949" y="707"/>
                    <a:pt x="948" y="706"/>
                    <a:pt x="948" y="707"/>
                  </a:cubicBezTo>
                  <a:cubicBezTo>
                    <a:pt x="946" y="703"/>
                    <a:pt x="957" y="702"/>
                    <a:pt x="960" y="704"/>
                  </a:cubicBezTo>
                  <a:cubicBezTo>
                    <a:pt x="957" y="707"/>
                    <a:pt x="954" y="709"/>
                    <a:pt x="949" y="709"/>
                  </a:cubicBezTo>
                  <a:close/>
                  <a:moveTo>
                    <a:pt x="946" y="472"/>
                  </a:moveTo>
                  <a:cubicBezTo>
                    <a:pt x="951" y="469"/>
                    <a:pt x="956" y="466"/>
                    <a:pt x="961" y="464"/>
                  </a:cubicBezTo>
                  <a:cubicBezTo>
                    <a:pt x="962" y="466"/>
                    <a:pt x="964" y="469"/>
                    <a:pt x="966" y="469"/>
                  </a:cubicBezTo>
                  <a:cubicBezTo>
                    <a:pt x="966" y="472"/>
                    <a:pt x="963" y="473"/>
                    <a:pt x="961" y="475"/>
                  </a:cubicBezTo>
                  <a:cubicBezTo>
                    <a:pt x="962" y="477"/>
                    <a:pt x="967" y="473"/>
                    <a:pt x="966" y="478"/>
                  </a:cubicBezTo>
                  <a:cubicBezTo>
                    <a:pt x="970" y="477"/>
                    <a:pt x="969" y="476"/>
                    <a:pt x="972" y="476"/>
                  </a:cubicBezTo>
                  <a:cubicBezTo>
                    <a:pt x="972" y="477"/>
                    <a:pt x="973" y="478"/>
                    <a:pt x="973" y="478"/>
                  </a:cubicBezTo>
                  <a:cubicBezTo>
                    <a:pt x="970" y="481"/>
                    <a:pt x="965" y="483"/>
                    <a:pt x="964" y="489"/>
                  </a:cubicBezTo>
                  <a:cubicBezTo>
                    <a:pt x="955" y="488"/>
                    <a:pt x="958" y="500"/>
                    <a:pt x="951" y="502"/>
                  </a:cubicBezTo>
                  <a:cubicBezTo>
                    <a:pt x="952" y="503"/>
                    <a:pt x="952" y="504"/>
                    <a:pt x="952" y="506"/>
                  </a:cubicBezTo>
                  <a:cubicBezTo>
                    <a:pt x="958" y="504"/>
                    <a:pt x="964" y="497"/>
                    <a:pt x="970" y="498"/>
                  </a:cubicBezTo>
                  <a:cubicBezTo>
                    <a:pt x="970" y="505"/>
                    <a:pt x="965" y="501"/>
                    <a:pt x="965" y="507"/>
                  </a:cubicBezTo>
                  <a:cubicBezTo>
                    <a:pt x="964" y="506"/>
                    <a:pt x="965" y="505"/>
                    <a:pt x="963" y="505"/>
                  </a:cubicBezTo>
                  <a:cubicBezTo>
                    <a:pt x="959" y="507"/>
                    <a:pt x="963" y="516"/>
                    <a:pt x="955" y="516"/>
                  </a:cubicBezTo>
                  <a:cubicBezTo>
                    <a:pt x="955" y="510"/>
                    <a:pt x="954" y="514"/>
                    <a:pt x="952" y="509"/>
                  </a:cubicBezTo>
                  <a:cubicBezTo>
                    <a:pt x="950" y="509"/>
                    <a:pt x="951" y="512"/>
                    <a:pt x="949" y="511"/>
                  </a:cubicBezTo>
                  <a:cubicBezTo>
                    <a:pt x="948" y="507"/>
                    <a:pt x="953" y="506"/>
                    <a:pt x="950" y="504"/>
                  </a:cubicBezTo>
                  <a:cubicBezTo>
                    <a:pt x="948" y="503"/>
                    <a:pt x="937" y="502"/>
                    <a:pt x="941" y="494"/>
                  </a:cubicBezTo>
                  <a:cubicBezTo>
                    <a:pt x="943" y="493"/>
                    <a:pt x="944" y="496"/>
                    <a:pt x="946" y="494"/>
                  </a:cubicBezTo>
                  <a:cubicBezTo>
                    <a:pt x="946" y="492"/>
                    <a:pt x="944" y="492"/>
                    <a:pt x="941" y="492"/>
                  </a:cubicBezTo>
                  <a:cubicBezTo>
                    <a:pt x="943" y="488"/>
                    <a:pt x="944" y="485"/>
                    <a:pt x="939" y="484"/>
                  </a:cubicBezTo>
                  <a:cubicBezTo>
                    <a:pt x="940" y="478"/>
                    <a:pt x="945" y="478"/>
                    <a:pt x="946" y="472"/>
                  </a:cubicBezTo>
                  <a:close/>
                  <a:moveTo>
                    <a:pt x="933" y="152"/>
                  </a:moveTo>
                  <a:cubicBezTo>
                    <a:pt x="941" y="148"/>
                    <a:pt x="947" y="142"/>
                    <a:pt x="959" y="145"/>
                  </a:cubicBezTo>
                  <a:cubicBezTo>
                    <a:pt x="958" y="148"/>
                    <a:pt x="960" y="149"/>
                    <a:pt x="960" y="151"/>
                  </a:cubicBezTo>
                  <a:cubicBezTo>
                    <a:pt x="951" y="156"/>
                    <a:pt x="940" y="153"/>
                    <a:pt x="932" y="159"/>
                  </a:cubicBezTo>
                  <a:cubicBezTo>
                    <a:pt x="933" y="155"/>
                    <a:pt x="936" y="156"/>
                    <a:pt x="933" y="152"/>
                  </a:cubicBezTo>
                  <a:close/>
                  <a:moveTo>
                    <a:pt x="938" y="189"/>
                  </a:moveTo>
                  <a:cubicBezTo>
                    <a:pt x="929" y="190"/>
                    <a:pt x="924" y="197"/>
                    <a:pt x="915" y="200"/>
                  </a:cubicBezTo>
                  <a:cubicBezTo>
                    <a:pt x="920" y="194"/>
                    <a:pt x="928" y="187"/>
                    <a:pt x="938" y="189"/>
                  </a:cubicBezTo>
                  <a:close/>
                  <a:moveTo>
                    <a:pt x="911" y="762"/>
                  </a:moveTo>
                  <a:cubicBezTo>
                    <a:pt x="911" y="755"/>
                    <a:pt x="917" y="760"/>
                    <a:pt x="917" y="753"/>
                  </a:cubicBezTo>
                  <a:cubicBezTo>
                    <a:pt x="920" y="756"/>
                    <a:pt x="922" y="749"/>
                    <a:pt x="927" y="753"/>
                  </a:cubicBezTo>
                  <a:cubicBezTo>
                    <a:pt x="926" y="759"/>
                    <a:pt x="920" y="763"/>
                    <a:pt x="914" y="761"/>
                  </a:cubicBezTo>
                  <a:cubicBezTo>
                    <a:pt x="917" y="763"/>
                    <a:pt x="913" y="765"/>
                    <a:pt x="911" y="762"/>
                  </a:cubicBezTo>
                  <a:close/>
                  <a:moveTo>
                    <a:pt x="928" y="765"/>
                  </a:moveTo>
                  <a:cubicBezTo>
                    <a:pt x="924" y="765"/>
                    <a:pt x="924" y="765"/>
                    <a:pt x="924" y="765"/>
                  </a:cubicBezTo>
                  <a:cubicBezTo>
                    <a:pt x="923" y="762"/>
                    <a:pt x="926" y="763"/>
                    <a:pt x="927" y="761"/>
                  </a:cubicBezTo>
                  <a:cubicBezTo>
                    <a:pt x="928" y="761"/>
                    <a:pt x="927" y="763"/>
                    <a:pt x="928" y="765"/>
                  </a:cubicBezTo>
                  <a:close/>
                  <a:moveTo>
                    <a:pt x="931" y="791"/>
                  </a:moveTo>
                  <a:cubicBezTo>
                    <a:pt x="930" y="795"/>
                    <a:pt x="926" y="796"/>
                    <a:pt x="921" y="796"/>
                  </a:cubicBezTo>
                  <a:cubicBezTo>
                    <a:pt x="922" y="792"/>
                    <a:pt x="927" y="792"/>
                    <a:pt x="931" y="791"/>
                  </a:cubicBezTo>
                  <a:close/>
                  <a:moveTo>
                    <a:pt x="915" y="730"/>
                  </a:moveTo>
                  <a:cubicBezTo>
                    <a:pt x="916" y="733"/>
                    <a:pt x="913" y="733"/>
                    <a:pt x="913" y="735"/>
                  </a:cubicBezTo>
                  <a:cubicBezTo>
                    <a:pt x="912" y="734"/>
                    <a:pt x="911" y="733"/>
                    <a:pt x="911" y="731"/>
                  </a:cubicBezTo>
                  <a:cubicBezTo>
                    <a:pt x="912" y="731"/>
                    <a:pt x="913" y="730"/>
                    <a:pt x="915" y="730"/>
                  </a:cubicBezTo>
                  <a:close/>
                  <a:moveTo>
                    <a:pt x="908" y="746"/>
                  </a:moveTo>
                  <a:cubicBezTo>
                    <a:pt x="909" y="743"/>
                    <a:pt x="912" y="743"/>
                    <a:pt x="912" y="740"/>
                  </a:cubicBezTo>
                  <a:cubicBezTo>
                    <a:pt x="913" y="740"/>
                    <a:pt x="915" y="740"/>
                    <a:pt x="915" y="739"/>
                  </a:cubicBezTo>
                  <a:cubicBezTo>
                    <a:pt x="917" y="741"/>
                    <a:pt x="912" y="743"/>
                    <a:pt x="911" y="744"/>
                  </a:cubicBezTo>
                  <a:cubicBezTo>
                    <a:pt x="913" y="748"/>
                    <a:pt x="913" y="749"/>
                    <a:pt x="911" y="753"/>
                  </a:cubicBezTo>
                  <a:cubicBezTo>
                    <a:pt x="908" y="753"/>
                    <a:pt x="906" y="753"/>
                    <a:pt x="906" y="755"/>
                  </a:cubicBezTo>
                  <a:cubicBezTo>
                    <a:pt x="904" y="753"/>
                    <a:pt x="902" y="750"/>
                    <a:pt x="899" y="749"/>
                  </a:cubicBezTo>
                  <a:cubicBezTo>
                    <a:pt x="899" y="745"/>
                    <a:pt x="905" y="744"/>
                    <a:pt x="908" y="746"/>
                  </a:cubicBezTo>
                  <a:close/>
                  <a:moveTo>
                    <a:pt x="898" y="860"/>
                  </a:moveTo>
                  <a:cubicBezTo>
                    <a:pt x="902" y="860"/>
                    <a:pt x="902" y="865"/>
                    <a:pt x="898" y="865"/>
                  </a:cubicBezTo>
                  <a:cubicBezTo>
                    <a:pt x="899" y="862"/>
                    <a:pt x="899" y="863"/>
                    <a:pt x="898" y="860"/>
                  </a:cubicBezTo>
                  <a:close/>
                  <a:moveTo>
                    <a:pt x="900" y="872"/>
                  </a:moveTo>
                  <a:cubicBezTo>
                    <a:pt x="901" y="872"/>
                    <a:pt x="901" y="875"/>
                    <a:pt x="902" y="876"/>
                  </a:cubicBezTo>
                  <a:cubicBezTo>
                    <a:pt x="899" y="879"/>
                    <a:pt x="896" y="883"/>
                    <a:pt x="892" y="884"/>
                  </a:cubicBezTo>
                  <a:cubicBezTo>
                    <a:pt x="892" y="883"/>
                    <a:pt x="891" y="883"/>
                    <a:pt x="890" y="883"/>
                  </a:cubicBezTo>
                  <a:cubicBezTo>
                    <a:pt x="892" y="879"/>
                    <a:pt x="894" y="877"/>
                    <a:pt x="895" y="874"/>
                  </a:cubicBezTo>
                  <a:cubicBezTo>
                    <a:pt x="898" y="874"/>
                    <a:pt x="900" y="874"/>
                    <a:pt x="900" y="872"/>
                  </a:cubicBezTo>
                  <a:close/>
                  <a:moveTo>
                    <a:pt x="901" y="841"/>
                  </a:moveTo>
                  <a:cubicBezTo>
                    <a:pt x="901" y="840"/>
                    <a:pt x="902" y="839"/>
                    <a:pt x="902" y="838"/>
                  </a:cubicBezTo>
                  <a:cubicBezTo>
                    <a:pt x="906" y="838"/>
                    <a:pt x="906" y="838"/>
                    <a:pt x="906" y="838"/>
                  </a:cubicBezTo>
                  <a:cubicBezTo>
                    <a:pt x="906" y="841"/>
                    <a:pt x="904" y="841"/>
                    <a:pt x="901" y="841"/>
                  </a:cubicBezTo>
                  <a:close/>
                  <a:moveTo>
                    <a:pt x="898" y="109"/>
                  </a:moveTo>
                  <a:cubicBezTo>
                    <a:pt x="894" y="111"/>
                    <a:pt x="889" y="112"/>
                    <a:pt x="885" y="114"/>
                  </a:cubicBezTo>
                  <a:cubicBezTo>
                    <a:pt x="886" y="109"/>
                    <a:pt x="893" y="107"/>
                    <a:pt x="898" y="109"/>
                  </a:cubicBezTo>
                  <a:close/>
                  <a:moveTo>
                    <a:pt x="895" y="782"/>
                  </a:moveTo>
                  <a:cubicBezTo>
                    <a:pt x="893" y="782"/>
                    <a:pt x="893" y="780"/>
                    <a:pt x="893" y="778"/>
                  </a:cubicBezTo>
                  <a:cubicBezTo>
                    <a:pt x="894" y="778"/>
                    <a:pt x="896" y="778"/>
                    <a:pt x="896" y="777"/>
                  </a:cubicBezTo>
                  <a:cubicBezTo>
                    <a:pt x="899" y="778"/>
                    <a:pt x="895" y="779"/>
                    <a:pt x="895" y="782"/>
                  </a:cubicBezTo>
                  <a:close/>
                  <a:moveTo>
                    <a:pt x="892" y="784"/>
                  </a:moveTo>
                  <a:cubicBezTo>
                    <a:pt x="892" y="787"/>
                    <a:pt x="891" y="788"/>
                    <a:pt x="889" y="788"/>
                  </a:cubicBezTo>
                  <a:cubicBezTo>
                    <a:pt x="887" y="786"/>
                    <a:pt x="889" y="784"/>
                    <a:pt x="892" y="784"/>
                  </a:cubicBezTo>
                  <a:close/>
                  <a:moveTo>
                    <a:pt x="885" y="784"/>
                  </a:moveTo>
                  <a:cubicBezTo>
                    <a:pt x="885" y="781"/>
                    <a:pt x="888" y="781"/>
                    <a:pt x="890" y="781"/>
                  </a:cubicBezTo>
                  <a:cubicBezTo>
                    <a:pt x="889" y="783"/>
                    <a:pt x="888" y="784"/>
                    <a:pt x="885" y="784"/>
                  </a:cubicBezTo>
                  <a:close/>
                  <a:moveTo>
                    <a:pt x="880" y="901"/>
                  </a:moveTo>
                  <a:cubicBezTo>
                    <a:pt x="878" y="902"/>
                    <a:pt x="877" y="900"/>
                    <a:pt x="875" y="900"/>
                  </a:cubicBezTo>
                  <a:cubicBezTo>
                    <a:pt x="876" y="902"/>
                    <a:pt x="878" y="903"/>
                    <a:pt x="877" y="907"/>
                  </a:cubicBezTo>
                  <a:cubicBezTo>
                    <a:pt x="872" y="910"/>
                    <a:pt x="867" y="917"/>
                    <a:pt x="861" y="915"/>
                  </a:cubicBezTo>
                  <a:cubicBezTo>
                    <a:pt x="861" y="913"/>
                    <a:pt x="863" y="912"/>
                    <a:pt x="865" y="912"/>
                  </a:cubicBezTo>
                  <a:cubicBezTo>
                    <a:pt x="865" y="911"/>
                    <a:pt x="864" y="909"/>
                    <a:pt x="864" y="908"/>
                  </a:cubicBezTo>
                  <a:cubicBezTo>
                    <a:pt x="863" y="908"/>
                    <a:pt x="861" y="908"/>
                    <a:pt x="861" y="910"/>
                  </a:cubicBezTo>
                  <a:cubicBezTo>
                    <a:pt x="858" y="910"/>
                    <a:pt x="861" y="904"/>
                    <a:pt x="859" y="904"/>
                  </a:cubicBezTo>
                  <a:cubicBezTo>
                    <a:pt x="861" y="903"/>
                    <a:pt x="863" y="902"/>
                    <a:pt x="864" y="900"/>
                  </a:cubicBezTo>
                  <a:cubicBezTo>
                    <a:pt x="864" y="899"/>
                    <a:pt x="862" y="899"/>
                    <a:pt x="861" y="898"/>
                  </a:cubicBezTo>
                  <a:cubicBezTo>
                    <a:pt x="861" y="895"/>
                    <a:pt x="864" y="895"/>
                    <a:pt x="868" y="895"/>
                  </a:cubicBezTo>
                  <a:cubicBezTo>
                    <a:pt x="868" y="897"/>
                    <a:pt x="868" y="899"/>
                    <a:pt x="870" y="900"/>
                  </a:cubicBezTo>
                  <a:cubicBezTo>
                    <a:pt x="873" y="895"/>
                    <a:pt x="877" y="898"/>
                    <a:pt x="880" y="893"/>
                  </a:cubicBezTo>
                  <a:cubicBezTo>
                    <a:pt x="884" y="894"/>
                    <a:pt x="879" y="898"/>
                    <a:pt x="880" y="901"/>
                  </a:cubicBezTo>
                  <a:close/>
                  <a:moveTo>
                    <a:pt x="865" y="868"/>
                  </a:moveTo>
                  <a:cubicBezTo>
                    <a:pt x="867" y="866"/>
                    <a:pt x="868" y="863"/>
                    <a:pt x="873" y="863"/>
                  </a:cubicBezTo>
                  <a:cubicBezTo>
                    <a:pt x="872" y="866"/>
                    <a:pt x="869" y="870"/>
                    <a:pt x="865" y="868"/>
                  </a:cubicBezTo>
                  <a:close/>
                  <a:moveTo>
                    <a:pt x="869" y="789"/>
                  </a:moveTo>
                  <a:cubicBezTo>
                    <a:pt x="867" y="787"/>
                    <a:pt x="869" y="785"/>
                    <a:pt x="870" y="782"/>
                  </a:cubicBezTo>
                  <a:cubicBezTo>
                    <a:pt x="867" y="782"/>
                    <a:pt x="867" y="785"/>
                    <a:pt x="864" y="784"/>
                  </a:cubicBezTo>
                  <a:cubicBezTo>
                    <a:pt x="863" y="782"/>
                    <a:pt x="859" y="780"/>
                    <a:pt x="862" y="776"/>
                  </a:cubicBezTo>
                  <a:cubicBezTo>
                    <a:pt x="865" y="776"/>
                    <a:pt x="865" y="780"/>
                    <a:pt x="868" y="781"/>
                  </a:cubicBezTo>
                  <a:cubicBezTo>
                    <a:pt x="872" y="779"/>
                    <a:pt x="866" y="776"/>
                    <a:pt x="867" y="771"/>
                  </a:cubicBezTo>
                  <a:cubicBezTo>
                    <a:pt x="870" y="763"/>
                    <a:pt x="885" y="754"/>
                    <a:pt x="890" y="767"/>
                  </a:cubicBezTo>
                  <a:cubicBezTo>
                    <a:pt x="890" y="769"/>
                    <a:pt x="884" y="770"/>
                    <a:pt x="888" y="771"/>
                  </a:cubicBezTo>
                  <a:cubicBezTo>
                    <a:pt x="882" y="777"/>
                    <a:pt x="877" y="784"/>
                    <a:pt x="869" y="789"/>
                  </a:cubicBezTo>
                  <a:close/>
                  <a:moveTo>
                    <a:pt x="885" y="860"/>
                  </a:moveTo>
                  <a:cubicBezTo>
                    <a:pt x="890" y="859"/>
                    <a:pt x="884" y="855"/>
                    <a:pt x="886" y="853"/>
                  </a:cubicBezTo>
                  <a:cubicBezTo>
                    <a:pt x="890" y="853"/>
                    <a:pt x="887" y="854"/>
                    <a:pt x="887" y="856"/>
                  </a:cubicBezTo>
                  <a:cubicBezTo>
                    <a:pt x="889" y="854"/>
                    <a:pt x="891" y="852"/>
                    <a:pt x="894" y="852"/>
                  </a:cubicBezTo>
                  <a:cubicBezTo>
                    <a:pt x="893" y="849"/>
                    <a:pt x="895" y="848"/>
                    <a:pt x="895" y="844"/>
                  </a:cubicBezTo>
                  <a:cubicBezTo>
                    <a:pt x="897" y="845"/>
                    <a:pt x="897" y="842"/>
                    <a:pt x="899" y="843"/>
                  </a:cubicBezTo>
                  <a:cubicBezTo>
                    <a:pt x="898" y="847"/>
                    <a:pt x="899" y="848"/>
                    <a:pt x="899" y="853"/>
                  </a:cubicBezTo>
                  <a:cubicBezTo>
                    <a:pt x="897" y="858"/>
                    <a:pt x="889" y="857"/>
                    <a:pt x="888" y="863"/>
                  </a:cubicBezTo>
                  <a:cubicBezTo>
                    <a:pt x="886" y="863"/>
                    <a:pt x="887" y="860"/>
                    <a:pt x="885" y="860"/>
                  </a:cubicBezTo>
                  <a:close/>
                  <a:moveTo>
                    <a:pt x="975" y="902"/>
                  </a:moveTo>
                  <a:cubicBezTo>
                    <a:pt x="975" y="894"/>
                    <a:pt x="985" y="896"/>
                    <a:pt x="986" y="888"/>
                  </a:cubicBezTo>
                  <a:cubicBezTo>
                    <a:pt x="989" y="888"/>
                    <a:pt x="989" y="890"/>
                    <a:pt x="991" y="890"/>
                  </a:cubicBezTo>
                  <a:cubicBezTo>
                    <a:pt x="988" y="897"/>
                    <a:pt x="983" y="901"/>
                    <a:pt x="975" y="902"/>
                  </a:cubicBezTo>
                  <a:close/>
                  <a:moveTo>
                    <a:pt x="1022" y="871"/>
                  </a:moveTo>
                  <a:cubicBezTo>
                    <a:pt x="1020" y="870"/>
                    <a:pt x="1019" y="868"/>
                    <a:pt x="1018" y="865"/>
                  </a:cubicBezTo>
                  <a:cubicBezTo>
                    <a:pt x="1022" y="866"/>
                    <a:pt x="1020" y="862"/>
                    <a:pt x="1024" y="863"/>
                  </a:cubicBezTo>
                  <a:cubicBezTo>
                    <a:pt x="1024" y="867"/>
                    <a:pt x="1023" y="869"/>
                    <a:pt x="1022" y="871"/>
                  </a:cubicBezTo>
                  <a:close/>
                  <a:moveTo>
                    <a:pt x="1038" y="828"/>
                  </a:moveTo>
                  <a:cubicBezTo>
                    <a:pt x="1039" y="828"/>
                    <a:pt x="1039" y="829"/>
                    <a:pt x="1040" y="829"/>
                  </a:cubicBezTo>
                  <a:cubicBezTo>
                    <a:pt x="1041" y="831"/>
                    <a:pt x="1038" y="831"/>
                    <a:pt x="1038" y="833"/>
                  </a:cubicBezTo>
                  <a:cubicBezTo>
                    <a:pt x="1036" y="833"/>
                    <a:pt x="1038" y="829"/>
                    <a:pt x="1038" y="828"/>
                  </a:cubicBezTo>
                  <a:close/>
                  <a:moveTo>
                    <a:pt x="1034" y="826"/>
                  </a:moveTo>
                  <a:cubicBezTo>
                    <a:pt x="1034" y="821"/>
                    <a:pt x="1040" y="818"/>
                    <a:pt x="1044" y="821"/>
                  </a:cubicBezTo>
                  <a:cubicBezTo>
                    <a:pt x="1042" y="824"/>
                    <a:pt x="1040" y="827"/>
                    <a:pt x="1034" y="826"/>
                  </a:cubicBezTo>
                  <a:close/>
                  <a:moveTo>
                    <a:pt x="1042" y="862"/>
                  </a:moveTo>
                  <a:cubicBezTo>
                    <a:pt x="1044" y="858"/>
                    <a:pt x="1044" y="857"/>
                    <a:pt x="1047" y="853"/>
                  </a:cubicBezTo>
                  <a:cubicBezTo>
                    <a:pt x="1048" y="855"/>
                    <a:pt x="1048" y="859"/>
                    <a:pt x="1049" y="864"/>
                  </a:cubicBezTo>
                  <a:cubicBezTo>
                    <a:pt x="1046" y="864"/>
                    <a:pt x="1046" y="862"/>
                    <a:pt x="1042" y="862"/>
                  </a:cubicBezTo>
                  <a:close/>
                  <a:moveTo>
                    <a:pt x="1057" y="850"/>
                  </a:moveTo>
                  <a:cubicBezTo>
                    <a:pt x="1053" y="848"/>
                    <a:pt x="1059" y="848"/>
                    <a:pt x="1059" y="846"/>
                  </a:cubicBezTo>
                  <a:cubicBezTo>
                    <a:pt x="1063" y="846"/>
                    <a:pt x="1058" y="850"/>
                    <a:pt x="1057" y="850"/>
                  </a:cubicBezTo>
                  <a:close/>
                  <a:moveTo>
                    <a:pt x="1041" y="795"/>
                  </a:moveTo>
                  <a:cubicBezTo>
                    <a:pt x="1040" y="797"/>
                    <a:pt x="1040" y="801"/>
                    <a:pt x="1038" y="803"/>
                  </a:cubicBezTo>
                  <a:cubicBezTo>
                    <a:pt x="1028" y="803"/>
                    <a:pt x="1024" y="810"/>
                    <a:pt x="1015" y="811"/>
                  </a:cubicBezTo>
                  <a:cubicBezTo>
                    <a:pt x="1017" y="808"/>
                    <a:pt x="1016" y="808"/>
                    <a:pt x="1016" y="804"/>
                  </a:cubicBezTo>
                  <a:cubicBezTo>
                    <a:pt x="1011" y="805"/>
                    <a:pt x="1015" y="809"/>
                    <a:pt x="1013" y="812"/>
                  </a:cubicBezTo>
                  <a:cubicBezTo>
                    <a:pt x="1010" y="812"/>
                    <a:pt x="1008" y="809"/>
                    <a:pt x="1010" y="808"/>
                  </a:cubicBezTo>
                  <a:cubicBezTo>
                    <a:pt x="1006" y="808"/>
                    <a:pt x="1006" y="811"/>
                    <a:pt x="1002" y="811"/>
                  </a:cubicBezTo>
                  <a:cubicBezTo>
                    <a:pt x="1004" y="817"/>
                    <a:pt x="997" y="818"/>
                    <a:pt x="995" y="822"/>
                  </a:cubicBezTo>
                  <a:cubicBezTo>
                    <a:pt x="997" y="823"/>
                    <a:pt x="998" y="825"/>
                    <a:pt x="996" y="827"/>
                  </a:cubicBezTo>
                  <a:cubicBezTo>
                    <a:pt x="1000" y="828"/>
                    <a:pt x="1001" y="829"/>
                    <a:pt x="1004" y="833"/>
                  </a:cubicBezTo>
                  <a:cubicBezTo>
                    <a:pt x="1009" y="828"/>
                    <a:pt x="1014" y="825"/>
                    <a:pt x="1016" y="818"/>
                  </a:cubicBezTo>
                  <a:cubicBezTo>
                    <a:pt x="1029" y="815"/>
                    <a:pt x="1036" y="806"/>
                    <a:pt x="1047" y="802"/>
                  </a:cubicBezTo>
                  <a:cubicBezTo>
                    <a:pt x="1052" y="803"/>
                    <a:pt x="1051" y="812"/>
                    <a:pt x="1058" y="812"/>
                  </a:cubicBezTo>
                  <a:cubicBezTo>
                    <a:pt x="1054" y="815"/>
                    <a:pt x="1054" y="821"/>
                    <a:pt x="1049" y="822"/>
                  </a:cubicBezTo>
                  <a:cubicBezTo>
                    <a:pt x="1050" y="819"/>
                    <a:pt x="1047" y="820"/>
                    <a:pt x="1047" y="821"/>
                  </a:cubicBezTo>
                  <a:cubicBezTo>
                    <a:pt x="1044" y="821"/>
                    <a:pt x="1045" y="818"/>
                    <a:pt x="1044" y="817"/>
                  </a:cubicBezTo>
                  <a:cubicBezTo>
                    <a:pt x="1037" y="818"/>
                    <a:pt x="1031" y="820"/>
                    <a:pt x="1027" y="824"/>
                  </a:cubicBezTo>
                  <a:cubicBezTo>
                    <a:pt x="1029" y="825"/>
                    <a:pt x="1031" y="827"/>
                    <a:pt x="1033" y="827"/>
                  </a:cubicBezTo>
                  <a:cubicBezTo>
                    <a:pt x="1031" y="830"/>
                    <a:pt x="1033" y="831"/>
                    <a:pt x="1033" y="834"/>
                  </a:cubicBezTo>
                  <a:cubicBezTo>
                    <a:pt x="1037" y="834"/>
                    <a:pt x="1037" y="834"/>
                    <a:pt x="1040" y="835"/>
                  </a:cubicBezTo>
                  <a:cubicBezTo>
                    <a:pt x="1041" y="836"/>
                    <a:pt x="1041" y="835"/>
                    <a:pt x="1041" y="835"/>
                  </a:cubicBezTo>
                  <a:cubicBezTo>
                    <a:pt x="1040" y="838"/>
                    <a:pt x="1035" y="842"/>
                    <a:pt x="1031" y="842"/>
                  </a:cubicBezTo>
                  <a:cubicBezTo>
                    <a:pt x="1029" y="839"/>
                    <a:pt x="1030" y="838"/>
                    <a:pt x="1028" y="834"/>
                  </a:cubicBezTo>
                  <a:cubicBezTo>
                    <a:pt x="1024" y="834"/>
                    <a:pt x="1027" y="839"/>
                    <a:pt x="1026" y="840"/>
                  </a:cubicBezTo>
                  <a:cubicBezTo>
                    <a:pt x="1026" y="842"/>
                    <a:pt x="1028" y="842"/>
                    <a:pt x="1030" y="842"/>
                  </a:cubicBezTo>
                  <a:cubicBezTo>
                    <a:pt x="1029" y="845"/>
                    <a:pt x="1026" y="847"/>
                    <a:pt x="1026" y="850"/>
                  </a:cubicBezTo>
                  <a:cubicBezTo>
                    <a:pt x="1023" y="849"/>
                    <a:pt x="1020" y="849"/>
                    <a:pt x="1019" y="847"/>
                  </a:cubicBezTo>
                  <a:cubicBezTo>
                    <a:pt x="1017" y="848"/>
                    <a:pt x="1019" y="853"/>
                    <a:pt x="1018" y="856"/>
                  </a:cubicBezTo>
                  <a:cubicBezTo>
                    <a:pt x="1021" y="855"/>
                    <a:pt x="1021" y="851"/>
                    <a:pt x="1027" y="852"/>
                  </a:cubicBezTo>
                  <a:cubicBezTo>
                    <a:pt x="1023" y="855"/>
                    <a:pt x="1022" y="860"/>
                    <a:pt x="1021" y="863"/>
                  </a:cubicBezTo>
                  <a:cubicBezTo>
                    <a:pt x="1010" y="862"/>
                    <a:pt x="1020" y="881"/>
                    <a:pt x="1008" y="884"/>
                  </a:cubicBezTo>
                  <a:cubicBezTo>
                    <a:pt x="1007" y="879"/>
                    <a:pt x="1004" y="872"/>
                    <a:pt x="1012" y="873"/>
                  </a:cubicBezTo>
                  <a:cubicBezTo>
                    <a:pt x="1012" y="870"/>
                    <a:pt x="1012" y="869"/>
                    <a:pt x="1013" y="868"/>
                  </a:cubicBezTo>
                  <a:cubicBezTo>
                    <a:pt x="1010" y="867"/>
                    <a:pt x="1011" y="871"/>
                    <a:pt x="1007" y="870"/>
                  </a:cubicBezTo>
                  <a:cubicBezTo>
                    <a:pt x="1006" y="868"/>
                    <a:pt x="1004" y="866"/>
                    <a:pt x="1005" y="862"/>
                  </a:cubicBezTo>
                  <a:cubicBezTo>
                    <a:pt x="1007" y="862"/>
                    <a:pt x="1008" y="864"/>
                    <a:pt x="1011" y="863"/>
                  </a:cubicBezTo>
                  <a:cubicBezTo>
                    <a:pt x="1013" y="862"/>
                    <a:pt x="1012" y="860"/>
                    <a:pt x="1015" y="860"/>
                  </a:cubicBezTo>
                  <a:cubicBezTo>
                    <a:pt x="1015" y="857"/>
                    <a:pt x="1011" y="857"/>
                    <a:pt x="1014" y="855"/>
                  </a:cubicBezTo>
                  <a:cubicBezTo>
                    <a:pt x="1005" y="851"/>
                    <a:pt x="999" y="865"/>
                    <a:pt x="990" y="867"/>
                  </a:cubicBezTo>
                  <a:cubicBezTo>
                    <a:pt x="989" y="866"/>
                    <a:pt x="989" y="865"/>
                    <a:pt x="989" y="862"/>
                  </a:cubicBezTo>
                  <a:cubicBezTo>
                    <a:pt x="986" y="863"/>
                    <a:pt x="986" y="867"/>
                    <a:pt x="982" y="866"/>
                  </a:cubicBezTo>
                  <a:cubicBezTo>
                    <a:pt x="982" y="863"/>
                    <a:pt x="980" y="864"/>
                    <a:pt x="981" y="861"/>
                  </a:cubicBezTo>
                  <a:cubicBezTo>
                    <a:pt x="980" y="858"/>
                    <a:pt x="983" y="860"/>
                    <a:pt x="983" y="858"/>
                  </a:cubicBezTo>
                  <a:cubicBezTo>
                    <a:pt x="979" y="858"/>
                    <a:pt x="974" y="864"/>
                    <a:pt x="968" y="866"/>
                  </a:cubicBezTo>
                  <a:cubicBezTo>
                    <a:pt x="968" y="862"/>
                    <a:pt x="968" y="862"/>
                    <a:pt x="968" y="862"/>
                  </a:cubicBezTo>
                  <a:cubicBezTo>
                    <a:pt x="964" y="861"/>
                    <a:pt x="965" y="866"/>
                    <a:pt x="961" y="865"/>
                  </a:cubicBezTo>
                  <a:cubicBezTo>
                    <a:pt x="961" y="864"/>
                    <a:pt x="961" y="863"/>
                    <a:pt x="960" y="862"/>
                  </a:cubicBezTo>
                  <a:cubicBezTo>
                    <a:pt x="958" y="863"/>
                    <a:pt x="958" y="864"/>
                    <a:pt x="958" y="866"/>
                  </a:cubicBezTo>
                  <a:cubicBezTo>
                    <a:pt x="957" y="862"/>
                    <a:pt x="951" y="866"/>
                    <a:pt x="953" y="861"/>
                  </a:cubicBezTo>
                  <a:cubicBezTo>
                    <a:pt x="950" y="861"/>
                    <a:pt x="952" y="867"/>
                    <a:pt x="948" y="865"/>
                  </a:cubicBezTo>
                  <a:cubicBezTo>
                    <a:pt x="950" y="867"/>
                    <a:pt x="951" y="870"/>
                    <a:pt x="950" y="875"/>
                  </a:cubicBezTo>
                  <a:cubicBezTo>
                    <a:pt x="949" y="878"/>
                    <a:pt x="943" y="877"/>
                    <a:pt x="944" y="882"/>
                  </a:cubicBezTo>
                  <a:cubicBezTo>
                    <a:pt x="940" y="882"/>
                    <a:pt x="939" y="883"/>
                    <a:pt x="935" y="882"/>
                  </a:cubicBezTo>
                  <a:cubicBezTo>
                    <a:pt x="936" y="878"/>
                    <a:pt x="938" y="874"/>
                    <a:pt x="940" y="871"/>
                  </a:cubicBezTo>
                  <a:cubicBezTo>
                    <a:pt x="943" y="871"/>
                    <a:pt x="942" y="869"/>
                    <a:pt x="944" y="871"/>
                  </a:cubicBezTo>
                  <a:cubicBezTo>
                    <a:pt x="946" y="870"/>
                    <a:pt x="947" y="866"/>
                    <a:pt x="946" y="865"/>
                  </a:cubicBezTo>
                  <a:cubicBezTo>
                    <a:pt x="936" y="864"/>
                    <a:pt x="934" y="872"/>
                    <a:pt x="929" y="879"/>
                  </a:cubicBezTo>
                  <a:cubicBezTo>
                    <a:pt x="927" y="878"/>
                    <a:pt x="927" y="876"/>
                    <a:pt x="927" y="874"/>
                  </a:cubicBezTo>
                  <a:cubicBezTo>
                    <a:pt x="917" y="877"/>
                    <a:pt x="924" y="885"/>
                    <a:pt x="919" y="891"/>
                  </a:cubicBezTo>
                  <a:cubicBezTo>
                    <a:pt x="915" y="892"/>
                    <a:pt x="916" y="891"/>
                    <a:pt x="912" y="890"/>
                  </a:cubicBezTo>
                  <a:cubicBezTo>
                    <a:pt x="909" y="896"/>
                    <a:pt x="908" y="903"/>
                    <a:pt x="902" y="905"/>
                  </a:cubicBezTo>
                  <a:cubicBezTo>
                    <a:pt x="896" y="903"/>
                    <a:pt x="890" y="905"/>
                    <a:pt x="887" y="899"/>
                  </a:cubicBezTo>
                  <a:cubicBezTo>
                    <a:pt x="889" y="884"/>
                    <a:pt x="908" y="887"/>
                    <a:pt x="914" y="876"/>
                  </a:cubicBezTo>
                  <a:cubicBezTo>
                    <a:pt x="917" y="876"/>
                    <a:pt x="914" y="878"/>
                    <a:pt x="916" y="879"/>
                  </a:cubicBezTo>
                  <a:cubicBezTo>
                    <a:pt x="923" y="869"/>
                    <a:pt x="939" y="868"/>
                    <a:pt x="942" y="854"/>
                  </a:cubicBezTo>
                  <a:cubicBezTo>
                    <a:pt x="952" y="854"/>
                    <a:pt x="952" y="854"/>
                    <a:pt x="952" y="854"/>
                  </a:cubicBezTo>
                  <a:cubicBezTo>
                    <a:pt x="954" y="851"/>
                    <a:pt x="955" y="848"/>
                    <a:pt x="957" y="846"/>
                  </a:cubicBezTo>
                  <a:cubicBezTo>
                    <a:pt x="959" y="845"/>
                    <a:pt x="958" y="847"/>
                    <a:pt x="960" y="848"/>
                  </a:cubicBezTo>
                  <a:cubicBezTo>
                    <a:pt x="962" y="847"/>
                    <a:pt x="960" y="843"/>
                    <a:pt x="961" y="843"/>
                  </a:cubicBezTo>
                  <a:cubicBezTo>
                    <a:pt x="966" y="845"/>
                    <a:pt x="969" y="839"/>
                    <a:pt x="971" y="835"/>
                  </a:cubicBezTo>
                  <a:cubicBezTo>
                    <a:pt x="970" y="832"/>
                    <a:pt x="970" y="838"/>
                    <a:pt x="968" y="836"/>
                  </a:cubicBezTo>
                  <a:cubicBezTo>
                    <a:pt x="969" y="834"/>
                    <a:pt x="968" y="833"/>
                    <a:pt x="968" y="832"/>
                  </a:cubicBezTo>
                  <a:cubicBezTo>
                    <a:pt x="966" y="835"/>
                    <a:pt x="956" y="846"/>
                    <a:pt x="950" y="844"/>
                  </a:cubicBezTo>
                  <a:cubicBezTo>
                    <a:pt x="950" y="843"/>
                    <a:pt x="952" y="841"/>
                    <a:pt x="951" y="841"/>
                  </a:cubicBezTo>
                  <a:cubicBezTo>
                    <a:pt x="948" y="842"/>
                    <a:pt x="948" y="846"/>
                    <a:pt x="945" y="848"/>
                  </a:cubicBezTo>
                  <a:cubicBezTo>
                    <a:pt x="942" y="848"/>
                    <a:pt x="941" y="847"/>
                    <a:pt x="940" y="845"/>
                  </a:cubicBezTo>
                  <a:cubicBezTo>
                    <a:pt x="937" y="846"/>
                    <a:pt x="938" y="852"/>
                    <a:pt x="932" y="852"/>
                  </a:cubicBezTo>
                  <a:cubicBezTo>
                    <a:pt x="937" y="850"/>
                    <a:pt x="933" y="844"/>
                    <a:pt x="932" y="840"/>
                  </a:cubicBezTo>
                  <a:cubicBezTo>
                    <a:pt x="929" y="842"/>
                    <a:pt x="928" y="846"/>
                    <a:pt x="923" y="846"/>
                  </a:cubicBezTo>
                  <a:cubicBezTo>
                    <a:pt x="922" y="844"/>
                    <a:pt x="922" y="842"/>
                    <a:pt x="922" y="839"/>
                  </a:cubicBezTo>
                  <a:cubicBezTo>
                    <a:pt x="917" y="839"/>
                    <a:pt x="917" y="844"/>
                    <a:pt x="916" y="848"/>
                  </a:cubicBezTo>
                  <a:cubicBezTo>
                    <a:pt x="914" y="848"/>
                    <a:pt x="913" y="847"/>
                    <a:pt x="912" y="847"/>
                  </a:cubicBezTo>
                  <a:cubicBezTo>
                    <a:pt x="910" y="847"/>
                    <a:pt x="911" y="850"/>
                    <a:pt x="909" y="849"/>
                  </a:cubicBezTo>
                  <a:cubicBezTo>
                    <a:pt x="910" y="851"/>
                    <a:pt x="913" y="848"/>
                    <a:pt x="916" y="850"/>
                  </a:cubicBezTo>
                  <a:cubicBezTo>
                    <a:pt x="915" y="853"/>
                    <a:pt x="914" y="856"/>
                    <a:pt x="910" y="856"/>
                  </a:cubicBezTo>
                  <a:cubicBezTo>
                    <a:pt x="912" y="860"/>
                    <a:pt x="912" y="861"/>
                    <a:pt x="909" y="863"/>
                  </a:cubicBezTo>
                  <a:cubicBezTo>
                    <a:pt x="906" y="863"/>
                    <a:pt x="908" y="858"/>
                    <a:pt x="907" y="855"/>
                  </a:cubicBezTo>
                  <a:cubicBezTo>
                    <a:pt x="906" y="855"/>
                    <a:pt x="905" y="856"/>
                    <a:pt x="905" y="857"/>
                  </a:cubicBezTo>
                  <a:cubicBezTo>
                    <a:pt x="903" y="853"/>
                    <a:pt x="908" y="852"/>
                    <a:pt x="906" y="847"/>
                  </a:cubicBezTo>
                  <a:cubicBezTo>
                    <a:pt x="911" y="845"/>
                    <a:pt x="912" y="840"/>
                    <a:pt x="917" y="838"/>
                  </a:cubicBezTo>
                  <a:cubicBezTo>
                    <a:pt x="919" y="839"/>
                    <a:pt x="915" y="840"/>
                    <a:pt x="916" y="841"/>
                  </a:cubicBezTo>
                  <a:cubicBezTo>
                    <a:pt x="917" y="842"/>
                    <a:pt x="921" y="837"/>
                    <a:pt x="922" y="834"/>
                  </a:cubicBezTo>
                  <a:cubicBezTo>
                    <a:pt x="922" y="833"/>
                    <a:pt x="920" y="834"/>
                    <a:pt x="919" y="834"/>
                  </a:cubicBezTo>
                  <a:cubicBezTo>
                    <a:pt x="926" y="827"/>
                    <a:pt x="934" y="822"/>
                    <a:pt x="943" y="819"/>
                  </a:cubicBezTo>
                  <a:cubicBezTo>
                    <a:pt x="942" y="822"/>
                    <a:pt x="946" y="820"/>
                    <a:pt x="945" y="823"/>
                  </a:cubicBezTo>
                  <a:cubicBezTo>
                    <a:pt x="948" y="822"/>
                    <a:pt x="945" y="817"/>
                    <a:pt x="949" y="815"/>
                  </a:cubicBezTo>
                  <a:cubicBezTo>
                    <a:pt x="960" y="820"/>
                    <a:pt x="946" y="829"/>
                    <a:pt x="942" y="834"/>
                  </a:cubicBezTo>
                  <a:cubicBezTo>
                    <a:pt x="946" y="836"/>
                    <a:pt x="947" y="837"/>
                    <a:pt x="947" y="842"/>
                  </a:cubicBezTo>
                  <a:cubicBezTo>
                    <a:pt x="949" y="840"/>
                    <a:pt x="948" y="839"/>
                    <a:pt x="948" y="835"/>
                  </a:cubicBezTo>
                  <a:cubicBezTo>
                    <a:pt x="953" y="833"/>
                    <a:pt x="954" y="826"/>
                    <a:pt x="959" y="823"/>
                  </a:cubicBezTo>
                  <a:cubicBezTo>
                    <a:pt x="957" y="822"/>
                    <a:pt x="955" y="820"/>
                    <a:pt x="955" y="817"/>
                  </a:cubicBezTo>
                  <a:cubicBezTo>
                    <a:pt x="960" y="817"/>
                    <a:pt x="969" y="816"/>
                    <a:pt x="967" y="808"/>
                  </a:cubicBezTo>
                  <a:cubicBezTo>
                    <a:pt x="969" y="807"/>
                    <a:pt x="971" y="807"/>
                    <a:pt x="972" y="805"/>
                  </a:cubicBezTo>
                  <a:cubicBezTo>
                    <a:pt x="974" y="806"/>
                    <a:pt x="970" y="807"/>
                    <a:pt x="971" y="808"/>
                  </a:cubicBezTo>
                  <a:cubicBezTo>
                    <a:pt x="973" y="807"/>
                    <a:pt x="975" y="810"/>
                    <a:pt x="974" y="806"/>
                  </a:cubicBezTo>
                  <a:cubicBezTo>
                    <a:pt x="977" y="808"/>
                    <a:pt x="978" y="805"/>
                    <a:pt x="981" y="805"/>
                  </a:cubicBezTo>
                  <a:cubicBezTo>
                    <a:pt x="982" y="807"/>
                    <a:pt x="978" y="811"/>
                    <a:pt x="977" y="814"/>
                  </a:cubicBezTo>
                  <a:cubicBezTo>
                    <a:pt x="976" y="814"/>
                    <a:pt x="976" y="812"/>
                    <a:pt x="975" y="812"/>
                  </a:cubicBezTo>
                  <a:cubicBezTo>
                    <a:pt x="976" y="815"/>
                    <a:pt x="969" y="822"/>
                    <a:pt x="975" y="823"/>
                  </a:cubicBezTo>
                  <a:cubicBezTo>
                    <a:pt x="975" y="826"/>
                    <a:pt x="974" y="827"/>
                    <a:pt x="973" y="830"/>
                  </a:cubicBezTo>
                  <a:cubicBezTo>
                    <a:pt x="974" y="831"/>
                    <a:pt x="978" y="829"/>
                    <a:pt x="980" y="829"/>
                  </a:cubicBezTo>
                  <a:cubicBezTo>
                    <a:pt x="979" y="826"/>
                    <a:pt x="979" y="825"/>
                    <a:pt x="976" y="826"/>
                  </a:cubicBezTo>
                  <a:cubicBezTo>
                    <a:pt x="976" y="823"/>
                    <a:pt x="978" y="821"/>
                    <a:pt x="977" y="818"/>
                  </a:cubicBezTo>
                  <a:cubicBezTo>
                    <a:pt x="980" y="817"/>
                    <a:pt x="980" y="818"/>
                    <a:pt x="983" y="819"/>
                  </a:cubicBezTo>
                  <a:cubicBezTo>
                    <a:pt x="986" y="818"/>
                    <a:pt x="988" y="809"/>
                    <a:pt x="993" y="814"/>
                  </a:cubicBezTo>
                  <a:cubicBezTo>
                    <a:pt x="998" y="810"/>
                    <a:pt x="997" y="801"/>
                    <a:pt x="1005" y="799"/>
                  </a:cubicBezTo>
                  <a:cubicBezTo>
                    <a:pt x="1004" y="797"/>
                    <a:pt x="1003" y="795"/>
                    <a:pt x="1004" y="792"/>
                  </a:cubicBezTo>
                  <a:cubicBezTo>
                    <a:pt x="1006" y="791"/>
                    <a:pt x="1007" y="789"/>
                    <a:pt x="1010" y="790"/>
                  </a:cubicBezTo>
                  <a:cubicBezTo>
                    <a:pt x="1010" y="793"/>
                    <a:pt x="1010" y="793"/>
                    <a:pt x="1010" y="793"/>
                  </a:cubicBezTo>
                  <a:cubicBezTo>
                    <a:pt x="1014" y="792"/>
                    <a:pt x="1015" y="788"/>
                    <a:pt x="1016" y="784"/>
                  </a:cubicBezTo>
                  <a:cubicBezTo>
                    <a:pt x="1022" y="786"/>
                    <a:pt x="1021" y="779"/>
                    <a:pt x="1025" y="777"/>
                  </a:cubicBezTo>
                  <a:cubicBezTo>
                    <a:pt x="1026" y="778"/>
                    <a:pt x="1028" y="778"/>
                    <a:pt x="1030" y="778"/>
                  </a:cubicBezTo>
                  <a:cubicBezTo>
                    <a:pt x="1030" y="782"/>
                    <a:pt x="1029" y="781"/>
                    <a:pt x="1030" y="785"/>
                  </a:cubicBezTo>
                  <a:cubicBezTo>
                    <a:pt x="1028" y="786"/>
                    <a:pt x="1028" y="784"/>
                    <a:pt x="1026" y="784"/>
                  </a:cubicBezTo>
                  <a:cubicBezTo>
                    <a:pt x="1032" y="792"/>
                    <a:pt x="1025" y="800"/>
                    <a:pt x="1017" y="802"/>
                  </a:cubicBezTo>
                  <a:cubicBezTo>
                    <a:pt x="1018" y="803"/>
                    <a:pt x="1020" y="804"/>
                    <a:pt x="1019" y="807"/>
                  </a:cubicBezTo>
                  <a:cubicBezTo>
                    <a:pt x="1023" y="807"/>
                    <a:pt x="1023" y="807"/>
                    <a:pt x="1023" y="807"/>
                  </a:cubicBezTo>
                  <a:cubicBezTo>
                    <a:pt x="1026" y="806"/>
                    <a:pt x="1021" y="805"/>
                    <a:pt x="1022" y="803"/>
                  </a:cubicBezTo>
                  <a:cubicBezTo>
                    <a:pt x="1025" y="801"/>
                    <a:pt x="1029" y="802"/>
                    <a:pt x="1032" y="800"/>
                  </a:cubicBezTo>
                  <a:cubicBezTo>
                    <a:pt x="1032" y="798"/>
                    <a:pt x="1030" y="796"/>
                    <a:pt x="1034" y="796"/>
                  </a:cubicBezTo>
                  <a:cubicBezTo>
                    <a:pt x="1031" y="794"/>
                    <a:pt x="1032" y="789"/>
                    <a:pt x="1031" y="785"/>
                  </a:cubicBezTo>
                  <a:cubicBezTo>
                    <a:pt x="1040" y="778"/>
                    <a:pt x="1050" y="771"/>
                    <a:pt x="1060" y="766"/>
                  </a:cubicBezTo>
                  <a:cubicBezTo>
                    <a:pt x="1060" y="768"/>
                    <a:pt x="1062" y="768"/>
                    <a:pt x="1061" y="770"/>
                  </a:cubicBezTo>
                  <a:cubicBezTo>
                    <a:pt x="1056" y="771"/>
                    <a:pt x="1055" y="778"/>
                    <a:pt x="1051" y="781"/>
                  </a:cubicBezTo>
                  <a:cubicBezTo>
                    <a:pt x="1053" y="785"/>
                    <a:pt x="1060" y="777"/>
                    <a:pt x="1063" y="780"/>
                  </a:cubicBezTo>
                  <a:cubicBezTo>
                    <a:pt x="1063" y="781"/>
                    <a:pt x="1062" y="781"/>
                    <a:pt x="1063" y="782"/>
                  </a:cubicBezTo>
                  <a:cubicBezTo>
                    <a:pt x="1054" y="786"/>
                    <a:pt x="1053" y="801"/>
                    <a:pt x="1041" y="795"/>
                  </a:cubicBezTo>
                  <a:close/>
                  <a:moveTo>
                    <a:pt x="929" y="862"/>
                  </a:moveTo>
                  <a:cubicBezTo>
                    <a:pt x="930" y="866"/>
                    <a:pt x="928" y="867"/>
                    <a:pt x="924" y="867"/>
                  </a:cubicBezTo>
                  <a:cubicBezTo>
                    <a:pt x="921" y="863"/>
                    <a:pt x="923" y="859"/>
                    <a:pt x="928" y="858"/>
                  </a:cubicBezTo>
                  <a:cubicBezTo>
                    <a:pt x="930" y="861"/>
                    <a:pt x="924" y="863"/>
                    <a:pt x="929" y="862"/>
                  </a:cubicBezTo>
                  <a:close/>
                  <a:moveTo>
                    <a:pt x="1047" y="751"/>
                  </a:moveTo>
                  <a:cubicBezTo>
                    <a:pt x="1044" y="757"/>
                    <a:pt x="1034" y="753"/>
                    <a:pt x="1038" y="744"/>
                  </a:cubicBezTo>
                  <a:cubicBezTo>
                    <a:pt x="1039" y="743"/>
                    <a:pt x="1042" y="746"/>
                    <a:pt x="1043" y="743"/>
                  </a:cubicBezTo>
                  <a:cubicBezTo>
                    <a:pt x="1045" y="743"/>
                    <a:pt x="1043" y="746"/>
                    <a:pt x="1042" y="746"/>
                  </a:cubicBezTo>
                  <a:cubicBezTo>
                    <a:pt x="1045" y="745"/>
                    <a:pt x="1044" y="749"/>
                    <a:pt x="1047" y="751"/>
                  </a:cubicBezTo>
                  <a:close/>
                  <a:moveTo>
                    <a:pt x="1038" y="768"/>
                  </a:moveTo>
                  <a:cubicBezTo>
                    <a:pt x="1038" y="767"/>
                    <a:pt x="1041" y="762"/>
                    <a:pt x="1045" y="763"/>
                  </a:cubicBezTo>
                  <a:cubicBezTo>
                    <a:pt x="1045" y="766"/>
                    <a:pt x="1043" y="769"/>
                    <a:pt x="1038" y="769"/>
                  </a:cubicBezTo>
                  <a:cubicBezTo>
                    <a:pt x="1037" y="769"/>
                    <a:pt x="1038" y="768"/>
                    <a:pt x="1039" y="769"/>
                  </a:cubicBezTo>
                  <a:cubicBezTo>
                    <a:pt x="1040" y="767"/>
                    <a:pt x="1038" y="767"/>
                    <a:pt x="1038" y="768"/>
                  </a:cubicBezTo>
                  <a:close/>
                  <a:moveTo>
                    <a:pt x="1040" y="718"/>
                  </a:moveTo>
                  <a:cubicBezTo>
                    <a:pt x="1037" y="718"/>
                    <a:pt x="1037" y="716"/>
                    <a:pt x="1034" y="717"/>
                  </a:cubicBezTo>
                  <a:cubicBezTo>
                    <a:pt x="1037" y="713"/>
                    <a:pt x="1043" y="711"/>
                    <a:pt x="1045" y="704"/>
                  </a:cubicBezTo>
                  <a:cubicBezTo>
                    <a:pt x="1048" y="704"/>
                    <a:pt x="1046" y="709"/>
                    <a:pt x="1050" y="707"/>
                  </a:cubicBezTo>
                  <a:cubicBezTo>
                    <a:pt x="1049" y="713"/>
                    <a:pt x="1042" y="713"/>
                    <a:pt x="1040" y="718"/>
                  </a:cubicBezTo>
                  <a:close/>
                  <a:moveTo>
                    <a:pt x="1042" y="720"/>
                  </a:moveTo>
                  <a:cubicBezTo>
                    <a:pt x="1041" y="724"/>
                    <a:pt x="1042" y="723"/>
                    <a:pt x="1041" y="726"/>
                  </a:cubicBezTo>
                  <a:cubicBezTo>
                    <a:pt x="1037" y="725"/>
                    <a:pt x="1036" y="730"/>
                    <a:pt x="1033" y="728"/>
                  </a:cubicBezTo>
                  <a:cubicBezTo>
                    <a:pt x="1036" y="725"/>
                    <a:pt x="1036" y="720"/>
                    <a:pt x="1042" y="720"/>
                  </a:cubicBezTo>
                  <a:close/>
                  <a:moveTo>
                    <a:pt x="1051" y="760"/>
                  </a:moveTo>
                  <a:cubicBezTo>
                    <a:pt x="1050" y="757"/>
                    <a:pt x="1053" y="757"/>
                    <a:pt x="1054" y="755"/>
                  </a:cubicBezTo>
                  <a:cubicBezTo>
                    <a:pt x="1058" y="758"/>
                    <a:pt x="1062" y="748"/>
                    <a:pt x="1070" y="750"/>
                  </a:cubicBezTo>
                  <a:cubicBezTo>
                    <a:pt x="1064" y="756"/>
                    <a:pt x="1059" y="759"/>
                    <a:pt x="1051" y="760"/>
                  </a:cubicBezTo>
                  <a:close/>
                  <a:moveTo>
                    <a:pt x="1065" y="765"/>
                  </a:moveTo>
                  <a:cubicBezTo>
                    <a:pt x="1065" y="766"/>
                    <a:pt x="1064" y="767"/>
                    <a:pt x="1064" y="769"/>
                  </a:cubicBezTo>
                  <a:cubicBezTo>
                    <a:pt x="1061" y="769"/>
                    <a:pt x="1061" y="765"/>
                    <a:pt x="1062" y="764"/>
                  </a:cubicBezTo>
                  <a:cubicBezTo>
                    <a:pt x="1064" y="764"/>
                    <a:pt x="1064" y="765"/>
                    <a:pt x="1065" y="765"/>
                  </a:cubicBezTo>
                  <a:close/>
                  <a:moveTo>
                    <a:pt x="1066" y="831"/>
                  </a:moveTo>
                  <a:cubicBezTo>
                    <a:pt x="1065" y="830"/>
                    <a:pt x="1064" y="830"/>
                    <a:pt x="1063" y="830"/>
                  </a:cubicBezTo>
                  <a:cubicBezTo>
                    <a:pt x="1064" y="828"/>
                    <a:pt x="1065" y="827"/>
                    <a:pt x="1067" y="827"/>
                  </a:cubicBezTo>
                  <a:cubicBezTo>
                    <a:pt x="1067" y="829"/>
                    <a:pt x="1066" y="830"/>
                    <a:pt x="1066" y="831"/>
                  </a:cubicBezTo>
                  <a:close/>
                  <a:moveTo>
                    <a:pt x="1064" y="777"/>
                  </a:moveTo>
                  <a:cubicBezTo>
                    <a:pt x="1064" y="773"/>
                    <a:pt x="1064" y="773"/>
                    <a:pt x="1064" y="773"/>
                  </a:cubicBezTo>
                  <a:cubicBezTo>
                    <a:pt x="1066" y="773"/>
                    <a:pt x="1068" y="774"/>
                    <a:pt x="1068" y="776"/>
                  </a:cubicBezTo>
                  <a:cubicBezTo>
                    <a:pt x="1067" y="777"/>
                    <a:pt x="1066" y="777"/>
                    <a:pt x="1064" y="777"/>
                  </a:cubicBezTo>
                  <a:close/>
                  <a:moveTo>
                    <a:pt x="1111" y="821"/>
                  </a:moveTo>
                  <a:cubicBezTo>
                    <a:pt x="1111" y="824"/>
                    <a:pt x="1107" y="823"/>
                    <a:pt x="1107" y="827"/>
                  </a:cubicBezTo>
                  <a:cubicBezTo>
                    <a:pt x="1105" y="827"/>
                    <a:pt x="1105" y="824"/>
                    <a:pt x="1102" y="825"/>
                  </a:cubicBezTo>
                  <a:cubicBezTo>
                    <a:pt x="1105" y="824"/>
                    <a:pt x="1106" y="821"/>
                    <a:pt x="1111" y="821"/>
                  </a:cubicBezTo>
                  <a:close/>
                  <a:moveTo>
                    <a:pt x="1120" y="787"/>
                  </a:moveTo>
                  <a:cubicBezTo>
                    <a:pt x="1120" y="784"/>
                    <a:pt x="1123" y="784"/>
                    <a:pt x="1125" y="784"/>
                  </a:cubicBezTo>
                  <a:cubicBezTo>
                    <a:pt x="1125" y="786"/>
                    <a:pt x="1123" y="787"/>
                    <a:pt x="1120" y="787"/>
                  </a:cubicBezTo>
                  <a:close/>
                  <a:moveTo>
                    <a:pt x="1125" y="761"/>
                  </a:moveTo>
                  <a:cubicBezTo>
                    <a:pt x="1124" y="764"/>
                    <a:pt x="1125" y="767"/>
                    <a:pt x="1121" y="767"/>
                  </a:cubicBezTo>
                  <a:cubicBezTo>
                    <a:pt x="1119" y="764"/>
                    <a:pt x="1122" y="761"/>
                    <a:pt x="1125" y="761"/>
                  </a:cubicBezTo>
                  <a:close/>
                  <a:moveTo>
                    <a:pt x="1122" y="773"/>
                  </a:moveTo>
                  <a:cubicBezTo>
                    <a:pt x="1123" y="771"/>
                    <a:pt x="1120" y="771"/>
                    <a:pt x="1121" y="769"/>
                  </a:cubicBezTo>
                  <a:cubicBezTo>
                    <a:pt x="1126" y="769"/>
                    <a:pt x="1131" y="763"/>
                    <a:pt x="1131" y="771"/>
                  </a:cubicBezTo>
                  <a:cubicBezTo>
                    <a:pt x="1128" y="771"/>
                    <a:pt x="1127" y="772"/>
                    <a:pt x="1122" y="773"/>
                  </a:cubicBezTo>
                  <a:close/>
                  <a:moveTo>
                    <a:pt x="1135" y="808"/>
                  </a:moveTo>
                  <a:cubicBezTo>
                    <a:pt x="1135" y="810"/>
                    <a:pt x="1134" y="811"/>
                    <a:pt x="1132" y="810"/>
                  </a:cubicBezTo>
                  <a:cubicBezTo>
                    <a:pt x="1132" y="811"/>
                    <a:pt x="1133" y="812"/>
                    <a:pt x="1133" y="813"/>
                  </a:cubicBezTo>
                  <a:cubicBezTo>
                    <a:pt x="1130" y="813"/>
                    <a:pt x="1130" y="813"/>
                    <a:pt x="1130" y="813"/>
                  </a:cubicBezTo>
                  <a:cubicBezTo>
                    <a:pt x="1130" y="812"/>
                    <a:pt x="1130" y="810"/>
                    <a:pt x="1129" y="810"/>
                  </a:cubicBezTo>
                  <a:cubicBezTo>
                    <a:pt x="1129" y="809"/>
                    <a:pt x="1130" y="810"/>
                    <a:pt x="1130" y="810"/>
                  </a:cubicBezTo>
                  <a:cubicBezTo>
                    <a:pt x="1131" y="810"/>
                    <a:pt x="1131" y="809"/>
                    <a:pt x="1131" y="808"/>
                  </a:cubicBezTo>
                  <a:lnTo>
                    <a:pt x="1135" y="808"/>
                  </a:lnTo>
                  <a:close/>
                  <a:moveTo>
                    <a:pt x="1128" y="750"/>
                  </a:moveTo>
                  <a:cubicBezTo>
                    <a:pt x="1131" y="749"/>
                    <a:pt x="1131" y="754"/>
                    <a:pt x="1131" y="750"/>
                  </a:cubicBezTo>
                  <a:cubicBezTo>
                    <a:pt x="1132" y="750"/>
                    <a:pt x="1132" y="752"/>
                    <a:pt x="1132" y="753"/>
                  </a:cubicBezTo>
                  <a:cubicBezTo>
                    <a:pt x="1131" y="753"/>
                    <a:pt x="1130" y="753"/>
                    <a:pt x="1130" y="754"/>
                  </a:cubicBezTo>
                  <a:cubicBezTo>
                    <a:pt x="1129" y="754"/>
                    <a:pt x="1129" y="753"/>
                    <a:pt x="1129" y="752"/>
                  </a:cubicBezTo>
                  <a:cubicBezTo>
                    <a:pt x="1128" y="752"/>
                    <a:pt x="1128" y="752"/>
                    <a:pt x="1128" y="753"/>
                  </a:cubicBezTo>
                  <a:cubicBezTo>
                    <a:pt x="1127" y="753"/>
                    <a:pt x="1127" y="752"/>
                    <a:pt x="1127" y="751"/>
                  </a:cubicBezTo>
                  <a:cubicBezTo>
                    <a:pt x="1128" y="751"/>
                    <a:pt x="1128" y="751"/>
                    <a:pt x="1128" y="750"/>
                  </a:cubicBezTo>
                  <a:close/>
                  <a:moveTo>
                    <a:pt x="1126" y="756"/>
                  </a:moveTo>
                  <a:cubicBezTo>
                    <a:pt x="1125" y="759"/>
                    <a:pt x="1122" y="761"/>
                    <a:pt x="1118" y="762"/>
                  </a:cubicBezTo>
                  <a:cubicBezTo>
                    <a:pt x="1120" y="758"/>
                    <a:pt x="1115" y="759"/>
                    <a:pt x="1115" y="755"/>
                  </a:cubicBezTo>
                  <a:cubicBezTo>
                    <a:pt x="1117" y="755"/>
                    <a:pt x="1119" y="755"/>
                    <a:pt x="1119" y="754"/>
                  </a:cubicBezTo>
                  <a:cubicBezTo>
                    <a:pt x="1122" y="754"/>
                    <a:pt x="1121" y="758"/>
                    <a:pt x="1126" y="756"/>
                  </a:cubicBezTo>
                  <a:close/>
                  <a:moveTo>
                    <a:pt x="1121" y="731"/>
                  </a:moveTo>
                  <a:cubicBezTo>
                    <a:pt x="1120" y="733"/>
                    <a:pt x="1120" y="734"/>
                    <a:pt x="1119" y="735"/>
                  </a:cubicBezTo>
                  <a:cubicBezTo>
                    <a:pt x="1116" y="735"/>
                    <a:pt x="1117" y="730"/>
                    <a:pt x="1121" y="731"/>
                  </a:cubicBezTo>
                  <a:close/>
                  <a:moveTo>
                    <a:pt x="1103" y="692"/>
                  </a:moveTo>
                  <a:cubicBezTo>
                    <a:pt x="1104" y="693"/>
                    <a:pt x="1104" y="694"/>
                    <a:pt x="1105" y="694"/>
                  </a:cubicBezTo>
                  <a:cubicBezTo>
                    <a:pt x="1105" y="697"/>
                    <a:pt x="1103" y="699"/>
                    <a:pt x="1100" y="700"/>
                  </a:cubicBezTo>
                  <a:cubicBezTo>
                    <a:pt x="1098" y="698"/>
                    <a:pt x="1101" y="694"/>
                    <a:pt x="1103" y="692"/>
                  </a:cubicBezTo>
                  <a:close/>
                  <a:moveTo>
                    <a:pt x="1091" y="752"/>
                  </a:moveTo>
                  <a:cubicBezTo>
                    <a:pt x="1093" y="751"/>
                    <a:pt x="1093" y="752"/>
                    <a:pt x="1094" y="753"/>
                  </a:cubicBezTo>
                  <a:cubicBezTo>
                    <a:pt x="1100" y="744"/>
                    <a:pt x="1113" y="742"/>
                    <a:pt x="1122" y="736"/>
                  </a:cubicBezTo>
                  <a:cubicBezTo>
                    <a:pt x="1121" y="739"/>
                    <a:pt x="1120" y="741"/>
                    <a:pt x="1119" y="743"/>
                  </a:cubicBezTo>
                  <a:cubicBezTo>
                    <a:pt x="1116" y="744"/>
                    <a:pt x="1117" y="742"/>
                    <a:pt x="1114" y="743"/>
                  </a:cubicBezTo>
                  <a:cubicBezTo>
                    <a:pt x="1114" y="745"/>
                    <a:pt x="1115" y="746"/>
                    <a:pt x="1116" y="746"/>
                  </a:cubicBezTo>
                  <a:cubicBezTo>
                    <a:pt x="1120" y="747"/>
                    <a:pt x="1119" y="742"/>
                    <a:pt x="1123" y="743"/>
                  </a:cubicBezTo>
                  <a:cubicBezTo>
                    <a:pt x="1122" y="750"/>
                    <a:pt x="1119" y="753"/>
                    <a:pt x="1113" y="754"/>
                  </a:cubicBezTo>
                  <a:cubicBezTo>
                    <a:pt x="1112" y="755"/>
                    <a:pt x="1111" y="756"/>
                    <a:pt x="1110" y="757"/>
                  </a:cubicBezTo>
                  <a:cubicBezTo>
                    <a:pt x="1110" y="759"/>
                    <a:pt x="1111" y="757"/>
                    <a:pt x="1113" y="757"/>
                  </a:cubicBezTo>
                  <a:cubicBezTo>
                    <a:pt x="1111" y="761"/>
                    <a:pt x="1112" y="765"/>
                    <a:pt x="1115" y="766"/>
                  </a:cubicBezTo>
                  <a:cubicBezTo>
                    <a:pt x="1116" y="769"/>
                    <a:pt x="1114" y="770"/>
                    <a:pt x="1113" y="772"/>
                  </a:cubicBezTo>
                  <a:cubicBezTo>
                    <a:pt x="1110" y="771"/>
                    <a:pt x="1108" y="767"/>
                    <a:pt x="1111" y="765"/>
                  </a:cubicBezTo>
                  <a:cubicBezTo>
                    <a:pt x="1105" y="767"/>
                    <a:pt x="1102" y="772"/>
                    <a:pt x="1096" y="773"/>
                  </a:cubicBezTo>
                  <a:cubicBezTo>
                    <a:pt x="1095" y="773"/>
                    <a:pt x="1096" y="772"/>
                    <a:pt x="1096" y="771"/>
                  </a:cubicBezTo>
                  <a:cubicBezTo>
                    <a:pt x="1091" y="773"/>
                    <a:pt x="1088" y="775"/>
                    <a:pt x="1084" y="778"/>
                  </a:cubicBezTo>
                  <a:cubicBezTo>
                    <a:pt x="1081" y="776"/>
                    <a:pt x="1086" y="774"/>
                    <a:pt x="1087" y="773"/>
                  </a:cubicBezTo>
                  <a:cubicBezTo>
                    <a:pt x="1083" y="769"/>
                    <a:pt x="1090" y="765"/>
                    <a:pt x="1086" y="759"/>
                  </a:cubicBezTo>
                  <a:cubicBezTo>
                    <a:pt x="1086" y="758"/>
                    <a:pt x="1082" y="761"/>
                    <a:pt x="1082" y="756"/>
                  </a:cubicBezTo>
                  <a:cubicBezTo>
                    <a:pt x="1086" y="758"/>
                    <a:pt x="1091" y="757"/>
                    <a:pt x="1091" y="752"/>
                  </a:cubicBezTo>
                  <a:close/>
                  <a:moveTo>
                    <a:pt x="1083" y="748"/>
                  </a:moveTo>
                  <a:cubicBezTo>
                    <a:pt x="1081" y="750"/>
                    <a:pt x="1078" y="748"/>
                    <a:pt x="1076" y="749"/>
                  </a:cubicBezTo>
                  <a:cubicBezTo>
                    <a:pt x="1076" y="747"/>
                    <a:pt x="1083" y="743"/>
                    <a:pt x="1083" y="748"/>
                  </a:cubicBezTo>
                  <a:close/>
                  <a:moveTo>
                    <a:pt x="1076" y="807"/>
                  </a:moveTo>
                  <a:cubicBezTo>
                    <a:pt x="1076" y="803"/>
                    <a:pt x="1072" y="803"/>
                    <a:pt x="1073" y="798"/>
                  </a:cubicBezTo>
                  <a:cubicBezTo>
                    <a:pt x="1074" y="796"/>
                    <a:pt x="1079" y="795"/>
                    <a:pt x="1081" y="797"/>
                  </a:cubicBezTo>
                  <a:cubicBezTo>
                    <a:pt x="1084" y="797"/>
                    <a:pt x="1080" y="795"/>
                    <a:pt x="1081" y="793"/>
                  </a:cubicBezTo>
                  <a:cubicBezTo>
                    <a:pt x="1086" y="793"/>
                    <a:pt x="1087" y="790"/>
                    <a:pt x="1091" y="789"/>
                  </a:cubicBezTo>
                  <a:cubicBezTo>
                    <a:pt x="1092" y="786"/>
                    <a:pt x="1088" y="788"/>
                    <a:pt x="1089" y="785"/>
                  </a:cubicBezTo>
                  <a:cubicBezTo>
                    <a:pt x="1090" y="783"/>
                    <a:pt x="1093" y="782"/>
                    <a:pt x="1096" y="782"/>
                  </a:cubicBezTo>
                  <a:cubicBezTo>
                    <a:pt x="1095" y="779"/>
                    <a:pt x="1095" y="777"/>
                    <a:pt x="1096" y="774"/>
                  </a:cubicBezTo>
                  <a:cubicBezTo>
                    <a:pt x="1099" y="774"/>
                    <a:pt x="1099" y="774"/>
                    <a:pt x="1099" y="774"/>
                  </a:cubicBezTo>
                  <a:cubicBezTo>
                    <a:pt x="1099" y="777"/>
                    <a:pt x="1101" y="779"/>
                    <a:pt x="1099" y="781"/>
                  </a:cubicBezTo>
                  <a:cubicBezTo>
                    <a:pt x="1103" y="781"/>
                    <a:pt x="1103" y="777"/>
                    <a:pt x="1103" y="774"/>
                  </a:cubicBezTo>
                  <a:cubicBezTo>
                    <a:pt x="1108" y="776"/>
                    <a:pt x="1106" y="775"/>
                    <a:pt x="1112" y="774"/>
                  </a:cubicBezTo>
                  <a:cubicBezTo>
                    <a:pt x="1112" y="777"/>
                    <a:pt x="1114" y="779"/>
                    <a:pt x="1113" y="782"/>
                  </a:cubicBezTo>
                  <a:cubicBezTo>
                    <a:pt x="1103" y="786"/>
                    <a:pt x="1102" y="797"/>
                    <a:pt x="1092" y="800"/>
                  </a:cubicBezTo>
                  <a:cubicBezTo>
                    <a:pt x="1090" y="800"/>
                    <a:pt x="1090" y="798"/>
                    <a:pt x="1088" y="797"/>
                  </a:cubicBezTo>
                  <a:cubicBezTo>
                    <a:pt x="1084" y="805"/>
                    <a:pt x="1081" y="815"/>
                    <a:pt x="1070" y="816"/>
                  </a:cubicBezTo>
                  <a:cubicBezTo>
                    <a:pt x="1071" y="812"/>
                    <a:pt x="1076" y="812"/>
                    <a:pt x="1076" y="807"/>
                  </a:cubicBezTo>
                  <a:close/>
                  <a:moveTo>
                    <a:pt x="1066" y="712"/>
                  </a:moveTo>
                  <a:cubicBezTo>
                    <a:pt x="1069" y="714"/>
                    <a:pt x="1066" y="717"/>
                    <a:pt x="1069" y="719"/>
                  </a:cubicBezTo>
                  <a:cubicBezTo>
                    <a:pt x="1067" y="723"/>
                    <a:pt x="1063" y="724"/>
                    <a:pt x="1059" y="724"/>
                  </a:cubicBezTo>
                  <a:cubicBezTo>
                    <a:pt x="1060" y="720"/>
                    <a:pt x="1057" y="720"/>
                    <a:pt x="1055" y="719"/>
                  </a:cubicBezTo>
                  <a:cubicBezTo>
                    <a:pt x="1056" y="715"/>
                    <a:pt x="1060" y="712"/>
                    <a:pt x="1066" y="712"/>
                  </a:cubicBezTo>
                  <a:close/>
                  <a:moveTo>
                    <a:pt x="1054" y="736"/>
                  </a:moveTo>
                  <a:cubicBezTo>
                    <a:pt x="1054" y="737"/>
                    <a:pt x="1056" y="740"/>
                    <a:pt x="1054" y="740"/>
                  </a:cubicBezTo>
                  <a:cubicBezTo>
                    <a:pt x="1054" y="742"/>
                    <a:pt x="1056" y="739"/>
                    <a:pt x="1059" y="740"/>
                  </a:cubicBezTo>
                  <a:cubicBezTo>
                    <a:pt x="1059" y="737"/>
                    <a:pt x="1057" y="737"/>
                    <a:pt x="1057" y="734"/>
                  </a:cubicBezTo>
                  <a:cubicBezTo>
                    <a:pt x="1059" y="732"/>
                    <a:pt x="1063" y="731"/>
                    <a:pt x="1063" y="726"/>
                  </a:cubicBezTo>
                  <a:cubicBezTo>
                    <a:pt x="1067" y="726"/>
                    <a:pt x="1067" y="725"/>
                    <a:pt x="1070" y="726"/>
                  </a:cubicBezTo>
                  <a:cubicBezTo>
                    <a:pt x="1070" y="731"/>
                    <a:pt x="1068" y="731"/>
                    <a:pt x="1068" y="734"/>
                  </a:cubicBezTo>
                  <a:cubicBezTo>
                    <a:pt x="1066" y="734"/>
                    <a:pt x="1065" y="733"/>
                    <a:pt x="1062" y="733"/>
                  </a:cubicBezTo>
                  <a:cubicBezTo>
                    <a:pt x="1062" y="736"/>
                    <a:pt x="1063" y="737"/>
                    <a:pt x="1065" y="737"/>
                  </a:cubicBezTo>
                  <a:cubicBezTo>
                    <a:pt x="1065" y="740"/>
                    <a:pt x="1063" y="740"/>
                    <a:pt x="1062" y="742"/>
                  </a:cubicBezTo>
                  <a:cubicBezTo>
                    <a:pt x="1061" y="741"/>
                    <a:pt x="1061" y="740"/>
                    <a:pt x="1061" y="739"/>
                  </a:cubicBezTo>
                  <a:cubicBezTo>
                    <a:pt x="1058" y="740"/>
                    <a:pt x="1059" y="742"/>
                    <a:pt x="1059" y="745"/>
                  </a:cubicBezTo>
                  <a:cubicBezTo>
                    <a:pt x="1056" y="747"/>
                    <a:pt x="1056" y="753"/>
                    <a:pt x="1050" y="750"/>
                  </a:cubicBezTo>
                  <a:cubicBezTo>
                    <a:pt x="1051" y="749"/>
                    <a:pt x="1052" y="748"/>
                    <a:pt x="1052" y="746"/>
                  </a:cubicBezTo>
                  <a:cubicBezTo>
                    <a:pt x="1050" y="744"/>
                    <a:pt x="1049" y="747"/>
                    <a:pt x="1047" y="747"/>
                  </a:cubicBezTo>
                  <a:cubicBezTo>
                    <a:pt x="1042" y="742"/>
                    <a:pt x="1049" y="737"/>
                    <a:pt x="1054" y="736"/>
                  </a:cubicBezTo>
                  <a:close/>
                  <a:moveTo>
                    <a:pt x="1050" y="704"/>
                  </a:moveTo>
                  <a:cubicBezTo>
                    <a:pt x="1047" y="705"/>
                    <a:pt x="1047" y="703"/>
                    <a:pt x="1044" y="704"/>
                  </a:cubicBezTo>
                  <a:cubicBezTo>
                    <a:pt x="1043" y="700"/>
                    <a:pt x="1047" y="701"/>
                    <a:pt x="1047" y="698"/>
                  </a:cubicBezTo>
                  <a:cubicBezTo>
                    <a:pt x="1039" y="702"/>
                    <a:pt x="1040" y="714"/>
                    <a:pt x="1031" y="716"/>
                  </a:cubicBezTo>
                  <a:cubicBezTo>
                    <a:pt x="1028" y="714"/>
                    <a:pt x="1033" y="711"/>
                    <a:pt x="1030" y="710"/>
                  </a:cubicBezTo>
                  <a:cubicBezTo>
                    <a:pt x="1022" y="710"/>
                    <a:pt x="1024" y="721"/>
                    <a:pt x="1016" y="721"/>
                  </a:cubicBezTo>
                  <a:cubicBezTo>
                    <a:pt x="1015" y="717"/>
                    <a:pt x="1020" y="715"/>
                    <a:pt x="1015" y="717"/>
                  </a:cubicBezTo>
                  <a:cubicBezTo>
                    <a:pt x="1014" y="711"/>
                    <a:pt x="1018" y="712"/>
                    <a:pt x="1020" y="710"/>
                  </a:cubicBezTo>
                  <a:cubicBezTo>
                    <a:pt x="1019" y="707"/>
                    <a:pt x="1018" y="711"/>
                    <a:pt x="1016" y="710"/>
                  </a:cubicBezTo>
                  <a:cubicBezTo>
                    <a:pt x="1017" y="705"/>
                    <a:pt x="1024" y="704"/>
                    <a:pt x="1019" y="697"/>
                  </a:cubicBezTo>
                  <a:cubicBezTo>
                    <a:pt x="1021" y="697"/>
                    <a:pt x="1023" y="697"/>
                    <a:pt x="1023" y="696"/>
                  </a:cubicBezTo>
                  <a:cubicBezTo>
                    <a:pt x="1026" y="697"/>
                    <a:pt x="1023" y="699"/>
                    <a:pt x="1023" y="701"/>
                  </a:cubicBezTo>
                  <a:cubicBezTo>
                    <a:pt x="1026" y="703"/>
                    <a:pt x="1026" y="700"/>
                    <a:pt x="1030" y="700"/>
                  </a:cubicBezTo>
                  <a:cubicBezTo>
                    <a:pt x="1038" y="705"/>
                    <a:pt x="1043" y="693"/>
                    <a:pt x="1051" y="692"/>
                  </a:cubicBezTo>
                  <a:cubicBezTo>
                    <a:pt x="1048" y="697"/>
                    <a:pt x="1053" y="699"/>
                    <a:pt x="1050" y="704"/>
                  </a:cubicBezTo>
                  <a:close/>
                  <a:moveTo>
                    <a:pt x="1067" y="678"/>
                  </a:moveTo>
                  <a:cubicBezTo>
                    <a:pt x="1065" y="679"/>
                    <a:pt x="1065" y="678"/>
                    <a:pt x="1064" y="678"/>
                  </a:cubicBezTo>
                  <a:cubicBezTo>
                    <a:pt x="1064" y="675"/>
                    <a:pt x="1065" y="674"/>
                    <a:pt x="1068" y="675"/>
                  </a:cubicBezTo>
                  <a:cubicBezTo>
                    <a:pt x="1068" y="677"/>
                    <a:pt x="1067" y="677"/>
                    <a:pt x="1067" y="678"/>
                  </a:cubicBezTo>
                  <a:close/>
                  <a:moveTo>
                    <a:pt x="1067" y="520"/>
                  </a:moveTo>
                  <a:cubicBezTo>
                    <a:pt x="1068" y="518"/>
                    <a:pt x="1069" y="516"/>
                    <a:pt x="1072" y="517"/>
                  </a:cubicBezTo>
                  <a:cubicBezTo>
                    <a:pt x="1072" y="519"/>
                    <a:pt x="1068" y="521"/>
                    <a:pt x="1067" y="520"/>
                  </a:cubicBezTo>
                  <a:close/>
                  <a:moveTo>
                    <a:pt x="1100" y="574"/>
                  </a:moveTo>
                  <a:cubicBezTo>
                    <a:pt x="1100" y="577"/>
                    <a:pt x="1098" y="578"/>
                    <a:pt x="1095" y="578"/>
                  </a:cubicBezTo>
                  <a:cubicBezTo>
                    <a:pt x="1096" y="577"/>
                    <a:pt x="1097" y="574"/>
                    <a:pt x="1100" y="574"/>
                  </a:cubicBezTo>
                  <a:close/>
                  <a:moveTo>
                    <a:pt x="1098" y="659"/>
                  </a:moveTo>
                  <a:cubicBezTo>
                    <a:pt x="1098" y="656"/>
                    <a:pt x="1098" y="654"/>
                    <a:pt x="1099" y="652"/>
                  </a:cubicBezTo>
                  <a:cubicBezTo>
                    <a:pt x="1102" y="652"/>
                    <a:pt x="1102" y="654"/>
                    <a:pt x="1104" y="653"/>
                  </a:cubicBezTo>
                  <a:cubicBezTo>
                    <a:pt x="1104" y="657"/>
                    <a:pt x="1101" y="658"/>
                    <a:pt x="1098" y="659"/>
                  </a:cubicBezTo>
                  <a:close/>
                  <a:moveTo>
                    <a:pt x="1090" y="597"/>
                  </a:moveTo>
                  <a:cubicBezTo>
                    <a:pt x="1090" y="588"/>
                    <a:pt x="1099" y="584"/>
                    <a:pt x="1106" y="585"/>
                  </a:cubicBezTo>
                  <a:cubicBezTo>
                    <a:pt x="1103" y="591"/>
                    <a:pt x="1097" y="595"/>
                    <a:pt x="1090" y="597"/>
                  </a:cubicBezTo>
                  <a:close/>
                  <a:moveTo>
                    <a:pt x="1125" y="506"/>
                  </a:moveTo>
                  <a:cubicBezTo>
                    <a:pt x="1125" y="509"/>
                    <a:pt x="1124" y="513"/>
                    <a:pt x="1120" y="513"/>
                  </a:cubicBezTo>
                  <a:cubicBezTo>
                    <a:pt x="1119" y="508"/>
                    <a:pt x="1121" y="505"/>
                    <a:pt x="1125" y="506"/>
                  </a:cubicBezTo>
                  <a:close/>
                  <a:moveTo>
                    <a:pt x="1127" y="527"/>
                  </a:moveTo>
                  <a:cubicBezTo>
                    <a:pt x="1127" y="534"/>
                    <a:pt x="1121" y="535"/>
                    <a:pt x="1117" y="538"/>
                  </a:cubicBezTo>
                  <a:cubicBezTo>
                    <a:pt x="1116" y="536"/>
                    <a:pt x="1115" y="534"/>
                    <a:pt x="1115" y="531"/>
                  </a:cubicBezTo>
                  <a:cubicBezTo>
                    <a:pt x="1122" y="532"/>
                    <a:pt x="1122" y="524"/>
                    <a:pt x="1127" y="527"/>
                  </a:cubicBezTo>
                  <a:close/>
                  <a:moveTo>
                    <a:pt x="1151" y="586"/>
                  </a:moveTo>
                  <a:cubicBezTo>
                    <a:pt x="1148" y="585"/>
                    <a:pt x="1151" y="579"/>
                    <a:pt x="1155" y="580"/>
                  </a:cubicBezTo>
                  <a:cubicBezTo>
                    <a:pt x="1155" y="583"/>
                    <a:pt x="1152" y="584"/>
                    <a:pt x="1151" y="586"/>
                  </a:cubicBezTo>
                  <a:close/>
                  <a:moveTo>
                    <a:pt x="1151" y="561"/>
                  </a:moveTo>
                  <a:cubicBezTo>
                    <a:pt x="1151" y="579"/>
                    <a:pt x="1132" y="583"/>
                    <a:pt x="1119" y="585"/>
                  </a:cubicBezTo>
                  <a:cubicBezTo>
                    <a:pt x="1119" y="582"/>
                    <a:pt x="1117" y="580"/>
                    <a:pt x="1119" y="578"/>
                  </a:cubicBezTo>
                  <a:cubicBezTo>
                    <a:pt x="1116" y="578"/>
                    <a:pt x="1114" y="583"/>
                    <a:pt x="1111" y="580"/>
                  </a:cubicBezTo>
                  <a:cubicBezTo>
                    <a:pt x="1115" y="576"/>
                    <a:pt x="1120" y="574"/>
                    <a:pt x="1121" y="567"/>
                  </a:cubicBezTo>
                  <a:cubicBezTo>
                    <a:pt x="1126" y="568"/>
                    <a:pt x="1125" y="563"/>
                    <a:pt x="1129" y="562"/>
                  </a:cubicBezTo>
                  <a:cubicBezTo>
                    <a:pt x="1132" y="561"/>
                    <a:pt x="1130" y="565"/>
                    <a:pt x="1133" y="565"/>
                  </a:cubicBezTo>
                  <a:cubicBezTo>
                    <a:pt x="1139" y="558"/>
                    <a:pt x="1149" y="551"/>
                    <a:pt x="1157" y="556"/>
                  </a:cubicBezTo>
                  <a:cubicBezTo>
                    <a:pt x="1155" y="557"/>
                    <a:pt x="1154" y="561"/>
                    <a:pt x="1151" y="561"/>
                  </a:cubicBezTo>
                  <a:close/>
                  <a:moveTo>
                    <a:pt x="1158" y="556"/>
                  </a:moveTo>
                  <a:cubicBezTo>
                    <a:pt x="1157" y="551"/>
                    <a:pt x="1163" y="553"/>
                    <a:pt x="1161" y="547"/>
                  </a:cubicBezTo>
                  <a:cubicBezTo>
                    <a:pt x="1165" y="547"/>
                    <a:pt x="1165" y="547"/>
                    <a:pt x="1165" y="547"/>
                  </a:cubicBezTo>
                  <a:cubicBezTo>
                    <a:pt x="1165" y="552"/>
                    <a:pt x="1161" y="554"/>
                    <a:pt x="1158" y="556"/>
                  </a:cubicBezTo>
                  <a:close/>
                  <a:moveTo>
                    <a:pt x="1179" y="548"/>
                  </a:moveTo>
                  <a:cubicBezTo>
                    <a:pt x="1178" y="551"/>
                    <a:pt x="1177" y="552"/>
                    <a:pt x="1175" y="552"/>
                  </a:cubicBezTo>
                  <a:cubicBezTo>
                    <a:pt x="1175" y="550"/>
                    <a:pt x="1176" y="548"/>
                    <a:pt x="1179" y="548"/>
                  </a:cubicBezTo>
                  <a:close/>
                  <a:moveTo>
                    <a:pt x="1177" y="514"/>
                  </a:moveTo>
                  <a:cubicBezTo>
                    <a:pt x="1176" y="512"/>
                    <a:pt x="1177" y="510"/>
                    <a:pt x="1178" y="509"/>
                  </a:cubicBezTo>
                  <a:cubicBezTo>
                    <a:pt x="1180" y="509"/>
                    <a:pt x="1180" y="511"/>
                    <a:pt x="1182" y="510"/>
                  </a:cubicBezTo>
                  <a:cubicBezTo>
                    <a:pt x="1182" y="513"/>
                    <a:pt x="1180" y="514"/>
                    <a:pt x="1177" y="514"/>
                  </a:cubicBezTo>
                  <a:close/>
                  <a:moveTo>
                    <a:pt x="1112" y="747"/>
                  </a:moveTo>
                  <a:cubicBezTo>
                    <a:pt x="1108" y="748"/>
                    <a:pt x="1111" y="752"/>
                    <a:pt x="1113" y="754"/>
                  </a:cubicBezTo>
                  <a:cubicBezTo>
                    <a:pt x="1113" y="752"/>
                    <a:pt x="1114" y="752"/>
                    <a:pt x="1114" y="750"/>
                  </a:cubicBezTo>
                  <a:cubicBezTo>
                    <a:pt x="1113" y="749"/>
                    <a:pt x="1112" y="749"/>
                    <a:pt x="1112" y="747"/>
                  </a:cubicBezTo>
                  <a:close/>
                  <a:moveTo>
                    <a:pt x="700" y="1082"/>
                  </a:moveTo>
                  <a:cubicBezTo>
                    <a:pt x="699" y="1085"/>
                    <a:pt x="702" y="1084"/>
                    <a:pt x="702" y="1085"/>
                  </a:cubicBezTo>
                  <a:cubicBezTo>
                    <a:pt x="704" y="1082"/>
                    <a:pt x="712" y="1083"/>
                    <a:pt x="715" y="1081"/>
                  </a:cubicBezTo>
                  <a:cubicBezTo>
                    <a:pt x="710" y="1075"/>
                    <a:pt x="707" y="1081"/>
                    <a:pt x="700" y="1082"/>
                  </a:cubicBezTo>
                  <a:close/>
                  <a:moveTo>
                    <a:pt x="927" y="95"/>
                  </a:moveTo>
                  <a:cubicBezTo>
                    <a:pt x="937" y="94"/>
                    <a:pt x="932" y="90"/>
                    <a:pt x="927" y="95"/>
                  </a:cubicBezTo>
                  <a:close/>
                  <a:moveTo>
                    <a:pt x="1147" y="166"/>
                  </a:moveTo>
                  <a:cubicBezTo>
                    <a:pt x="1143" y="165"/>
                    <a:pt x="1136" y="171"/>
                    <a:pt x="1141" y="174"/>
                  </a:cubicBezTo>
                  <a:cubicBezTo>
                    <a:pt x="1143" y="172"/>
                    <a:pt x="1142" y="167"/>
                    <a:pt x="1147" y="167"/>
                  </a:cubicBezTo>
                  <a:cubicBezTo>
                    <a:pt x="1147" y="167"/>
                    <a:pt x="1148" y="166"/>
                    <a:pt x="1147" y="166"/>
                  </a:cubicBezTo>
                  <a:close/>
                  <a:moveTo>
                    <a:pt x="959" y="188"/>
                  </a:moveTo>
                  <a:cubicBezTo>
                    <a:pt x="961" y="182"/>
                    <a:pt x="971" y="177"/>
                    <a:pt x="976" y="181"/>
                  </a:cubicBezTo>
                  <a:cubicBezTo>
                    <a:pt x="981" y="176"/>
                    <a:pt x="993" y="173"/>
                    <a:pt x="994" y="167"/>
                  </a:cubicBezTo>
                  <a:cubicBezTo>
                    <a:pt x="979" y="168"/>
                    <a:pt x="971" y="179"/>
                    <a:pt x="957" y="183"/>
                  </a:cubicBezTo>
                  <a:cubicBezTo>
                    <a:pt x="957" y="185"/>
                    <a:pt x="957" y="187"/>
                    <a:pt x="959" y="188"/>
                  </a:cubicBezTo>
                  <a:close/>
                  <a:moveTo>
                    <a:pt x="1152" y="259"/>
                  </a:moveTo>
                  <a:cubicBezTo>
                    <a:pt x="1152" y="256"/>
                    <a:pt x="1155" y="255"/>
                    <a:pt x="1157" y="253"/>
                  </a:cubicBezTo>
                  <a:cubicBezTo>
                    <a:pt x="1154" y="251"/>
                    <a:pt x="1151" y="249"/>
                    <a:pt x="1147" y="249"/>
                  </a:cubicBezTo>
                  <a:cubicBezTo>
                    <a:pt x="1148" y="254"/>
                    <a:pt x="1151" y="256"/>
                    <a:pt x="1153" y="255"/>
                  </a:cubicBezTo>
                  <a:cubicBezTo>
                    <a:pt x="1152" y="257"/>
                    <a:pt x="1148" y="258"/>
                    <a:pt x="1152" y="259"/>
                  </a:cubicBezTo>
                  <a:close/>
                  <a:moveTo>
                    <a:pt x="1192" y="338"/>
                  </a:moveTo>
                  <a:cubicBezTo>
                    <a:pt x="1197" y="336"/>
                    <a:pt x="1200" y="334"/>
                    <a:pt x="1203" y="331"/>
                  </a:cubicBezTo>
                  <a:cubicBezTo>
                    <a:pt x="1200" y="333"/>
                    <a:pt x="1191" y="334"/>
                    <a:pt x="1192" y="338"/>
                  </a:cubicBezTo>
                  <a:close/>
                  <a:moveTo>
                    <a:pt x="1219" y="382"/>
                  </a:moveTo>
                  <a:cubicBezTo>
                    <a:pt x="1223" y="382"/>
                    <a:pt x="1228" y="384"/>
                    <a:pt x="1231" y="378"/>
                  </a:cubicBezTo>
                  <a:cubicBezTo>
                    <a:pt x="1228" y="377"/>
                    <a:pt x="1226" y="381"/>
                    <a:pt x="1225" y="378"/>
                  </a:cubicBezTo>
                  <a:cubicBezTo>
                    <a:pt x="1228" y="377"/>
                    <a:pt x="1230" y="375"/>
                    <a:pt x="1232" y="374"/>
                  </a:cubicBezTo>
                  <a:cubicBezTo>
                    <a:pt x="1229" y="375"/>
                    <a:pt x="1226" y="375"/>
                    <a:pt x="1223" y="373"/>
                  </a:cubicBezTo>
                  <a:cubicBezTo>
                    <a:pt x="1223" y="377"/>
                    <a:pt x="1219" y="378"/>
                    <a:pt x="1219" y="382"/>
                  </a:cubicBezTo>
                  <a:close/>
                  <a:moveTo>
                    <a:pt x="1162" y="385"/>
                  </a:moveTo>
                  <a:cubicBezTo>
                    <a:pt x="1170" y="385"/>
                    <a:pt x="1172" y="376"/>
                    <a:pt x="1179" y="378"/>
                  </a:cubicBezTo>
                  <a:cubicBezTo>
                    <a:pt x="1175" y="373"/>
                    <a:pt x="1166" y="382"/>
                    <a:pt x="1162" y="385"/>
                  </a:cubicBezTo>
                  <a:close/>
                  <a:moveTo>
                    <a:pt x="1215" y="381"/>
                  </a:moveTo>
                  <a:cubicBezTo>
                    <a:pt x="1213" y="381"/>
                    <a:pt x="1202" y="379"/>
                    <a:pt x="1201" y="387"/>
                  </a:cubicBezTo>
                  <a:cubicBezTo>
                    <a:pt x="1204" y="387"/>
                    <a:pt x="1207" y="387"/>
                    <a:pt x="1208" y="390"/>
                  </a:cubicBezTo>
                  <a:cubicBezTo>
                    <a:pt x="1204" y="391"/>
                    <a:pt x="1203" y="394"/>
                    <a:pt x="1199" y="394"/>
                  </a:cubicBezTo>
                  <a:cubicBezTo>
                    <a:pt x="1201" y="396"/>
                    <a:pt x="1205" y="392"/>
                    <a:pt x="1208" y="390"/>
                  </a:cubicBezTo>
                  <a:cubicBezTo>
                    <a:pt x="1211" y="390"/>
                    <a:pt x="1213" y="390"/>
                    <a:pt x="1213" y="388"/>
                  </a:cubicBezTo>
                  <a:cubicBezTo>
                    <a:pt x="1212" y="387"/>
                    <a:pt x="1209" y="389"/>
                    <a:pt x="1209" y="387"/>
                  </a:cubicBezTo>
                  <a:cubicBezTo>
                    <a:pt x="1209" y="383"/>
                    <a:pt x="1214" y="384"/>
                    <a:pt x="1215" y="381"/>
                  </a:cubicBezTo>
                  <a:close/>
                  <a:moveTo>
                    <a:pt x="1267" y="409"/>
                  </a:moveTo>
                  <a:cubicBezTo>
                    <a:pt x="1269" y="403"/>
                    <a:pt x="1274" y="398"/>
                    <a:pt x="1282" y="398"/>
                  </a:cubicBezTo>
                  <a:cubicBezTo>
                    <a:pt x="1285" y="394"/>
                    <a:pt x="1291" y="392"/>
                    <a:pt x="1287" y="393"/>
                  </a:cubicBezTo>
                  <a:cubicBezTo>
                    <a:pt x="1282" y="394"/>
                    <a:pt x="1262" y="406"/>
                    <a:pt x="1255" y="404"/>
                  </a:cubicBezTo>
                  <a:cubicBezTo>
                    <a:pt x="1255" y="405"/>
                    <a:pt x="1258" y="405"/>
                    <a:pt x="1257" y="407"/>
                  </a:cubicBezTo>
                  <a:cubicBezTo>
                    <a:pt x="1253" y="407"/>
                    <a:pt x="1253" y="410"/>
                    <a:pt x="1251" y="412"/>
                  </a:cubicBezTo>
                  <a:cubicBezTo>
                    <a:pt x="1256" y="414"/>
                    <a:pt x="1259" y="407"/>
                    <a:pt x="1267" y="409"/>
                  </a:cubicBezTo>
                  <a:close/>
                  <a:moveTo>
                    <a:pt x="1230" y="407"/>
                  </a:moveTo>
                  <a:cubicBezTo>
                    <a:pt x="1229" y="408"/>
                    <a:pt x="1226" y="408"/>
                    <a:pt x="1226" y="406"/>
                  </a:cubicBezTo>
                  <a:cubicBezTo>
                    <a:pt x="1226" y="404"/>
                    <a:pt x="1230" y="405"/>
                    <a:pt x="1230" y="403"/>
                  </a:cubicBezTo>
                  <a:cubicBezTo>
                    <a:pt x="1229" y="403"/>
                    <a:pt x="1229" y="401"/>
                    <a:pt x="1229" y="400"/>
                  </a:cubicBezTo>
                  <a:cubicBezTo>
                    <a:pt x="1226" y="401"/>
                    <a:pt x="1224" y="401"/>
                    <a:pt x="1223" y="399"/>
                  </a:cubicBezTo>
                  <a:cubicBezTo>
                    <a:pt x="1220" y="402"/>
                    <a:pt x="1210" y="404"/>
                    <a:pt x="1218" y="404"/>
                  </a:cubicBezTo>
                  <a:cubicBezTo>
                    <a:pt x="1216" y="405"/>
                    <a:pt x="1214" y="405"/>
                    <a:pt x="1214" y="408"/>
                  </a:cubicBezTo>
                  <a:cubicBezTo>
                    <a:pt x="1216" y="408"/>
                    <a:pt x="1217" y="407"/>
                    <a:pt x="1217" y="408"/>
                  </a:cubicBezTo>
                  <a:cubicBezTo>
                    <a:pt x="1217" y="411"/>
                    <a:pt x="1214" y="412"/>
                    <a:pt x="1214" y="415"/>
                  </a:cubicBezTo>
                  <a:cubicBezTo>
                    <a:pt x="1219" y="416"/>
                    <a:pt x="1229" y="415"/>
                    <a:pt x="1230" y="407"/>
                  </a:cubicBezTo>
                  <a:close/>
                  <a:moveTo>
                    <a:pt x="1230" y="406"/>
                  </a:moveTo>
                  <a:cubicBezTo>
                    <a:pt x="1230" y="406"/>
                    <a:pt x="1230" y="407"/>
                    <a:pt x="1230" y="407"/>
                  </a:cubicBezTo>
                  <a:cubicBezTo>
                    <a:pt x="1230" y="407"/>
                    <a:pt x="1230" y="406"/>
                    <a:pt x="1230" y="406"/>
                  </a:cubicBezTo>
                  <a:close/>
                  <a:moveTo>
                    <a:pt x="1245" y="418"/>
                  </a:moveTo>
                  <a:cubicBezTo>
                    <a:pt x="1244" y="416"/>
                    <a:pt x="1245" y="414"/>
                    <a:pt x="1246" y="414"/>
                  </a:cubicBezTo>
                  <a:cubicBezTo>
                    <a:pt x="1249" y="415"/>
                    <a:pt x="1250" y="410"/>
                    <a:pt x="1248" y="413"/>
                  </a:cubicBezTo>
                  <a:cubicBezTo>
                    <a:pt x="1243" y="414"/>
                    <a:pt x="1239" y="417"/>
                    <a:pt x="1234" y="419"/>
                  </a:cubicBezTo>
                  <a:cubicBezTo>
                    <a:pt x="1238" y="422"/>
                    <a:pt x="1241" y="415"/>
                    <a:pt x="1245" y="418"/>
                  </a:cubicBezTo>
                  <a:close/>
                  <a:moveTo>
                    <a:pt x="1167" y="425"/>
                  </a:moveTo>
                  <a:cubicBezTo>
                    <a:pt x="1171" y="423"/>
                    <a:pt x="1175" y="421"/>
                    <a:pt x="1178" y="418"/>
                  </a:cubicBezTo>
                  <a:cubicBezTo>
                    <a:pt x="1174" y="420"/>
                    <a:pt x="1169" y="421"/>
                    <a:pt x="1167" y="425"/>
                  </a:cubicBezTo>
                  <a:close/>
                  <a:moveTo>
                    <a:pt x="1136" y="429"/>
                  </a:moveTo>
                  <a:cubicBezTo>
                    <a:pt x="1130" y="428"/>
                    <a:pt x="1127" y="435"/>
                    <a:pt x="1123" y="432"/>
                  </a:cubicBezTo>
                  <a:cubicBezTo>
                    <a:pt x="1123" y="429"/>
                    <a:pt x="1128" y="430"/>
                    <a:pt x="1128" y="427"/>
                  </a:cubicBezTo>
                  <a:cubicBezTo>
                    <a:pt x="1123" y="425"/>
                    <a:pt x="1110" y="427"/>
                    <a:pt x="1108" y="434"/>
                  </a:cubicBezTo>
                  <a:cubicBezTo>
                    <a:pt x="1111" y="435"/>
                    <a:pt x="1116" y="438"/>
                    <a:pt x="1114" y="441"/>
                  </a:cubicBezTo>
                  <a:cubicBezTo>
                    <a:pt x="1117" y="442"/>
                    <a:pt x="1120" y="438"/>
                    <a:pt x="1121" y="440"/>
                  </a:cubicBezTo>
                  <a:cubicBezTo>
                    <a:pt x="1120" y="441"/>
                    <a:pt x="1119" y="442"/>
                    <a:pt x="1118" y="443"/>
                  </a:cubicBezTo>
                  <a:cubicBezTo>
                    <a:pt x="1114" y="440"/>
                    <a:pt x="1108" y="449"/>
                    <a:pt x="1104" y="452"/>
                  </a:cubicBezTo>
                  <a:cubicBezTo>
                    <a:pt x="1107" y="452"/>
                    <a:pt x="1110" y="451"/>
                    <a:pt x="1109" y="455"/>
                  </a:cubicBezTo>
                  <a:cubicBezTo>
                    <a:pt x="1106" y="455"/>
                    <a:pt x="1105" y="452"/>
                    <a:pt x="1103" y="455"/>
                  </a:cubicBezTo>
                  <a:cubicBezTo>
                    <a:pt x="1103" y="458"/>
                    <a:pt x="1103" y="460"/>
                    <a:pt x="1105" y="462"/>
                  </a:cubicBezTo>
                  <a:cubicBezTo>
                    <a:pt x="1110" y="457"/>
                    <a:pt x="1118" y="457"/>
                    <a:pt x="1120" y="450"/>
                  </a:cubicBezTo>
                  <a:cubicBezTo>
                    <a:pt x="1123" y="450"/>
                    <a:pt x="1127" y="446"/>
                    <a:pt x="1124" y="445"/>
                  </a:cubicBezTo>
                  <a:cubicBezTo>
                    <a:pt x="1122" y="447"/>
                    <a:pt x="1120" y="449"/>
                    <a:pt x="1117" y="450"/>
                  </a:cubicBezTo>
                  <a:cubicBezTo>
                    <a:pt x="1117" y="449"/>
                    <a:pt x="1116" y="449"/>
                    <a:pt x="1116" y="448"/>
                  </a:cubicBezTo>
                  <a:cubicBezTo>
                    <a:pt x="1117" y="447"/>
                    <a:pt x="1117" y="446"/>
                    <a:pt x="1118" y="445"/>
                  </a:cubicBezTo>
                  <a:cubicBezTo>
                    <a:pt x="1119" y="448"/>
                    <a:pt x="1121" y="444"/>
                    <a:pt x="1124" y="445"/>
                  </a:cubicBezTo>
                  <a:cubicBezTo>
                    <a:pt x="1124" y="442"/>
                    <a:pt x="1124" y="442"/>
                    <a:pt x="1126" y="439"/>
                  </a:cubicBezTo>
                  <a:cubicBezTo>
                    <a:pt x="1124" y="437"/>
                    <a:pt x="1122" y="439"/>
                    <a:pt x="1122" y="438"/>
                  </a:cubicBezTo>
                  <a:cubicBezTo>
                    <a:pt x="1125" y="433"/>
                    <a:pt x="1132" y="433"/>
                    <a:pt x="1136" y="429"/>
                  </a:cubicBezTo>
                  <a:close/>
                  <a:moveTo>
                    <a:pt x="1094" y="442"/>
                  </a:moveTo>
                  <a:cubicBezTo>
                    <a:pt x="1090" y="444"/>
                    <a:pt x="1079" y="444"/>
                    <a:pt x="1080" y="448"/>
                  </a:cubicBezTo>
                  <a:cubicBezTo>
                    <a:pt x="1085" y="447"/>
                    <a:pt x="1095" y="442"/>
                    <a:pt x="1094" y="442"/>
                  </a:cubicBezTo>
                  <a:close/>
                  <a:moveTo>
                    <a:pt x="1002" y="455"/>
                  </a:moveTo>
                  <a:cubicBezTo>
                    <a:pt x="999" y="456"/>
                    <a:pt x="995" y="456"/>
                    <a:pt x="995" y="460"/>
                  </a:cubicBezTo>
                  <a:cubicBezTo>
                    <a:pt x="999" y="460"/>
                    <a:pt x="999" y="456"/>
                    <a:pt x="1002" y="455"/>
                  </a:cubicBezTo>
                  <a:close/>
                  <a:moveTo>
                    <a:pt x="1126" y="464"/>
                  </a:moveTo>
                  <a:cubicBezTo>
                    <a:pt x="1127" y="462"/>
                    <a:pt x="1129" y="462"/>
                    <a:pt x="1131" y="462"/>
                  </a:cubicBezTo>
                  <a:cubicBezTo>
                    <a:pt x="1131" y="457"/>
                    <a:pt x="1126" y="460"/>
                    <a:pt x="1125" y="462"/>
                  </a:cubicBezTo>
                  <a:cubicBezTo>
                    <a:pt x="1127" y="462"/>
                    <a:pt x="1125" y="464"/>
                    <a:pt x="1126" y="464"/>
                  </a:cubicBezTo>
                  <a:close/>
                  <a:moveTo>
                    <a:pt x="1234" y="521"/>
                  </a:moveTo>
                  <a:cubicBezTo>
                    <a:pt x="1230" y="525"/>
                    <a:pt x="1219" y="527"/>
                    <a:pt x="1218" y="531"/>
                  </a:cubicBezTo>
                  <a:cubicBezTo>
                    <a:pt x="1216" y="534"/>
                    <a:pt x="1197" y="535"/>
                    <a:pt x="1192" y="546"/>
                  </a:cubicBezTo>
                  <a:cubicBezTo>
                    <a:pt x="1199" y="545"/>
                    <a:pt x="1205" y="540"/>
                    <a:pt x="1212" y="536"/>
                  </a:cubicBezTo>
                  <a:cubicBezTo>
                    <a:pt x="1220" y="532"/>
                    <a:pt x="1232" y="529"/>
                    <a:pt x="1234" y="521"/>
                  </a:cubicBezTo>
                  <a:close/>
                  <a:moveTo>
                    <a:pt x="162" y="592"/>
                  </a:moveTo>
                  <a:cubicBezTo>
                    <a:pt x="153" y="594"/>
                    <a:pt x="146" y="599"/>
                    <a:pt x="141" y="605"/>
                  </a:cubicBezTo>
                  <a:cubicBezTo>
                    <a:pt x="144" y="605"/>
                    <a:pt x="145" y="604"/>
                    <a:pt x="147" y="607"/>
                  </a:cubicBezTo>
                  <a:cubicBezTo>
                    <a:pt x="147" y="609"/>
                    <a:pt x="143" y="611"/>
                    <a:pt x="145" y="612"/>
                  </a:cubicBezTo>
                  <a:cubicBezTo>
                    <a:pt x="146" y="609"/>
                    <a:pt x="150" y="609"/>
                    <a:pt x="152" y="608"/>
                  </a:cubicBezTo>
                  <a:cubicBezTo>
                    <a:pt x="152" y="605"/>
                    <a:pt x="150" y="603"/>
                    <a:pt x="151" y="599"/>
                  </a:cubicBezTo>
                  <a:cubicBezTo>
                    <a:pt x="152" y="599"/>
                    <a:pt x="152" y="598"/>
                    <a:pt x="153" y="598"/>
                  </a:cubicBezTo>
                  <a:cubicBezTo>
                    <a:pt x="157" y="600"/>
                    <a:pt x="162" y="596"/>
                    <a:pt x="162" y="592"/>
                  </a:cubicBezTo>
                  <a:close/>
                  <a:moveTo>
                    <a:pt x="202" y="660"/>
                  </a:moveTo>
                  <a:cubicBezTo>
                    <a:pt x="200" y="659"/>
                    <a:pt x="200" y="657"/>
                    <a:pt x="197" y="658"/>
                  </a:cubicBezTo>
                  <a:cubicBezTo>
                    <a:pt x="197" y="659"/>
                    <a:pt x="195" y="663"/>
                    <a:pt x="196" y="663"/>
                  </a:cubicBezTo>
                  <a:cubicBezTo>
                    <a:pt x="196" y="659"/>
                    <a:pt x="201" y="662"/>
                    <a:pt x="202" y="660"/>
                  </a:cubicBezTo>
                  <a:close/>
                  <a:moveTo>
                    <a:pt x="1186" y="672"/>
                  </a:moveTo>
                  <a:cubicBezTo>
                    <a:pt x="1184" y="675"/>
                    <a:pt x="1182" y="676"/>
                    <a:pt x="1178" y="677"/>
                  </a:cubicBezTo>
                  <a:cubicBezTo>
                    <a:pt x="1178" y="676"/>
                    <a:pt x="1177" y="675"/>
                    <a:pt x="1177" y="675"/>
                  </a:cubicBezTo>
                  <a:cubicBezTo>
                    <a:pt x="1178" y="672"/>
                    <a:pt x="1178" y="670"/>
                    <a:pt x="1178" y="666"/>
                  </a:cubicBezTo>
                  <a:cubicBezTo>
                    <a:pt x="1172" y="668"/>
                    <a:pt x="1168" y="672"/>
                    <a:pt x="1164" y="676"/>
                  </a:cubicBezTo>
                  <a:cubicBezTo>
                    <a:pt x="1165" y="679"/>
                    <a:pt x="1171" y="677"/>
                    <a:pt x="1173" y="678"/>
                  </a:cubicBezTo>
                  <a:cubicBezTo>
                    <a:pt x="1173" y="683"/>
                    <a:pt x="1173" y="683"/>
                    <a:pt x="1173" y="683"/>
                  </a:cubicBezTo>
                  <a:cubicBezTo>
                    <a:pt x="1179" y="681"/>
                    <a:pt x="1186" y="676"/>
                    <a:pt x="1186" y="672"/>
                  </a:cubicBezTo>
                  <a:close/>
                  <a:moveTo>
                    <a:pt x="1169" y="675"/>
                  </a:moveTo>
                  <a:cubicBezTo>
                    <a:pt x="1169" y="671"/>
                    <a:pt x="1173" y="671"/>
                    <a:pt x="1176" y="670"/>
                  </a:cubicBezTo>
                  <a:cubicBezTo>
                    <a:pt x="1176" y="673"/>
                    <a:pt x="1175" y="673"/>
                    <a:pt x="1175" y="676"/>
                  </a:cubicBezTo>
                  <a:cubicBezTo>
                    <a:pt x="1173" y="676"/>
                    <a:pt x="1171" y="676"/>
                    <a:pt x="1169" y="675"/>
                  </a:cubicBezTo>
                  <a:close/>
                  <a:moveTo>
                    <a:pt x="1045" y="783"/>
                  </a:moveTo>
                  <a:cubicBezTo>
                    <a:pt x="1045" y="786"/>
                    <a:pt x="1040" y="792"/>
                    <a:pt x="1038" y="787"/>
                  </a:cubicBezTo>
                  <a:cubicBezTo>
                    <a:pt x="1035" y="787"/>
                    <a:pt x="1035" y="790"/>
                    <a:pt x="1034" y="792"/>
                  </a:cubicBezTo>
                  <a:cubicBezTo>
                    <a:pt x="1037" y="790"/>
                    <a:pt x="1034" y="795"/>
                    <a:pt x="1037" y="795"/>
                  </a:cubicBezTo>
                  <a:cubicBezTo>
                    <a:pt x="1037" y="792"/>
                    <a:pt x="1040" y="793"/>
                    <a:pt x="1042" y="793"/>
                  </a:cubicBezTo>
                  <a:cubicBezTo>
                    <a:pt x="1040" y="788"/>
                    <a:pt x="1043" y="786"/>
                    <a:pt x="1048" y="786"/>
                  </a:cubicBezTo>
                  <a:cubicBezTo>
                    <a:pt x="1048" y="785"/>
                    <a:pt x="1049" y="784"/>
                    <a:pt x="1049" y="783"/>
                  </a:cubicBezTo>
                  <a:cubicBezTo>
                    <a:pt x="1047" y="784"/>
                    <a:pt x="1048" y="784"/>
                    <a:pt x="1045" y="783"/>
                  </a:cubicBezTo>
                  <a:close/>
                  <a:moveTo>
                    <a:pt x="1192" y="801"/>
                  </a:moveTo>
                  <a:cubicBezTo>
                    <a:pt x="1193" y="799"/>
                    <a:pt x="1191" y="795"/>
                    <a:pt x="1196" y="794"/>
                  </a:cubicBezTo>
                  <a:cubicBezTo>
                    <a:pt x="1194" y="792"/>
                    <a:pt x="1191" y="795"/>
                    <a:pt x="1190" y="796"/>
                  </a:cubicBezTo>
                  <a:cubicBezTo>
                    <a:pt x="1191" y="797"/>
                    <a:pt x="1189" y="798"/>
                    <a:pt x="1190" y="799"/>
                  </a:cubicBezTo>
                  <a:cubicBezTo>
                    <a:pt x="1191" y="800"/>
                    <a:pt x="1192" y="800"/>
                    <a:pt x="1192" y="801"/>
                  </a:cubicBezTo>
                  <a:close/>
                  <a:moveTo>
                    <a:pt x="1191" y="802"/>
                  </a:moveTo>
                  <a:cubicBezTo>
                    <a:pt x="1192" y="802"/>
                    <a:pt x="1192" y="801"/>
                    <a:pt x="1192" y="801"/>
                  </a:cubicBezTo>
                  <a:cubicBezTo>
                    <a:pt x="1192" y="801"/>
                    <a:pt x="1191" y="801"/>
                    <a:pt x="1191" y="802"/>
                  </a:cubicBezTo>
                  <a:close/>
                  <a:moveTo>
                    <a:pt x="1192" y="801"/>
                  </a:moveTo>
                  <a:cubicBezTo>
                    <a:pt x="1192" y="801"/>
                    <a:pt x="1192" y="801"/>
                    <a:pt x="1192" y="801"/>
                  </a:cubicBezTo>
                  <a:cubicBezTo>
                    <a:pt x="1192" y="801"/>
                    <a:pt x="1192" y="801"/>
                    <a:pt x="1192" y="801"/>
                  </a:cubicBezTo>
                  <a:cubicBezTo>
                    <a:pt x="1192" y="801"/>
                    <a:pt x="1192" y="801"/>
                    <a:pt x="1192" y="801"/>
                  </a:cubicBezTo>
                  <a:close/>
                  <a:moveTo>
                    <a:pt x="1117" y="848"/>
                  </a:moveTo>
                  <a:cubicBezTo>
                    <a:pt x="1117" y="847"/>
                    <a:pt x="1117" y="846"/>
                    <a:pt x="1118" y="846"/>
                  </a:cubicBezTo>
                  <a:cubicBezTo>
                    <a:pt x="1117" y="846"/>
                    <a:pt x="1117" y="846"/>
                    <a:pt x="1117" y="846"/>
                  </a:cubicBezTo>
                  <a:lnTo>
                    <a:pt x="1117" y="848"/>
                  </a:lnTo>
                  <a:close/>
                  <a:moveTo>
                    <a:pt x="1138" y="833"/>
                  </a:moveTo>
                  <a:cubicBezTo>
                    <a:pt x="1136" y="833"/>
                    <a:pt x="1136" y="831"/>
                    <a:pt x="1136" y="831"/>
                  </a:cubicBezTo>
                  <a:cubicBezTo>
                    <a:pt x="1133" y="838"/>
                    <a:pt x="1121" y="840"/>
                    <a:pt x="1118" y="846"/>
                  </a:cubicBezTo>
                  <a:cubicBezTo>
                    <a:pt x="1124" y="846"/>
                    <a:pt x="1124" y="846"/>
                    <a:pt x="1124" y="846"/>
                  </a:cubicBezTo>
                  <a:cubicBezTo>
                    <a:pt x="1127" y="843"/>
                    <a:pt x="1131" y="834"/>
                    <a:pt x="1136" y="838"/>
                  </a:cubicBezTo>
                  <a:cubicBezTo>
                    <a:pt x="1135" y="835"/>
                    <a:pt x="1139" y="836"/>
                    <a:pt x="1138" y="833"/>
                  </a:cubicBezTo>
                  <a:close/>
                  <a:moveTo>
                    <a:pt x="117" y="847"/>
                  </a:moveTo>
                  <a:cubicBezTo>
                    <a:pt x="113" y="845"/>
                    <a:pt x="109" y="848"/>
                    <a:pt x="108" y="851"/>
                  </a:cubicBezTo>
                  <a:cubicBezTo>
                    <a:pt x="113" y="849"/>
                    <a:pt x="117" y="847"/>
                    <a:pt x="121" y="846"/>
                  </a:cubicBezTo>
                  <a:cubicBezTo>
                    <a:pt x="130" y="844"/>
                    <a:pt x="129" y="845"/>
                    <a:pt x="134" y="836"/>
                  </a:cubicBezTo>
                  <a:cubicBezTo>
                    <a:pt x="134" y="836"/>
                    <a:pt x="136" y="837"/>
                    <a:pt x="136" y="835"/>
                  </a:cubicBezTo>
                  <a:cubicBezTo>
                    <a:pt x="133" y="837"/>
                    <a:pt x="134" y="833"/>
                    <a:pt x="131" y="834"/>
                  </a:cubicBezTo>
                  <a:cubicBezTo>
                    <a:pt x="126" y="837"/>
                    <a:pt x="121" y="841"/>
                    <a:pt x="117" y="847"/>
                  </a:cubicBezTo>
                  <a:close/>
                  <a:moveTo>
                    <a:pt x="167" y="840"/>
                  </a:moveTo>
                  <a:cubicBezTo>
                    <a:pt x="167" y="844"/>
                    <a:pt x="160" y="841"/>
                    <a:pt x="160" y="845"/>
                  </a:cubicBezTo>
                  <a:cubicBezTo>
                    <a:pt x="163" y="845"/>
                    <a:pt x="163" y="843"/>
                    <a:pt x="165" y="845"/>
                  </a:cubicBezTo>
                  <a:cubicBezTo>
                    <a:pt x="164" y="842"/>
                    <a:pt x="170" y="842"/>
                    <a:pt x="167" y="840"/>
                  </a:cubicBezTo>
                  <a:close/>
                  <a:moveTo>
                    <a:pt x="149" y="845"/>
                  </a:moveTo>
                  <a:cubicBezTo>
                    <a:pt x="142" y="845"/>
                    <a:pt x="132" y="851"/>
                    <a:pt x="129" y="858"/>
                  </a:cubicBezTo>
                  <a:cubicBezTo>
                    <a:pt x="126" y="858"/>
                    <a:pt x="125" y="857"/>
                    <a:pt x="123" y="857"/>
                  </a:cubicBezTo>
                  <a:cubicBezTo>
                    <a:pt x="114" y="866"/>
                    <a:pt x="103" y="873"/>
                    <a:pt x="93" y="882"/>
                  </a:cubicBezTo>
                  <a:cubicBezTo>
                    <a:pt x="105" y="872"/>
                    <a:pt x="122" y="871"/>
                    <a:pt x="133" y="860"/>
                  </a:cubicBezTo>
                  <a:cubicBezTo>
                    <a:pt x="132" y="860"/>
                    <a:pt x="130" y="860"/>
                    <a:pt x="130" y="858"/>
                  </a:cubicBezTo>
                  <a:cubicBezTo>
                    <a:pt x="135" y="852"/>
                    <a:pt x="145" y="851"/>
                    <a:pt x="149" y="845"/>
                  </a:cubicBezTo>
                  <a:close/>
                  <a:moveTo>
                    <a:pt x="1051" y="939"/>
                  </a:moveTo>
                  <a:cubicBezTo>
                    <a:pt x="1054" y="938"/>
                    <a:pt x="1056" y="936"/>
                    <a:pt x="1058" y="934"/>
                  </a:cubicBezTo>
                  <a:cubicBezTo>
                    <a:pt x="1062" y="934"/>
                    <a:pt x="1062" y="937"/>
                    <a:pt x="1062" y="939"/>
                  </a:cubicBezTo>
                  <a:cubicBezTo>
                    <a:pt x="1063" y="936"/>
                    <a:pt x="1066" y="938"/>
                    <a:pt x="1068" y="939"/>
                  </a:cubicBezTo>
                  <a:cubicBezTo>
                    <a:pt x="1068" y="936"/>
                    <a:pt x="1070" y="935"/>
                    <a:pt x="1070" y="932"/>
                  </a:cubicBezTo>
                  <a:cubicBezTo>
                    <a:pt x="1066" y="927"/>
                    <a:pt x="1075" y="910"/>
                    <a:pt x="1082" y="916"/>
                  </a:cubicBezTo>
                  <a:cubicBezTo>
                    <a:pt x="1082" y="922"/>
                    <a:pt x="1072" y="926"/>
                    <a:pt x="1076" y="930"/>
                  </a:cubicBezTo>
                  <a:cubicBezTo>
                    <a:pt x="1081" y="925"/>
                    <a:pt x="1097" y="922"/>
                    <a:pt x="1097" y="913"/>
                  </a:cubicBezTo>
                  <a:cubicBezTo>
                    <a:pt x="1095" y="914"/>
                    <a:pt x="1097" y="910"/>
                    <a:pt x="1094" y="910"/>
                  </a:cubicBezTo>
                  <a:cubicBezTo>
                    <a:pt x="1096" y="907"/>
                    <a:pt x="1093" y="906"/>
                    <a:pt x="1097" y="905"/>
                  </a:cubicBezTo>
                  <a:cubicBezTo>
                    <a:pt x="1097" y="903"/>
                    <a:pt x="1095" y="902"/>
                    <a:pt x="1096" y="900"/>
                  </a:cubicBezTo>
                  <a:cubicBezTo>
                    <a:pt x="1093" y="901"/>
                    <a:pt x="1094" y="897"/>
                    <a:pt x="1092" y="897"/>
                  </a:cubicBezTo>
                  <a:cubicBezTo>
                    <a:pt x="1091" y="902"/>
                    <a:pt x="1088" y="905"/>
                    <a:pt x="1084" y="910"/>
                  </a:cubicBezTo>
                  <a:cubicBezTo>
                    <a:pt x="1082" y="907"/>
                    <a:pt x="1081" y="912"/>
                    <a:pt x="1078" y="912"/>
                  </a:cubicBezTo>
                  <a:cubicBezTo>
                    <a:pt x="1078" y="909"/>
                    <a:pt x="1078" y="908"/>
                    <a:pt x="1077" y="907"/>
                  </a:cubicBezTo>
                  <a:cubicBezTo>
                    <a:pt x="1094" y="892"/>
                    <a:pt x="1113" y="879"/>
                    <a:pt x="1135" y="870"/>
                  </a:cubicBezTo>
                  <a:cubicBezTo>
                    <a:pt x="1133" y="867"/>
                    <a:pt x="1137" y="866"/>
                    <a:pt x="1135" y="865"/>
                  </a:cubicBezTo>
                  <a:cubicBezTo>
                    <a:pt x="1135" y="867"/>
                    <a:pt x="1130" y="867"/>
                    <a:pt x="1132" y="864"/>
                  </a:cubicBezTo>
                  <a:cubicBezTo>
                    <a:pt x="1129" y="865"/>
                    <a:pt x="1125" y="870"/>
                    <a:pt x="1121" y="867"/>
                  </a:cubicBezTo>
                  <a:cubicBezTo>
                    <a:pt x="1120" y="864"/>
                    <a:pt x="1122" y="865"/>
                    <a:pt x="1123" y="863"/>
                  </a:cubicBezTo>
                  <a:cubicBezTo>
                    <a:pt x="1119" y="863"/>
                    <a:pt x="1115" y="868"/>
                    <a:pt x="1114" y="861"/>
                  </a:cubicBezTo>
                  <a:cubicBezTo>
                    <a:pt x="1116" y="862"/>
                    <a:pt x="1115" y="864"/>
                    <a:pt x="1118" y="863"/>
                  </a:cubicBezTo>
                  <a:cubicBezTo>
                    <a:pt x="1118" y="862"/>
                    <a:pt x="1117" y="861"/>
                    <a:pt x="1117" y="860"/>
                  </a:cubicBezTo>
                  <a:cubicBezTo>
                    <a:pt x="1115" y="859"/>
                    <a:pt x="1113" y="859"/>
                    <a:pt x="1112" y="860"/>
                  </a:cubicBezTo>
                  <a:cubicBezTo>
                    <a:pt x="1111" y="858"/>
                    <a:pt x="1109" y="857"/>
                    <a:pt x="1109" y="855"/>
                  </a:cubicBezTo>
                  <a:cubicBezTo>
                    <a:pt x="1111" y="853"/>
                    <a:pt x="1111" y="849"/>
                    <a:pt x="1114" y="848"/>
                  </a:cubicBezTo>
                  <a:cubicBezTo>
                    <a:pt x="1107" y="845"/>
                    <a:pt x="1101" y="858"/>
                    <a:pt x="1096" y="851"/>
                  </a:cubicBezTo>
                  <a:cubicBezTo>
                    <a:pt x="1095" y="854"/>
                    <a:pt x="1098" y="854"/>
                    <a:pt x="1097" y="857"/>
                  </a:cubicBezTo>
                  <a:cubicBezTo>
                    <a:pt x="1093" y="860"/>
                    <a:pt x="1086" y="858"/>
                    <a:pt x="1084" y="866"/>
                  </a:cubicBezTo>
                  <a:cubicBezTo>
                    <a:pt x="1088" y="864"/>
                    <a:pt x="1087" y="868"/>
                    <a:pt x="1087" y="872"/>
                  </a:cubicBezTo>
                  <a:cubicBezTo>
                    <a:pt x="1092" y="870"/>
                    <a:pt x="1091" y="872"/>
                    <a:pt x="1092" y="874"/>
                  </a:cubicBezTo>
                  <a:cubicBezTo>
                    <a:pt x="1093" y="871"/>
                    <a:pt x="1095" y="874"/>
                    <a:pt x="1095" y="876"/>
                  </a:cubicBezTo>
                  <a:cubicBezTo>
                    <a:pt x="1092" y="880"/>
                    <a:pt x="1089" y="883"/>
                    <a:pt x="1084" y="883"/>
                  </a:cubicBezTo>
                  <a:cubicBezTo>
                    <a:pt x="1085" y="879"/>
                    <a:pt x="1084" y="876"/>
                    <a:pt x="1081" y="874"/>
                  </a:cubicBezTo>
                  <a:cubicBezTo>
                    <a:pt x="1081" y="876"/>
                    <a:pt x="1079" y="875"/>
                    <a:pt x="1079" y="876"/>
                  </a:cubicBezTo>
                  <a:cubicBezTo>
                    <a:pt x="1082" y="882"/>
                    <a:pt x="1075" y="894"/>
                    <a:pt x="1067" y="894"/>
                  </a:cubicBezTo>
                  <a:cubicBezTo>
                    <a:pt x="1067" y="891"/>
                    <a:pt x="1066" y="889"/>
                    <a:pt x="1065" y="887"/>
                  </a:cubicBezTo>
                  <a:cubicBezTo>
                    <a:pt x="1063" y="891"/>
                    <a:pt x="1067" y="891"/>
                    <a:pt x="1066" y="896"/>
                  </a:cubicBezTo>
                  <a:cubicBezTo>
                    <a:pt x="1063" y="898"/>
                    <a:pt x="1058" y="898"/>
                    <a:pt x="1058" y="902"/>
                  </a:cubicBezTo>
                  <a:cubicBezTo>
                    <a:pt x="1058" y="904"/>
                    <a:pt x="1061" y="902"/>
                    <a:pt x="1061" y="904"/>
                  </a:cubicBezTo>
                  <a:cubicBezTo>
                    <a:pt x="1058" y="906"/>
                    <a:pt x="1058" y="910"/>
                    <a:pt x="1056" y="913"/>
                  </a:cubicBezTo>
                  <a:cubicBezTo>
                    <a:pt x="1061" y="913"/>
                    <a:pt x="1063" y="917"/>
                    <a:pt x="1064" y="921"/>
                  </a:cubicBezTo>
                  <a:cubicBezTo>
                    <a:pt x="1059" y="928"/>
                    <a:pt x="1049" y="929"/>
                    <a:pt x="1051" y="939"/>
                  </a:cubicBezTo>
                  <a:close/>
                  <a:moveTo>
                    <a:pt x="1103" y="880"/>
                  </a:moveTo>
                  <a:cubicBezTo>
                    <a:pt x="1103" y="876"/>
                    <a:pt x="1106" y="876"/>
                    <a:pt x="1108" y="874"/>
                  </a:cubicBezTo>
                  <a:cubicBezTo>
                    <a:pt x="1111" y="877"/>
                    <a:pt x="1106" y="880"/>
                    <a:pt x="1103" y="880"/>
                  </a:cubicBezTo>
                  <a:close/>
                  <a:moveTo>
                    <a:pt x="1092" y="868"/>
                  </a:moveTo>
                  <a:cubicBezTo>
                    <a:pt x="1092" y="865"/>
                    <a:pt x="1090" y="866"/>
                    <a:pt x="1091" y="863"/>
                  </a:cubicBezTo>
                  <a:cubicBezTo>
                    <a:pt x="1093" y="866"/>
                    <a:pt x="1096" y="861"/>
                    <a:pt x="1096" y="865"/>
                  </a:cubicBezTo>
                  <a:cubicBezTo>
                    <a:pt x="1099" y="865"/>
                    <a:pt x="1100" y="863"/>
                    <a:pt x="1101" y="860"/>
                  </a:cubicBezTo>
                  <a:cubicBezTo>
                    <a:pt x="1100" y="861"/>
                    <a:pt x="1099" y="862"/>
                    <a:pt x="1098" y="863"/>
                  </a:cubicBezTo>
                  <a:cubicBezTo>
                    <a:pt x="1095" y="862"/>
                    <a:pt x="1102" y="856"/>
                    <a:pt x="1102" y="860"/>
                  </a:cubicBezTo>
                  <a:cubicBezTo>
                    <a:pt x="1104" y="858"/>
                    <a:pt x="1103" y="856"/>
                    <a:pt x="1107" y="854"/>
                  </a:cubicBezTo>
                  <a:cubicBezTo>
                    <a:pt x="1110" y="857"/>
                    <a:pt x="1105" y="858"/>
                    <a:pt x="1103" y="860"/>
                  </a:cubicBezTo>
                  <a:cubicBezTo>
                    <a:pt x="1104" y="863"/>
                    <a:pt x="1108" y="860"/>
                    <a:pt x="1111" y="860"/>
                  </a:cubicBezTo>
                  <a:cubicBezTo>
                    <a:pt x="1110" y="863"/>
                    <a:pt x="1112" y="864"/>
                    <a:pt x="1112" y="867"/>
                  </a:cubicBezTo>
                  <a:cubicBezTo>
                    <a:pt x="1105" y="872"/>
                    <a:pt x="1103" y="871"/>
                    <a:pt x="1098" y="874"/>
                  </a:cubicBezTo>
                  <a:cubicBezTo>
                    <a:pt x="1100" y="869"/>
                    <a:pt x="1096" y="869"/>
                    <a:pt x="1092" y="868"/>
                  </a:cubicBezTo>
                  <a:close/>
                  <a:moveTo>
                    <a:pt x="1102" y="878"/>
                  </a:moveTo>
                  <a:cubicBezTo>
                    <a:pt x="1102" y="881"/>
                    <a:pt x="1100" y="882"/>
                    <a:pt x="1099" y="884"/>
                  </a:cubicBezTo>
                  <a:cubicBezTo>
                    <a:pt x="1095" y="883"/>
                    <a:pt x="1096" y="883"/>
                    <a:pt x="1092" y="884"/>
                  </a:cubicBezTo>
                  <a:cubicBezTo>
                    <a:pt x="1094" y="889"/>
                    <a:pt x="1088" y="892"/>
                    <a:pt x="1083" y="893"/>
                  </a:cubicBezTo>
                  <a:cubicBezTo>
                    <a:pt x="1084" y="883"/>
                    <a:pt x="1093" y="880"/>
                    <a:pt x="1102" y="878"/>
                  </a:cubicBezTo>
                  <a:close/>
                  <a:moveTo>
                    <a:pt x="1070" y="897"/>
                  </a:moveTo>
                  <a:cubicBezTo>
                    <a:pt x="1070" y="900"/>
                    <a:pt x="1069" y="902"/>
                    <a:pt x="1066" y="902"/>
                  </a:cubicBezTo>
                  <a:cubicBezTo>
                    <a:pt x="1065" y="898"/>
                    <a:pt x="1068" y="897"/>
                    <a:pt x="1070" y="897"/>
                  </a:cubicBezTo>
                  <a:close/>
                  <a:moveTo>
                    <a:pt x="178" y="865"/>
                  </a:moveTo>
                  <a:cubicBezTo>
                    <a:pt x="183" y="865"/>
                    <a:pt x="185" y="864"/>
                    <a:pt x="190" y="862"/>
                  </a:cubicBezTo>
                  <a:cubicBezTo>
                    <a:pt x="188" y="859"/>
                    <a:pt x="184" y="855"/>
                    <a:pt x="179" y="858"/>
                  </a:cubicBezTo>
                  <a:cubicBezTo>
                    <a:pt x="180" y="861"/>
                    <a:pt x="177" y="867"/>
                    <a:pt x="178" y="865"/>
                  </a:cubicBezTo>
                  <a:close/>
                  <a:moveTo>
                    <a:pt x="1114" y="952"/>
                  </a:moveTo>
                  <a:cubicBezTo>
                    <a:pt x="1115" y="948"/>
                    <a:pt x="1119" y="947"/>
                    <a:pt x="1118" y="941"/>
                  </a:cubicBezTo>
                  <a:cubicBezTo>
                    <a:pt x="1121" y="942"/>
                    <a:pt x="1120" y="940"/>
                    <a:pt x="1122" y="939"/>
                  </a:cubicBezTo>
                  <a:cubicBezTo>
                    <a:pt x="1127" y="942"/>
                    <a:pt x="1129" y="936"/>
                    <a:pt x="1133" y="934"/>
                  </a:cubicBezTo>
                  <a:cubicBezTo>
                    <a:pt x="1130" y="928"/>
                    <a:pt x="1146" y="928"/>
                    <a:pt x="1142" y="921"/>
                  </a:cubicBezTo>
                  <a:cubicBezTo>
                    <a:pt x="1136" y="923"/>
                    <a:pt x="1134" y="928"/>
                    <a:pt x="1129" y="926"/>
                  </a:cubicBezTo>
                  <a:cubicBezTo>
                    <a:pt x="1127" y="933"/>
                    <a:pt x="1121" y="935"/>
                    <a:pt x="1115" y="938"/>
                  </a:cubicBezTo>
                  <a:cubicBezTo>
                    <a:pt x="1115" y="937"/>
                    <a:pt x="1115" y="937"/>
                    <a:pt x="1114" y="936"/>
                  </a:cubicBezTo>
                  <a:cubicBezTo>
                    <a:pt x="1117" y="933"/>
                    <a:pt x="1116" y="929"/>
                    <a:pt x="1115" y="925"/>
                  </a:cubicBezTo>
                  <a:cubicBezTo>
                    <a:pt x="1114" y="924"/>
                    <a:pt x="1111" y="926"/>
                    <a:pt x="1111" y="924"/>
                  </a:cubicBezTo>
                  <a:cubicBezTo>
                    <a:pt x="1114" y="919"/>
                    <a:pt x="1107" y="921"/>
                    <a:pt x="1108" y="916"/>
                  </a:cubicBezTo>
                  <a:cubicBezTo>
                    <a:pt x="1110" y="919"/>
                    <a:pt x="1113" y="916"/>
                    <a:pt x="1114" y="913"/>
                  </a:cubicBezTo>
                  <a:cubicBezTo>
                    <a:pt x="1109" y="914"/>
                    <a:pt x="1104" y="917"/>
                    <a:pt x="1104" y="922"/>
                  </a:cubicBezTo>
                  <a:cubicBezTo>
                    <a:pt x="1110" y="919"/>
                    <a:pt x="1106" y="927"/>
                    <a:pt x="1110" y="926"/>
                  </a:cubicBezTo>
                  <a:cubicBezTo>
                    <a:pt x="1107" y="930"/>
                    <a:pt x="1107" y="933"/>
                    <a:pt x="1105" y="939"/>
                  </a:cubicBezTo>
                  <a:cubicBezTo>
                    <a:pt x="1107" y="940"/>
                    <a:pt x="1108" y="938"/>
                    <a:pt x="1108" y="939"/>
                  </a:cubicBezTo>
                  <a:cubicBezTo>
                    <a:pt x="1105" y="942"/>
                    <a:pt x="1109" y="950"/>
                    <a:pt x="1111" y="950"/>
                  </a:cubicBezTo>
                  <a:cubicBezTo>
                    <a:pt x="1111" y="952"/>
                    <a:pt x="1111" y="952"/>
                    <a:pt x="1111" y="952"/>
                  </a:cubicBezTo>
                  <a:cubicBezTo>
                    <a:pt x="1105" y="949"/>
                    <a:pt x="1107" y="954"/>
                    <a:pt x="1103" y="955"/>
                  </a:cubicBezTo>
                  <a:cubicBezTo>
                    <a:pt x="1103" y="953"/>
                    <a:pt x="1104" y="950"/>
                    <a:pt x="1102" y="950"/>
                  </a:cubicBezTo>
                  <a:cubicBezTo>
                    <a:pt x="1100" y="952"/>
                    <a:pt x="1096" y="952"/>
                    <a:pt x="1095" y="956"/>
                  </a:cubicBezTo>
                  <a:cubicBezTo>
                    <a:pt x="1099" y="956"/>
                    <a:pt x="1099" y="953"/>
                    <a:pt x="1103" y="953"/>
                  </a:cubicBezTo>
                  <a:cubicBezTo>
                    <a:pt x="1103" y="956"/>
                    <a:pt x="1101" y="956"/>
                    <a:pt x="1102" y="958"/>
                  </a:cubicBezTo>
                  <a:cubicBezTo>
                    <a:pt x="1103" y="960"/>
                    <a:pt x="1103" y="958"/>
                    <a:pt x="1106" y="958"/>
                  </a:cubicBezTo>
                  <a:cubicBezTo>
                    <a:pt x="1106" y="953"/>
                    <a:pt x="1111" y="952"/>
                    <a:pt x="1114" y="952"/>
                  </a:cubicBezTo>
                  <a:close/>
                  <a:moveTo>
                    <a:pt x="1019" y="927"/>
                  </a:moveTo>
                  <a:cubicBezTo>
                    <a:pt x="1022" y="924"/>
                    <a:pt x="1025" y="921"/>
                    <a:pt x="1031" y="921"/>
                  </a:cubicBezTo>
                  <a:cubicBezTo>
                    <a:pt x="1032" y="917"/>
                    <a:pt x="1029" y="919"/>
                    <a:pt x="1029" y="916"/>
                  </a:cubicBezTo>
                  <a:cubicBezTo>
                    <a:pt x="1025" y="918"/>
                    <a:pt x="1019" y="924"/>
                    <a:pt x="1019" y="927"/>
                  </a:cubicBezTo>
                  <a:close/>
                  <a:moveTo>
                    <a:pt x="157" y="919"/>
                  </a:moveTo>
                  <a:cubicBezTo>
                    <a:pt x="149" y="918"/>
                    <a:pt x="147" y="925"/>
                    <a:pt x="143" y="928"/>
                  </a:cubicBezTo>
                  <a:cubicBezTo>
                    <a:pt x="149" y="926"/>
                    <a:pt x="154" y="924"/>
                    <a:pt x="157" y="919"/>
                  </a:cubicBezTo>
                  <a:close/>
                  <a:moveTo>
                    <a:pt x="986" y="921"/>
                  </a:moveTo>
                  <a:cubicBezTo>
                    <a:pt x="985" y="923"/>
                    <a:pt x="982" y="919"/>
                    <a:pt x="982" y="923"/>
                  </a:cubicBezTo>
                  <a:cubicBezTo>
                    <a:pt x="984" y="922"/>
                    <a:pt x="984" y="924"/>
                    <a:pt x="986" y="924"/>
                  </a:cubicBezTo>
                  <a:cubicBezTo>
                    <a:pt x="986" y="922"/>
                    <a:pt x="988" y="921"/>
                    <a:pt x="986" y="921"/>
                  </a:cubicBezTo>
                  <a:close/>
                  <a:moveTo>
                    <a:pt x="786" y="1120"/>
                  </a:moveTo>
                  <a:cubicBezTo>
                    <a:pt x="787" y="1118"/>
                    <a:pt x="785" y="1117"/>
                    <a:pt x="786" y="1117"/>
                  </a:cubicBezTo>
                  <a:cubicBezTo>
                    <a:pt x="796" y="1115"/>
                    <a:pt x="807" y="1109"/>
                    <a:pt x="817" y="1109"/>
                  </a:cubicBezTo>
                  <a:cubicBezTo>
                    <a:pt x="821" y="1103"/>
                    <a:pt x="831" y="1106"/>
                    <a:pt x="834" y="1098"/>
                  </a:cubicBezTo>
                  <a:cubicBezTo>
                    <a:pt x="835" y="1096"/>
                    <a:pt x="831" y="1094"/>
                    <a:pt x="833" y="1090"/>
                  </a:cubicBezTo>
                  <a:cubicBezTo>
                    <a:pt x="839" y="1086"/>
                    <a:pt x="848" y="1084"/>
                    <a:pt x="853" y="1083"/>
                  </a:cubicBezTo>
                  <a:cubicBezTo>
                    <a:pt x="852" y="1085"/>
                    <a:pt x="852" y="1087"/>
                    <a:pt x="852" y="1089"/>
                  </a:cubicBezTo>
                  <a:cubicBezTo>
                    <a:pt x="856" y="1089"/>
                    <a:pt x="858" y="1090"/>
                    <a:pt x="859" y="1092"/>
                  </a:cubicBezTo>
                  <a:cubicBezTo>
                    <a:pt x="854" y="1096"/>
                    <a:pt x="847" y="1099"/>
                    <a:pt x="842" y="1104"/>
                  </a:cubicBezTo>
                  <a:cubicBezTo>
                    <a:pt x="836" y="1100"/>
                    <a:pt x="826" y="1109"/>
                    <a:pt x="822" y="1114"/>
                  </a:cubicBezTo>
                  <a:cubicBezTo>
                    <a:pt x="835" y="1111"/>
                    <a:pt x="846" y="1106"/>
                    <a:pt x="858" y="1102"/>
                  </a:cubicBezTo>
                  <a:cubicBezTo>
                    <a:pt x="857" y="1094"/>
                    <a:pt x="862" y="1089"/>
                    <a:pt x="867" y="1084"/>
                  </a:cubicBezTo>
                  <a:cubicBezTo>
                    <a:pt x="865" y="1084"/>
                    <a:pt x="862" y="1087"/>
                    <a:pt x="861" y="1084"/>
                  </a:cubicBezTo>
                  <a:cubicBezTo>
                    <a:pt x="870" y="1074"/>
                    <a:pt x="889" y="1072"/>
                    <a:pt x="900" y="1063"/>
                  </a:cubicBezTo>
                  <a:cubicBezTo>
                    <a:pt x="898" y="1061"/>
                    <a:pt x="893" y="1064"/>
                    <a:pt x="891" y="1061"/>
                  </a:cubicBezTo>
                  <a:cubicBezTo>
                    <a:pt x="895" y="1052"/>
                    <a:pt x="908" y="1051"/>
                    <a:pt x="917" y="1046"/>
                  </a:cubicBezTo>
                  <a:cubicBezTo>
                    <a:pt x="915" y="1044"/>
                    <a:pt x="916" y="1042"/>
                    <a:pt x="917" y="1040"/>
                  </a:cubicBezTo>
                  <a:cubicBezTo>
                    <a:pt x="912" y="1041"/>
                    <a:pt x="908" y="1044"/>
                    <a:pt x="903" y="1045"/>
                  </a:cubicBezTo>
                  <a:cubicBezTo>
                    <a:pt x="906" y="1038"/>
                    <a:pt x="917" y="1038"/>
                    <a:pt x="922" y="1032"/>
                  </a:cubicBezTo>
                  <a:cubicBezTo>
                    <a:pt x="919" y="1032"/>
                    <a:pt x="923" y="1029"/>
                    <a:pt x="922" y="1028"/>
                  </a:cubicBezTo>
                  <a:cubicBezTo>
                    <a:pt x="916" y="1028"/>
                    <a:pt x="918" y="1036"/>
                    <a:pt x="911" y="1036"/>
                  </a:cubicBezTo>
                  <a:cubicBezTo>
                    <a:pt x="911" y="1032"/>
                    <a:pt x="911" y="1032"/>
                    <a:pt x="911" y="1032"/>
                  </a:cubicBezTo>
                  <a:cubicBezTo>
                    <a:pt x="904" y="1034"/>
                    <a:pt x="903" y="1042"/>
                    <a:pt x="895" y="1044"/>
                  </a:cubicBezTo>
                  <a:cubicBezTo>
                    <a:pt x="896" y="1041"/>
                    <a:pt x="897" y="1040"/>
                    <a:pt x="895" y="1038"/>
                  </a:cubicBezTo>
                  <a:cubicBezTo>
                    <a:pt x="891" y="1039"/>
                    <a:pt x="888" y="1042"/>
                    <a:pt x="885" y="1045"/>
                  </a:cubicBezTo>
                  <a:cubicBezTo>
                    <a:pt x="882" y="1041"/>
                    <a:pt x="878" y="1047"/>
                    <a:pt x="875" y="1044"/>
                  </a:cubicBezTo>
                  <a:cubicBezTo>
                    <a:pt x="888" y="1031"/>
                    <a:pt x="913" y="1030"/>
                    <a:pt x="924" y="1015"/>
                  </a:cubicBezTo>
                  <a:cubicBezTo>
                    <a:pt x="915" y="1018"/>
                    <a:pt x="909" y="1024"/>
                    <a:pt x="900" y="1028"/>
                  </a:cubicBezTo>
                  <a:cubicBezTo>
                    <a:pt x="900" y="1026"/>
                    <a:pt x="897" y="1027"/>
                    <a:pt x="897" y="1025"/>
                  </a:cubicBezTo>
                  <a:cubicBezTo>
                    <a:pt x="917" y="1012"/>
                    <a:pt x="940" y="1004"/>
                    <a:pt x="958" y="990"/>
                  </a:cubicBezTo>
                  <a:cubicBezTo>
                    <a:pt x="956" y="989"/>
                    <a:pt x="954" y="990"/>
                    <a:pt x="954" y="989"/>
                  </a:cubicBezTo>
                  <a:cubicBezTo>
                    <a:pt x="954" y="982"/>
                    <a:pt x="958" y="980"/>
                    <a:pt x="963" y="979"/>
                  </a:cubicBezTo>
                  <a:cubicBezTo>
                    <a:pt x="962" y="981"/>
                    <a:pt x="962" y="982"/>
                    <a:pt x="963" y="983"/>
                  </a:cubicBezTo>
                  <a:cubicBezTo>
                    <a:pt x="976" y="982"/>
                    <a:pt x="994" y="976"/>
                    <a:pt x="995" y="969"/>
                  </a:cubicBezTo>
                  <a:cubicBezTo>
                    <a:pt x="1005" y="970"/>
                    <a:pt x="1010" y="961"/>
                    <a:pt x="1017" y="960"/>
                  </a:cubicBezTo>
                  <a:cubicBezTo>
                    <a:pt x="1017" y="963"/>
                    <a:pt x="1019" y="963"/>
                    <a:pt x="1020" y="964"/>
                  </a:cubicBezTo>
                  <a:cubicBezTo>
                    <a:pt x="1021" y="963"/>
                    <a:pt x="1021" y="962"/>
                    <a:pt x="1022" y="961"/>
                  </a:cubicBezTo>
                  <a:cubicBezTo>
                    <a:pt x="1028" y="962"/>
                    <a:pt x="1039" y="953"/>
                    <a:pt x="1043" y="946"/>
                  </a:cubicBezTo>
                  <a:cubicBezTo>
                    <a:pt x="1041" y="946"/>
                    <a:pt x="1040" y="945"/>
                    <a:pt x="1040" y="943"/>
                  </a:cubicBezTo>
                  <a:cubicBezTo>
                    <a:pt x="1043" y="942"/>
                    <a:pt x="1044" y="944"/>
                    <a:pt x="1048" y="942"/>
                  </a:cubicBezTo>
                  <a:cubicBezTo>
                    <a:pt x="1048" y="940"/>
                    <a:pt x="1050" y="938"/>
                    <a:pt x="1047" y="938"/>
                  </a:cubicBezTo>
                  <a:cubicBezTo>
                    <a:pt x="1048" y="940"/>
                    <a:pt x="1043" y="942"/>
                    <a:pt x="1042" y="939"/>
                  </a:cubicBezTo>
                  <a:cubicBezTo>
                    <a:pt x="1041" y="936"/>
                    <a:pt x="1047" y="939"/>
                    <a:pt x="1047" y="935"/>
                  </a:cubicBezTo>
                  <a:cubicBezTo>
                    <a:pt x="1041" y="932"/>
                    <a:pt x="1035" y="943"/>
                    <a:pt x="1028" y="944"/>
                  </a:cubicBezTo>
                  <a:cubicBezTo>
                    <a:pt x="1026" y="935"/>
                    <a:pt x="1036" y="930"/>
                    <a:pt x="1040" y="923"/>
                  </a:cubicBezTo>
                  <a:cubicBezTo>
                    <a:pt x="1031" y="925"/>
                    <a:pt x="1016" y="930"/>
                    <a:pt x="1021" y="940"/>
                  </a:cubicBezTo>
                  <a:cubicBezTo>
                    <a:pt x="1015" y="941"/>
                    <a:pt x="1013" y="946"/>
                    <a:pt x="1008" y="948"/>
                  </a:cubicBezTo>
                  <a:cubicBezTo>
                    <a:pt x="1007" y="946"/>
                    <a:pt x="1010" y="943"/>
                    <a:pt x="1005" y="943"/>
                  </a:cubicBezTo>
                  <a:cubicBezTo>
                    <a:pt x="1006" y="950"/>
                    <a:pt x="1003" y="951"/>
                    <a:pt x="999" y="952"/>
                  </a:cubicBezTo>
                  <a:cubicBezTo>
                    <a:pt x="998" y="949"/>
                    <a:pt x="1000" y="949"/>
                    <a:pt x="1001" y="947"/>
                  </a:cubicBezTo>
                  <a:cubicBezTo>
                    <a:pt x="993" y="949"/>
                    <a:pt x="994" y="956"/>
                    <a:pt x="985" y="954"/>
                  </a:cubicBezTo>
                  <a:cubicBezTo>
                    <a:pt x="979" y="959"/>
                    <a:pt x="974" y="965"/>
                    <a:pt x="968" y="969"/>
                  </a:cubicBezTo>
                  <a:cubicBezTo>
                    <a:pt x="967" y="968"/>
                    <a:pt x="967" y="967"/>
                    <a:pt x="967" y="965"/>
                  </a:cubicBezTo>
                  <a:cubicBezTo>
                    <a:pt x="962" y="967"/>
                    <a:pt x="955" y="973"/>
                    <a:pt x="949" y="971"/>
                  </a:cubicBezTo>
                  <a:cubicBezTo>
                    <a:pt x="952" y="967"/>
                    <a:pt x="956" y="963"/>
                    <a:pt x="961" y="960"/>
                  </a:cubicBezTo>
                  <a:cubicBezTo>
                    <a:pt x="959" y="957"/>
                    <a:pt x="958" y="955"/>
                    <a:pt x="956" y="953"/>
                  </a:cubicBezTo>
                  <a:cubicBezTo>
                    <a:pt x="959" y="954"/>
                    <a:pt x="958" y="951"/>
                    <a:pt x="961" y="952"/>
                  </a:cubicBezTo>
                  <a:cubicBezTo>
                    <a:pt x="960" y="953"/>
                    <a:pt x="959" y="953"/>
                    <a:pt x="960" y="955"/>
                  </a:cubicBezTo>
                  <a:cubicBezTo>
                    <a:pt x="977" y="960"/>
                    <a:pt x="979" y="944"/>
                    <a:pt x="991" y="940"/>
                  </a:cubicBezTo>
                  <a:cubicBezTo>
                    <a:pt x="991" y="937"/>
                    <a:pt x="988" y="936"/>
                    <a:pt x="989" y="931"/>
                  </a:cubicBezTo>
                  <a:cubicBezTo>
                    <a:pt x="986" y="932"/>
                    <a:pt x="985" y="934"/>
                    <a:pt x="985" y="938"/>
                  </a:cubicBezTo>
                  <a:cubicBezTo>
                    <a:pt x="990" y="941"/>
                    <a:pt x="980" y="946"/>
                    <a:pt x="977" y="944"/>
                  </a:cubicBezTo>
                  <a:cubicBezTo>
                    <a:pt x="977" y="942"/>
                    <a:pt x="980" y="943"/>
                    <a:pt x="980" y="941"/>
                  </a:cubicBezTo>
                  <a:cubicBezTo>
                    <a:pt x="978" y="941"/>
                    <a:pt x="975" y="942"/>
                    <a:pt x="975" y="940"/>
                  </a:cubicBezTo>
                  <a:cubicBezTo>
                    <a:pt x="976" y="939"/>
                    <a:pt x="977" y="938"/>
                    <a:pt x="980" y="939"/>
                  </a:cubicBezTo>
                  <a:cubicBezTo>
                    <a:pt x="979" y="935"/>
                    <a:pt x="978" y="934"/>
                    <a:pt x="979" y="930"/>
                  </a:cubicBezTo>
                  <a:cubicBezTo>
                    <a:pt x="975" y="931"/>
                    <a:pt x="973" y="933"/>
                    <a:pt x="971" y="930"/>
                  </a:cubicBezTo>
                  <a:cubicBezTo>
                    <a:pt x="962" y="942"/>
                    <a:pt x="947" y="948"/>
                    <a:pt x="935" y="956"/>
                  </a:cubicBezTo>
                  <a:cubicBezTo>
                    <a:pt x="933" y="956"/>
                    <a:pt x="931" y="955"/>
                    <a:pt x="928" y="955"/>
                  </a:cubicBezTo>
                  <a:cubicBezTo>
                    <a:pt x="926" y="957"/>
                    <a:pt x="924" y="958"/>
                    <a:pt x="924" y="962"/>
                  </a:cubicBezTo>
                  <a:cubicBezTo>
                    <a:pt x="926" y="962"/>
                    <a:pt x="928" y="962"/>
                    <a:pt x="928" y="964"/>
                  </a:cubicBezTo>
                  <a:cubicBezTo>
                    <a:pt x="921" y="972"/>
                    <a:pt x="911" y="979"/>
                    <a:pt x="897" y="972"/>
                  </a:cubicBezTo>
                  <a:cubicBezTo>
                    <a:pt x="896" y="975"/>
                    <a:pt x="891" y="976"/>
                    <a:pt x="889" y="978"/>
                  </a:cubicBezTo>
                  <a:cubicBezTo>
                    <a:pt x="893" y="979"/>
                    <a:pt x="894" y="978"/>
                    <a:pt x="897" y="978"/>
                  </a:cubicBezTo>
                  <a:cubicBezTo>
                    <a:pt x="894" y="983"/>
                    <a:pt x="900" y="979"/>
                    <a:pt x="901" y="983"/>
                  </a:cubicBezTo>
                  <a:cubicBezTo>
                    <a:pt x="897" y="984"/>
                    <a:pt x="892" y="988"/>
                    <a:pt x="894" y="991"/>
                  </a:cubicBezTo>
                  <a:cubicBezTo>
                    <a:pt x="895" y="987"/>
                    <a:pt x="899" y="991"/>
                    <a:pt x="900" y="988"/>
                  </a:cubicBezTo>
                  <a:cubicBezTo>
                    <a:pt x="900" y="989"/>
                    <a:pt x="902" y="989"/>
                    <a:pt x="902" y="991"/>
                  </a:cubicBezTo>
                  <a:cubicBezTo>
                    <a:pt x="899" y="993"/>
                    <a:pt x="900" y="993"/>
                    <a:pt x="901" y="996"/>
                  </a:cubicBezTo>
                  <a:cubicBezTo>
                    <a:pt x="895" y="998"/>
                    <a:pt x="894" y="1005"/>
                    <a:pt x="890" y="1009"/>
                  </a:cubicBezTo>
                  <a:cubicBezTo>
                    <a:pt x="887" y="1010"/>
                    <a:pt x="887" y="1008"/>
                    <a:pt x="885" y="1008"/>
                  </a:cubicBezTo>
                  <a:cubicBezTo>
                    <a:pt x="879" y="1011"/>
                    <a:pt x="877" y="1015"/>
                    <a:pt x="873" y="1017"/>
                  </a:cubicBezTo>
                  <a:cubicBezTo>
                    <a:pt x="865" y="1023"/>
                    <a:pt x="855" y="1022"/>
                    <a:pt x="850" y="1030"/>
                  </a:cubicBezTo>
                  <a:cubicBezTo>
                    <a:pt x="858" y="1032"/>
                    <a:pt x="859" y="1028"/>
                    <a:pt x="864" y="1024"/>
                  </a:cubicBezTo>
                  <a:cubicBezTo>
                    <a:pt x="873" y="1018"/>
                    <a:pt x="888" y="1014"/>
                    <a:pt x="895" y="1011"/>
                  </a:cubicBezTo>
                  <a:cubicBezTo>
                    <a:pt x="892" y="1017"/>
                    <a:pt x="886" y="1020"/>
                    <a:pt x="880" y="1024"/>
                  </a:cubicBezTo>
                  <a:cubicBezTo>
                    <a:pt x="879" y="1023"/>
                    <a:pt x="880" y="1020"/>
                    <a:pt x="878" y="1020"/>
                  </a:cubicBezTo>
                  <a:cubicBezTo>
                    <a:pt x="872" y="1029"/>
                    <a:pt x="860" y="1033"/>
                    <a:pt x="849" y="1039"/>
                  </a:cubicBezTo>
                  <a:cubicBezTo>
                    <a:pt x="838" y="1044"/>
                    <a:pt x="822" y="1053"/>
                    <a:pt x="813" y="1052"/>
                  </a:cubicBezTo>
                  <a:cubicBezTo>
                    <a:pt x="813" y="1053"/>
                    <a:pt x="813" y="1055"/>
                    <a:pt x="812" y="1056"/>
                  </a:cubicBezTo>
                  <a:cubicBezTo>
                    <a:pt x="804" y="1054"/>
                    <a:pt x="800" y="1059"/>
                    <a:pt x="792" y="1061"/>
                  </a:cubicBezTo>
                  <a:cubicBezTo>
                    <a:pt x="792" y="1064"/>
                    <a:pt x="794" y="1064"/>
                    <a:pt x="795" y="1066"/>
                  </a:cubicBezTo>
                  <a:cubicBezTo>
                    <a:pt x="792" y="1066"/>
                    <a:pt x="790" y="1069"/>
                    <a:pt x="791" y="1070"/>
                  </a:cubicBezTo>
                  <a:cubicBezTo>
                    <a:pt x="803" y="1066"/>
                    <a:pt x="820" y="1061"/>
                    <a:pt x="836" y="1053"/>
                  </a:cubicBezTo>
                  <a:cubicBezTo>
                    <a:pt x="838" y="1044"/>
                    <a:pt x="849" y="1046"/>
                    <a:pt x="855" y="1043"/>
                  </a:cubicBezTo>
                  <a:cubicBezTo>
                    <a:pt x="856" y="1045"/>
                    <a:pt x="853" y="1044"/>
                    <a:pt x="853" y="1047"/>
                  </a:cubicBezTo>
                  <a:cubicBezTo>
                    <a:pt x="856" y="1047"/>
                    <a:pt x="858" y="1049"/>
                    <a:pt x="856" y="1051"/>
                  </a:cubicBezTo>
                  <a:cubicBezTo>
                    <a:pt x="863" y="1052"/>
                    <a:pt x="870" y="1040"/>
                    <a:pt x="874" y="1047"/>
                  </a:cubicBezTo>
                  <a:cubicBezTo>
                    <a:pt x="867" y="1048"/>
                    <a:pt x="858" y="1052"/>
                    <a:pt x="853" y="1058"/>
                  </a:cubicBezTo>
                  <a:cubicBezTo>
                    <a:pt x="857" y="1057"/>
                    <a:pt x="860" y="1058"/>
                    <a:pt x="861" y="1061"/>
                  </a:cubicBezTo>
                  <a:cubicBezTo>
                    <a:pt x="859" y="1061"/>
                    <a:pt x="859" y="1063"/>
                    <a:pt x="858" y="1063"/>
                  </a:cubicBezTo>
                  <a:cubicBezTo>
                    <a:pt x="854" y="1058"/>
                    <a:pt x="847" y="1064"/>
                    <a:pt x="844" y="1063"/>
                  </a:cubicBezTo>
                  <a:cubicBezTo>
                    <a:pt x="843" y="1059"/>
                    <a:pt x="849" y="1063"/>
                    <a:pt x="849" y="1059"/>
                  </a:cubicBezTo>
                  <a:cubicBezTo>
                    <a:pt x="846" y="1056"/>
                    <a:pt x="845" y="1061"/>
                    <a:pt x="841" y="1060"/>
                  </a:cubicBezTo>
                  <a:cubicBezTo>
                    <a:pt x="842" y="1058"/>
                    <a:pt x="842" y="1056"/>
                    <a:pt x="840" y="1056"/>
                  </a:cubicBezTo>
                  <a:cubicBezTo>
                    <a:pt x="830" y="1061"/>
                    <a:pt x="823" y="1069"/>
                    <a:pt x="811" y="1070"/>
                  </a:cubicBezTo>
                  <a:cubicBezTo>
                    <a:pt x="811" y="1071"/>
                    <a:pt x="812" y="1072"/>
                    <a:pt x="812" y="1073"/>
                  </a:cubicBezTo>
                  <a:cubicBezTo>
                    <a:pt x="810" y="1074"/>
                    <a:pt x="808" y="1076"/>
                    <a:pt x="805" y="1076"/>
                  </a:cubicBezTo>
                  <a:cubicBezTo>
                    <a:pt x="805" y="1075"/>
                    <a:pt x="806" y="1074"/>
                    <a:pt x="807" y="1073"/>
                  </a:cubicBezTo>
                  <a:cubicBezTo>
                    <a:pt x="803" y="1073"/>
                    <a:pt x="799" y="1074"/>
                    <a:pt x="797" y="1077"/>
                  </a:cubicBezTo>
                  <a:cubicBezTo>
                    <a:pt x="800" y="1078"/>
                    <a:pt x="802" y="1074"/>
                    <a:pt x="804" y="1077"/>
                  </a:cubicBezTo>
                  <a:cubicBezTo>
                    <a:pt x="798" y="1079"/>
                    <a:pt x="787" y="1088"/>
                    <a:pt x="782" y="1082"/>
                  </a:cubicBezTo>
                  <a:cubicBezTo>
                    <a:pt x="777" y="1083"/>
                    <a:pt x="772" y="1085"/>
                    <a:pt x="768" y="1088"/>
                  </a:cubicBezTo>
                  <a:cubicBezTo>
                    <a:pt x="771" y="1088"/>
                    <a:pt x="773" y="1088"/>
                    <a:pt x="774" y="1090"/>
                  </a:cubicBezTo>
                  <a:cubicBezTo>
                    <a:pt x="767" y="1091"/>
                    <a:pt x="761" y="1092"/>
                    <a:pt x="758" y="1096"/>
                  </a:cubicBezTo>
                  <a:cubicBezTo>
                    <a:pt x="757" y="1095"/>
                    <a:pt x="755" y="1094"/>
                    <a:pt x="753" y="1095"/>
                  </a:cubicBezTo>
                  <a:cubicBezTo>
                    <a:pt x="751" y="1098"/>
                    <a:pt x="747" y="1098"/>
                    <a:pt x="746" y="1101"/>
                  </a:cubicBezTo>
                  <a:cubicBezTo>
                    <a:pt x="749" y="1100"/>
                    <a:pt x="747" y="1104"/>
                    <a:pt x="749" y="1104"/>
                  </a:cubicBezTo>
                  <a:cubicBezTo>
                    <a:pt x="749" y="1103"/>
                    <a:pt x="751" y="1103"/>
                    <a:pt x="752" y="1102"/>
                  </a:cubicBezTo>
                  <a:cubicBezTo>
                    <a:pt x="751" y="1105"/>
                    <a:pt x="755" y="1104"/>
                    <a:pt x="754" y="1108"/>
                  </a:cubicBezTo>
                  <a:cubicBezTo>
                    <a:pt x="750" y="1106"/>
                    <a:pt x="752" y="1112"/>
                    <a:pt x="750" y="1112"/>
                  </a:cubicBezTo>
                  <a:cubicBezTo>
                    <a:pt x="745" y="1115"/>
                    <a:pt x="743" y="1109"/>
                    <a:pt x="738" y="1109"/>
                  </a:cubicBezTo>
                  <a:cubicBezTo>
                    <a:pt x="737" y="1113"/>
                    <a:pt x="732" y="1117"/>
                    <a:pt x="728" y="1115"/>
                  </a:cubicBezTo>
                  <a:cubicBezTo>
                    <a:pt x="728" y="1114"/>
                    <a:pt x="730" y="1114"/>
                    <a:pt x="730" y="1112"/>
                  </a:cubicBezTo>
                  <a:cubicBezTo>
                    <a:pt x="711" y="1113"/>
                    <a:pt x="700" y="1127"/>
                    <a:pt x="684" y="1122"/>
                  </a:cubicBezTo>
                  <a:cubicBezTo>
                    <a:pt x="681" y="1133"/>
                    <a:pt x="662" y="1127"/>
                    <a:pt x="657" y="1136"/>
                  </a:cubicBezTo>
                  <a:cubicBezTo>
                    <a:pt x="660" y="1138"/>
                    <a:pt x="664" y="1137"/>
                    <a:pt x="666" y="1138"/>
                  </a:cubicBezTo>
                  <a:cubicBezTo>
                    <a:pt x="666" y="1141"/>
                    <a:pt x="663" y="1140"/>
                    <a:pt x="664" y="1144"/>
                  </a:cubicBezTo>
                  <a:cubicBezTo>
                    <a:pt x="667" y="1145"/>
                    <a:pt x="665" y="1141"/>
                    <a:pt x="667" y="1140"/>
                  </a:cubicBezTo>
                  <a:cubicBezTo>
                    <a:pt x="683" y="1140"/>
                    <a:pt x="694" y="1136"/>
                    <a:pt x="706" y="1133"/>
                  </a:cubicBezTo>
                  <a:cubicBezTo>
                    <a:pt x="714" y="1130"/>
                    <a:pt x="726" y="1131"/>
                    <a:pt x="727" y="1122"/>
                  </a:cubicBezTo>
                  <a:cubicBezTo>
                    <a:pt x="726" y="1122"/>
                    <a:pt x="724" y="1123"/>
                    <a:pt x="724" y="1122"/>
                  </a:cubicBezTo>
                  <a:cubicBezTo>
                    <a:pt x="727" y="1120"/>
                    <a:pt x="731" y="1119"/>
                    <a:pt x="736" y="1120"/>
                  </a:cubicBezTo>
                  <a:cubicBezTo>
                    <a:pt x="736" y="1122"/>
                    <a:pt x="736" y="1122"/>
                    <a:pt x="736" y="1122"/>
                  </a:cubicBezTo>
                  <a:cubicBezTo>
                    <a:pt x="752" y="1118"/>
                    <a:pt x="767" y="1111"/>
                    <a:pt x="783" y="1109"/>
                  </a:cubicBezTo>
                  <a:cubicBezTo>
                    <a:pt x="775" y="1110"/>
                    <a:pt x="774" y="1116"/>
                    <a:pt x="768" y="1118"/>
                  </a:cubicBezTo>
                  <a:cubicBezTo>
                    <a:pt x="761" y="1120"/>
                    <a:pt x="760" y="1128"/>
                    <a:pt x="753" y="1125"/>
                  </a:cubicBezTo>
                  <a:cubicBezTo>
                    <a:pt x="747" y="1132"/>
                    <a:pt x="733" y="1131"/>
                    <a:pt x="728" y="1139"/>
                  </a:cubicBezTo>
                  <a:cubicBezTo>
                    <a:pt x="725" y="1136"/>
                    <a:pt x="722" y="1138"/>
                    <a:pt x="719" y="1139"/>
                  </a:cubicBezTo>
                  <a:cubicBezTo>
                    <a:pt x="717" y="1141"/>
                    <a:pt x="719" y="1141"/>
                    <a:pt x="720" y="1143"/>
                  </a:cubicBezTo>
                  <a:cubicBezTo>
                    <a:pt x="717" y="1143"/>
                    <a:pt x="715" y="1144"/>
                    <a:pt x="715" y="1147"/>
                  </a:cubicBezTo>
                  <a:cubicBezTo>
                    <a:pt x="731" y="1148"/>
                    <a:pt x="734" y="1136"/>
                    <a:pt x="749" y="1136"/>
                  </a:cubicBezTo>
                  <a:cubicBezTo>
                    <a:pt x="751" y="1135"/>
                    <a:pt x="749" y="1135"/>
                    <a:pt x="751" y="1134"/>
                  </a:cubicBezTo>
                  <a:cubicBezTo>
                    <a:pt x="752" y="1135"/>
                    <a:pt x="752" y="1133"/>
                    <a:pt x="755" y="1134"/>
                  </a:cubicBezTo>
                  <a:cubicBezTo>
                    <a:pt x="755" y="1135"/>
                    <a:pt x="755" y="1136"/>
                    <a:pt x="754" y="1136"/>
                  </a:cubicBezTo>
                  <a:cubicBezTo>
                    <a:pt x="769" y="1135"/>
                    <a:pt x="774" y="1124"/>
                    <a:pt x="786" y="1120"/>
                  </a:cubicBezTo>
                  <a:close/>
                  <a:moveTo>
                    <a:pt x="1029" y="945"/>
                  </a:moveTo>
                  <a:cubicBezTo>
                    <a:pt x="1032" y="946"/>
                    <a:pt x="1032" y="943"/>
                    <a:pt x="1035" y="944"/>
                  </a:cubicBezTo>
                  <a:cubicBezTo>
                    <a:pt x="1034" y="946"/>
                    <a:pt x="1036" y="946"/>
                    <a:pt x="1036" y="945"/>
                  </a:cubicBezTo>
                  <a:cubicBezTo>
                    <a:pt x="1037" y="944"/>
                    <a:pt x="1034" y="954"/>
                    <a:pt x="1030" y="954"/>
                  </a:cubicBezTo>
                  <a:cubicBezTo>
                    <a:pt x="1030" y="951"/>
                    <a:pt x="1029" y="949"/>
                    <a:pt x="1029" y="945"/>
                  </a:cubicBezTo>
                  <a:close/>
                  <a:moveTo>
                    <a:pt x="971" y="944"/>
                  </a:moveTo>
                  <a:cubicBezTo>
                    <a:pt x="969" y="946"/>
                    <a:pt x="967" y="952"/>
                    <a:pt x="963" y="950"/>
                  </a:cubicBezTo>
                  <a:cubicBezTo>
                    <a:pt x="966" y="948"/>
                    <a:pt x="967" y="945"/>
                    <a:pt x="971" y="944"/>
                  </a:cubicBezTo>
                  <a:close/>
                  <a:moveTo>
                    <a:pt x="930" y="993"/>
                  </a:moveTo>
                  <a:cubicBezTo>
                    <a:pt x="932" y="991"/>
                    <a:pt x="928" y="991"/>
                    <a:pt x="930" y="988"/>
                  </a:cubicBezTo>
                  <a:cubicBezTo>
                    <a:pt x="938" y="987"/>
                    <a:pt x="942" y="984"/>
                    <a:pt x="949" y="983"/>
                  </a:cubicBezTo>
                  <a:cubicBezTo>
                    <a:pt x="944" y="988"/>
                    <a:pt x="939" y="993"/>
                    <a:pt x="930" y="993"/>
                  </a:cubicBezTo>
                  <a:close/>
                  <a:moveTo>
                    <a:pt x="945" y="957"/>
                  </a:moveTo>
                  <a:cubicBezTo>
                    <a:pt x="949" y="959"/>
                    <a:pt x="945" y="964"/>
                    <a:pt x="941" y="964"/>
                  </a:cubicBezTo>
                  <a:cubicBezTo>
                    <a:pt x="944" y="961"/>
                    <a:pt x="944" y="961"/>
                    <a:pt x="945" y="957"/>
                  </a:cubicBezTo>
                  <a:close/>
                  <a:moveTo>
                    <a:pt x="925" y="971"/>
                  </a:moveTo>
                  <a:cubicBezTo>
                    <a:pt x="926" y="971"/>
                    <a:pt x="926" y="973"/>
                    <a:pt x="926" y="974"/>
                  </a:cubicBezTo>
                  <a:cubicBezTo>
                    <a:pt x="926" y="973"/>
                    <a:pt x="927" y="973"/>
                    <a:pt x="928" y="973"/>
                  </a:cubicBezTo>
                  <a:cubicBezTo>
                    <a:pt x="926" y="966"/>
                    <a:pt x="937" y="965"/>
                    <a:pt x="939" y="962"/>
                  </a:cubicBezTo>
                  <a:cubicBezTo>
                    <a:pt x="942" y="963"/>
                    <a:pt x="935" y="969"/>
                    <a:pt x="932" y="969"/>
                  </a:cubicBezTo>
                  <a:cubicBezTo>
                    <a:pt x="934" y="972"/>
                    <a:pt x="936" y="966"/>
                    <a:pt x="938" y="969"/>
                  </a:cubicBezTo>
                  <a:cubicBezTo>
                    <a:pt x="937" y="971"/>
                    <a:pt x="936" y="973"/>
                    <a:pt x="934" y="975"/>
                  </a:cubicBezTo>
                  <a:cubicBezTo>
                    <a:pt x="931" y="971"/>
                    <a:pt x="929" y="975"/>
                    <a:pt x="925" y="976"/>
                  </a:cubicBezTo>
                  <a:cubicBezTo>
                    <a:pt x="925" y="973"/>
                    <a:pt x="923" y="973"/>
                    <a:pt x="925" y="971"/>
                  </a:cubicBezTo>
                  <a:close/>
                  <a:moveTo>
                    <a:pt x="913" y="1004"/>
                  </a:moveTo>
                  <a:cubicBezTo>
                    <a:pt x="911" y="999"/>
                    <a:pt x="918" y="996"/>
                    <a:pt x="924" y="996"/>
                  </a:cubicBezTo>
                  <a:cubicBezTo>
                    <a:pt x="922" y="1001"/>
                    <a:pt x="916" y="1000"/>
                    <a:pt x="913" y="1004"/>
                  </a:cubicBezTo>
                  <a:close/>
                  <a:moveTo>
                    <a:pt x="918" y="976"/>
                  </a:moveTo>
                  <a:cubicBezTo>
                    <a:pt x="922" y="981"/>
                    <a:pt x="911" y="983"/>
                    <a:pt x="906" y="987"/>
                  </a:cubicBezTo>
                  <a:cubicBezTo>
                    <a:pt x="908" y="979"/>
                    <a:pt x="916" y="981"/>
                    <a:pt x="918" y="976"/>
                  </a:cubicBezTo>
                  <a:close/>
                  <a:moveTo>
                    <a:pt x="914" y="986"/>
                  </a:moveTo>
                  <a:cubicBezTo>
                    <a:pt x="918" y="989"/>
                    <a:pt x="909" y="993"/>
                    <a:pt x="904" y="992"/>
                  </a:cubicBezTo>
                  <a:cubicBezTo>
                    <a:pt x="906" y="989"/>
                    <a:pt x="911" y="989"/>
                    <a:pt x="914" y="986"/>
                  </a:cubicBezTo>
                  <a:close/>
                  <a:moveTo>
                    <a:pt x="885" y="1027"/>
                  </a:moveTo>
                  <a:cubicBezTo>
                    <a:pt x="888" y="1030"/>
                    <a:pt x="891" y="1028"/>
                    <a:pt x="895" y="1027"/>
                  </a:cubicBezTo>
                  <a:cubicBezTo>
                    <a:pt x="893" y="1033"/>
                    <a:pt x="887" y="1035"/>
                    <a:pt x="881" y="1036"/>
                  </a:cubicBezTo>
                  <a:cubicBezTo>
                    <a:pt x="882" y="1032"/>
                    <a:pt x="886" y="1032"/>
                    <a:pt x="885" y="1027"/>
                  </a:cubicBezTo>
                  <a:close/>
                  <a:moveTo>
                    <a:pt x="865" y="1045"/>
                  </a:moveTo>
                  <a:cubicBezTo>
                    <a:pt x="864" y="1048"/>
                    <a:pt x="867" y="1040"/>
                    <a:pt x="870" y="1041"/>
                  </a:cubicBezTo>
                  <a:cubicBezTo>
                    <a:pt x="871" y="1045"/>
                    <a:pt x="867" y="1044"/>
                    <a:pt x="865" y="1045"/>
                  </a:cubicBezTo>
                  <a:close/>
                  <a:moveTo>
                    <a:pt x="837" y="1067"/>
                  </a:moveTo>
                  <a:cubicBezTo>
                    <a:pt x="837" y="1070"/>
                    <a:pt x="834" y="1071"/>
                    <a:pt x="831" y="1071"/>
                  </a:cubicBezTo>
                  <a:cubicBezTo>
                    <a:pt x="830" y="1069"/>
                    <a:pt x="832" y="1066"/>
                    <a:pt x="837" y="1067"/>
                  </a:cubicBezTo>
                  <a:close/>
                  <a:moveTo>
                    <a:pt x="821" y="1093"/>
                  </a:moveTo>
                  <a:cubicBezTo>
                    <a:pt x="822" y="1092"/>
                    <a:pt x="825" y="1092"/>
                    <a:pt x="827" y="1092"/>
                  </a:cubicBezTo>
                  <a:cubicBezTo>
                    <a:pt x="826" y="1094"/>
                    <a:pt x="825" y="1095"/>
                    <a:pt x="823" y="1096"/>
                  </a:cubicBezTo>
                  <a:cubicBezTo>
                    <a:pt x="821" y="1096"/>
                    <a:pt x="821" y="1095"/>
                    <a:pt x="821" y="1093"/>
                  </a:cubicBezTo>
                  <a:close/>
                  <a:moveTo>
                    <a:pt x="785" y="1113"/>
                  </a:moveTo>
                  <a:cubicBezTo>
                    <a:pt x="786" y="1110"/>
                    <a:pt x="794" y="1108"/>
                    <a:pt x="798" y="1109"/>
                  </a:cubicBezTo>
                  <a:cubicBezTo>
                    <a:pt x="795" y="1111"/>
                    <a:pt x="790" y="1112"/>
                    <a:pt x="785" y="1113"/>
                  </a:cubicBezTo>
                  <a:close/>
                  <a:moveTo>
                    <a:pt x="815" y="1075"/>
                  </a:moveTo>
                  <a:cubicBezTo>
                    <a:pt x="815" y="1079"/>
                    <a:pt x="815" y="1079"/>
                    <a:pt x="815" y="1079"/>
                  </a:cubicBezTo>
                  <a:cubicBezTo>
                    <a:pt x="810" y="1081"/>
                    <a:pt x="806" y="1077"/>
                    <a:pt x="805" y="1082"/>
                  </a:cubicBezTo>
                  <a:cubicBezTo>
                    <a:pt x="802" y="1077"/>
                    <a:pt x="810" y="1075"/>
                    <a:pt x="815" y="1075"/>
                  </a:cubicBezTo>
                  <a:close/>
                  <a:moveTo>
                    <a:pt x="800" y="1089"/>
                  </a:moveTo>
                  <a:cubicBezTo>
                    <a:pt x="800" y="1080"/>
                    <a:pt x="809" y="1084"/>
                    <a:pt x="814" y="1083"/>
                  </a:cubicBezTo>
                  <a:cubicBezTo>
                    <a:pt x="810" y="1092"/>
                    <a:pt x="790" y="1102"/>
                    <a:pt x="784" y="1094"/>
                  </a:cubicBezTo>
                  <a:cubicBezTo>
                    <a:pt x="786" y="1089"/>
                    <a:pt x="795" y="1091"/>
                    <a:pt x="800" y="1089"/>
                  </a:cubicBezTo>
                  <a:close/>
                  <a:moveTo>
                    <a:pt x="40" y="932"/>
                  </a:moveTo>
                  <a:cubicBezTo>
                    <a:pt x="40" y="932"/>
                    <a:pt x="40" y="932"/>
                    <a:pt x="41" y="932"/>
                  </a:cubicBezTo>
                  <a:cubicBezTo>
                    <a:pt x="42" y="932"/>
                    <a:pt x="41" y="935"/>
                    <a:pt x="43" y="935"/>
                  </a:cubicBezTo>
                  <a:cubicBezTo>
                    <a:pt x="44" y="930"/>
                    <a:pt x="51" y="930"/>
                    <a:pt x="51" y="925"/>
                  </a:cubicBezTo>
                  <a:cubicBezTo>
                    <a:pt x="48" y="928"/>
                    <a:pt x="41" y="930"/>
                    <a:pt x="40" y="932"/>
                  </a:cubicBezTo>
                  <a:close/>
                  <a:moveTo>
                    <a:pt x="227" y="928"/>
                  </a:moveTo>
                  <a:cubicBezTo>
                    <a:pt x="228" y="926"/>
                    <a:pt x="229" y="927"/>
                    <a:pt x="231" y="927"/>
                  </a:cubicBezTo>
                  <a:cubicBezTo>
                    <a:pt x="231" y="925"/>
                    <a:pt x="231" y="925"/>
                    <a:pt x="231" y="925"/>
                  </a:cubicBezTo>
                  <a:cubicBezTo>
                    <a:pt x="229" y="924"/>
                    <a:pt x="229" y="926"/>
                    <a:pt x="227" y="926"/>
                  </a:cubicBezTo>
                  <a:cubicBezTo>
                    <a:pt x="227" y="927"/>
                    <a:pt x="225" y="928"/>
                    <a:pt x="227" y="928"/>
                  </a:cubicBezTo>
                  <a:close/>
                  <a:moveTo>
                    <a:pt x="1158" y="939"/>
                  </a:moveTo>
                  <a:cubicBezTo>
                    <a:pt x="1155" y="941"/>
                    <a:pt x="1154" y="938"/>
                    <a:pt x="1152" y="938"/>
                  </a:cubicBezTo>
                  <a:cubicBezTo>
                    <a:pt x="1155" y="941"/>
                    <a:pt x="1150" y="945"/>
                    <a:pt x="1153" y="947"/>
                  </a:cubicBezTo>
                  <a:cubicBezTo>
                    <a:pt x="1162" y="947"/>
                    <a:pt x="1170" y="939"/>
                    <a:pt x="1176" y="933"/>
                  </a:cubicBezTo>
                  <a:cubicBezTo>
                    <a:pt x="1172" y="932"/>
                    <a:pt x="1168" y="933"/>
                    <a:pt x="1168" y="929"/>
                  </a:cubicBezTo>
                  <a:cubicBezTo>
                    <a:pt x="1166" y="927"/>
                    <a:pt x="1172" y="927"/>
                    <a:pt x="1169" y="926"/>
                  </a:cubicBezTo>
                  <a:cubicBezTo>
                    <a:pt x="1162" y="927"/>
                    <a:pt x="1162" y="935"/>
                    <a:pt x="1158" y="939"/>
                  </a:cubicBezTo>
                  <a:close/>
                  <a:moveTo>
                    <a:pt x="214" y="934"/>
                  </a:moveTo>
                  <a:cubicBezTo>
                    <a:pt x="212" y="935"/>
                    <a:pt x="205" y="937"/>
                    <a:pt x="207" y="939"/>
                  </a:cubicBezTo>
                  <a:cubicBezTo>
                    <a:pt x="209" y="938"/>
                    <a:pt x="216" y="936"/>
                    <a:pt x="214" y="934"/>
                  </a:cubicBezTo>
                  <a:close/>
                  <a:moveTo>
                    <a:pt x="130" y="938"/>
                  </a:moveTo>
                  <a:cubicBezTo>
                    <a:pt x="133" y="938"/>
                    <a:pt x="134" y="936"/>
                    <a:pt x="134" y="934"/>
                  </a:cubicBezTo>
                  <a:cubicBezTo>
                    <a:pt x="123" y="930"/>
                    <a:pt x="117" y="944"/>
                    <a:pt x="109" y="949"/>
                  </a:cubicBezTo>
                  <a:cubicBezTo>
                    <a:pt x="114" y="946"/>
                    <a:pt x="119" y="944"/>
                    <a:pt x="125" y="942"/>
                  </a:cubicBezTo>
                  <a:cubicBezTo>
                    <a:pt x="125" y="944"/>
                    <a:pt x="125" y="946"/>
                    <a:pt x="126" y="946"/>
                  </a:cubicBezTo>
                  <a:cubicBezTo>
                    <a:pt x="129" y="946"/>
                    <a:pt x="134" y="941"/>
                    <a:pt x="130" y="938"/>
                  </a:cubicBezTo>
                  <a:close/>
                  <a:moveTo>
                    <a:pt x="1092" y="954"/>
                  </a:moveTo>
                  <a:cubicBezTo>
                    <a:pt x="1089" y="958"/>
                    <a:pt x="1088" y="956"/>
                    <a:pt x="1086" y="958"/>
                  </a:cubicBezTo>
                  <a:cubicBezTo>
                    <a:pt x="1090" y="958"/>
                    <a:pt x="1085" y="962"/>
                    <a:pt x="1089" y="962"/>
                  </a:cubicBezTo>
                  <a:cubicBezTo>
                    <a:pt x="1091" y="959"/>
                    <a:pt x="1091" y="957"/>
                    <a:pt x="1092" y="954"/>
                  </a:cubicBezTo>
                  <a:close/>
                  <a:moveTo>
                    <a:pt x="972" y="962"/>
                  </a:moveTo>
                  <a:cubicBezTo>
                    <a:pt x="972" y="959"/>
                    <a:pt x="974" y="963"/>
                    <a:pt x="975" y="961"/>
                  </a:cubicBezTo>
                  <a:cubicBezTo>
                    <a:pt x="975" y="958"/>
                    <a:pt x="975" y="958"/>
                    <a:pt x="975" y="958"/>
                  </a:cubicBezTo>
                  <a:cubicBezTo>
                    <a:pt x="973" y="958"/>
                    <a:pt x="970" y="961"/>
                    <a:pt x="972" y="962"/>
                  </a:cubicBezTo>
                  <a:close/>
                  <a:moveTo>
                    <a:pt x="1072" y="960"/>
                  </a:moveTo>
                  <a:cubicBezTo>
                    <a:pt x="1076" y="961"/>
                    <a:pt x="1077" y="966"/>
                    <a:pt x="1076" y="959"/>
                  </a:cubicBezTo>
                  <a:cubicBezTo>
                    <a:pt x="1076" y="959"/>
                    <a:pt x="1077" y="958"/>
                    <a:pt x="1076" y="958"/>
                  </a:cubicBezTo>
                  <a:cubicBezTo>
                    <a:pt x="1077" y="961"/>
                    <a:pt x="1072" y="957"/>
                    <a:pt x="1072" y="960"/>
                  </a:cubicBezTo>
                  <a:close/>
                  <a:moveTo>
                    <a:pt x="1114" y="963"/>
                  </a:moveTo>
                  <a:cubicBezTo>
                    <a:pt x="1112" y="961"/>
                    <a:pt x="1108" y="963"/>
                    <a:pt x="1107" y="963"/>
                  </a:cubicBezTo>
                  <a:cubicBezTo>
                    <a:pt x="1108" y="963"/>
                    <a:pt x="1108" y="964"/>
                    <a:pt x="1107" y="965"/>
                  </a:cubicBezTo>
                  <a:cubicBezTo>
                    <a:pt x="1110" y="962"/>
                    <a:pt x="1113" y="966"/>
                    <a:pt x="1114" y="963"/>
                  </a:cubicBezTo>
                  <a:close/>
                  <a:moveTo>
                    <a:pt x="26" y="975"/>
                  </a:moveTo>
                  <a:cubicBezTo>
                    <a:pt x="28" y="971"/>
                    <a:pt x="29" y="976"/>
                    <a:pt x="34" y="975"/>
                  </a:cubicBezTo>
                  <a:cubicBezTo>
                    <a:pt x="37" y="971"/>
                    <a:pt x="36" y="968"/>
                    <a:pt x="38" y="964"/>
                  </a:cubicBezTo>
                  <a:cubicBezTo>
                    <a:pt x="32" y="965"/>
                    <a:pt x="27" y="972"/>
                    <a:pt x="26" y="975"/>
                  </a:cubicBezTo>
                  <a:close/>
                  <a:moveTo>
                    <a:pt x="1040" y="979"/>
                  </a:moveTo>
                  <a:cubicBezTo>
                    <a:pt x="1039" y="979"/>
                    <a:pt x="1038" y="978"/>
                    <a:pt x="1038" y="978"/>
                  </a:cubicBezTo>
                  <a:cubicBezTo>
                    <a:pt x="1028" y="984"/>
                    <a:pt x="1017" y="989"/>
                    <a:pt x="1009" y="997"/>
                  </a:cubicBezTo>
                  <a:cubicBezTo>
                    <a:pt x="1000" y="995"/>
                    <a:pt x="992" y="1002"/>
                    <a:pt x="987" y="1007"/>
                  </a:cubicBezTo>
                  <a:cubicBezTo>
                    <a:pt x="989" y="1007"/>
                    <a:pt x="989" y="1008"/>
                    <a:pt x="988" y="1009"/>
                  </a:cubicBezTo>
                  <a:cubicBezTo>
                    <a:pt x="1000" y="1009"/>
                    <a:pt x="1004" y="997"/>
                    <a:pt x="1014" y="998"/>
                  </a:cubicBezTo>
                  <a:cubicBezTo>
                    <a:pt x="1018" y="994"/>
                    <a:pt x="1024" y="991"/>
                    <a:pt x="1027" y="986"/>
                  </a:cubicBezTo>
                  <a:cubicBezTo>
                    <a:pt x="1033" y="986"/>
                    <a:pt x="1033" y="986"/>
                    <a:pt x="1033" y="986"/>
                  </a:cubicBezTo>
                  <a:cubicBezTo>
                    <a:pt x="1031" y="978"/>
                    <a:pt x="1039" y="983"/>
                    <a:pt x="1040" y="979"/>
                  </a:cubicBezTo>
                  <a:close/>
                  <a:moveTo>
                    <a:pt x="928" y="1013"/>
                  </a:moveTo>
                  <a:cubicBezTo>
                    <a:pt x="930" y="1010"/>
                    <a:pt x="933" y="1014"/>
                    <a:pt x="935" y="1014"/>
                  </a:cubicBezTo>
                  <a:cubicBezTo>
                    <a:pt x="938" y="1007"/>
                    <a:pt x="947" y="1006"/>
                    <a:pt x="950" y="999"/>
                  </a:cubicBezTo>
                  <a:cubicBezTo>
                    <a:pt x="942" y="1003"/>
                    <a:pt x="932" y="1008"/>
                    <a:pt x="928" y="1013"/>
                  </a:cubicBezTo>
                  <a:close/>
                  <a:moveTo>
                    <a:pt x="233" y="1024"/>
                  </a:moveTo>
                  <a:cubicBezTo>
                    <a:pt x="231" y="1027"/>
                    <a:pt x="227" y="1027"/>
                    <a:pt x="225" y="1030"/>
                  </a:cubicBezTo>
                  <a:cubicBezTo>
                    <a:pt x="229" y="1030"/>
                    <a:pt x="234" y="1026"/>
                    <a:pt x="233" y="1024"/>
                  </a:cubicBezTo>
                  <a:close/>
                  <a:moveTo>
                    <a:pt x="89" y="1041"/>
                  </a:moveTo>
                  <a:cubicBezTo>
                    <a:pt x="86" y="1044"/>
                    <a:pt x="85" y="1040"/>
                    <a:pt x="84" y="1040"/>
                  </a:cubicBezTo>
                  <a:cubicBezTo>
                    <a:pt x="76" y="1046"/>
                    <a:pt x="66" y="1047"/>
                    <a:pt x="58" y="1055"/>
                  </a:cubicBezTo>
                  <a:cubicBezTo>
                    <a:pt x="59" y="1056"/>
                    <a:pt x="61" y="1056"/>
                    <a:pt x="63" y="1057"/>
                  </a:cubicBezTo>
                  <a:cubicBezTo>
                    <a:pt x="66" y="1047"/>
                    <a:pt x="79" y="1051"/>
                    <a:pt x="84" y="1044"/>
                  </a:cubicBezTo>
                  <a:cubicBezTo>
                    <a:pt x="86" y="1044"/>
                    <a:pt x="87" y="1045"/>
                    <a:pt x="88" y="1045"/>
                  </a:cubicBezTo>
                  <a:cubicBezTo>
                    <a:pt x="87" y="1042"/>
                    <a:pt x="92" y="1042"/>
                    <a:pt x="89" y="1041"/>
                  </a:cubicBezTo>
                  <a:close/>
                  <a:moveTo>
                    <a:pt x="224" y="1053"/>
                  </a:moveTo>
                  <a:cubicBezTo>
                    <a:pt x="225" y="1048"/>
                    <a:pt x="222" y="1048"/>
                    <a:pt x="221" y="1045"/>
                  </a:cubicBezTo>
                  <a:cubicBezTo>
                    <a:pt x="222" y="1043"/>
                    <a:pt x="225" y="1043"/>
                    <a:pt x="224" y="1040"/>
                  </a:cubicBezTo>
                  <a:cubicBezTo>
                    <a:pt x="218" y="1039"/>
                    <a:pt x="223" y="1047"/>
                    <a:pt x="215" y="1045"/>
                  </a:cubicBezTo>
                  <a:cubicBezTo>
                    <a:pt x="214" y="1051"/>
                    <a:pt x="206" y="1050"/>
                    <a:pt x="205" y="1056"/>
                  </a:cubicBezTo>
                  <a:cubicBezTo>
                    <a:pt x="206" y="1056"/>
                    <a:pt x="209" y="1056"/>
                    <a:pt x="210" y="1057"/>
                  </a:cubicBezTo>
                  <a:cubicBezTo>
                    <a:pt x="218" y="1074"/>
                    <a:pt x="194" y="1065"/>
                    <a:pt x="192" y="1077"/>
                  </a:cubicBezTo>
                  <a:cubicBezTo>
                    <a:pt x="195" y="1078"/>
                    <a:pt x="192" y="1074"/>
                    <a:pt x="195" y="1074"/>
                  </a:cubicBezTo>
                  <a:cubicBezTo>
                    <a:pt x="195" y="1077"/>
                    <a:pt x="199" y="1076"/>
                    <a:pt x="200" y="1079"/>
                  </a:cubicBezTo>
                  <a:cubicBezTo>
                    <a:pt x="196" y="1087"/>
                    <a:pt x="206" y="1075"/>
                    <a:pt x="208" y="1073"/>
                  </a:cubicBezTo>
                  <a:cubicBezTo>
                    <a:pt x="210" y="1074"/>
                    <a:pt x="210" y="1074"/>
                    <a:pt x="210" y="1076"/>
                  </a:cubicBezTo>
                  <a:cubicBezTo>
                    <a:pt x="209" y="1080"/>
                    <a:pt x="205" y="1081"/>
                    <a:pt x="207" y="1084"/>
                  </a:cubicBezTo>
                  <a:cubicBezTo>
                    <a:pt x="209" y="1081"/>
                    <a:pt x="214" y="1082"/>
                    <a:pt x="213" y="1077"/>
                  </a:cubicBezTo>
                  <a:cubicBezTo>
                    <a:pt x="217" y="1077"/>
                    <a:pt x="220" y="1077"/>
                    <a:pt x="220" y="1073"/>
                  </a:cubicBezTo>
                  <a:cubicBezTo>
                    <a:pt x="220" y="1071"/>
                    <a:pt x="216" y="1073"/>
                    <a:pt x="217" y="1070"/>
                  </a:cubicBezTo>
                  <a:cubicBezTo>
                    <a:pt x="220" y="1059"/>
                    <a:pt x="230" y="1064"/>
                    <a:pt x="237" y="1062"/>
                  </a:cubicBezTo>
                  <a:cubicBezTo>
                    <a:pt x="235" y="1059"/>
                    <a:pt x="233" y="1057"/>
                    <a:pt x="232" y="1052"/>
                  </a:cubicBezTo>
                  <a:cubicBezTo>
                    <a:pt x="230" y="1053"/>
                    <a:pt x="227" y="1053"/>
                    <a:pt x="224" y="1053"/>
                  </a:cubicBezTo>
                  <a:close/>
                  <a:moveTo>
                    <a:pt x="949" y="1049"/>
                  </a:moveTo>
                  <a:cubicBezTo>
                    <a:pt x="947" y="1051"/>
                    <a:pt x="940" y="1048"/>
                    <a:pt x="940" y="1053"/>
                  </a:cubicBezTo>
                  <a:cubicBezTo>
                    <a:pt x="943" y="1052"/>
                    <a:pt x="951" y="1049"/>
                    <a:pt x="949" y="1049"/>
                  </a:cubicBezTo>
                  <a:close/>
                  <a:moveTo>
                    <a:pt x="103" y="1058"/>
                  </a:moveTo>
                  <a:cubicBezTo>
                    <a:pt x="104" y="1062"/>
                    <a:pt x="99" y="1060"/>
                    <a:pt x="99" y="1063"/>
                  </a:cubicBezTo>
                  <a:cubicBezTo>
                    <a:pt x="103" y="1063"/>
                    <a:pt x="103" y="1063"/>
                    <a:pt x="103" y="1063"/>
                  </a:cubicBezTo>
                  <a:cubicBezTo>
                    <a:pt x="101" y="1060"/>
                    <a:pt x="107" y="1059"/>
                    <a:pt x="103" y="1058"/>
                  </a:cubicBezTo>
                  <a:close/>
                  <a:moveTo>
                    <a:pt x="1003" y="1090"/>
                  </a:moveTo>
                  <a:cubicBezTo>
                    <a:pt x="1009" y="1089"/>
                    <a:pt x="1011" y="1085"/>
                    <a:pt x="1018" y="1085"/>
                  </a:cubicBezTo>
                  <a:cubicBezTo>
                    <a:pt x="1017" y="1090"/>
                    <a:pt x="1011" y="1088"/>
                    <a:pt x="1009" y="1092"/>
                  </a:cubicBezTo>
                  <a:cubicBezTo>
                    <a:pt x="1021" y="1091"/>
                    <a:pt x="1020" y="1078"/>
                    <a:pt x="1034" y="1079"/>
                  </a:cubicBezTo>
                  <a:cubicBezTo>
                    <a:pt x="1036" y="1077"/>
                    <a:pt x="1033" y="1077"/>
                    <a:pt x="1035" y="1076"/>
                  </a:cubicBezTo>
                  <a:cubicBezTo>
                    <a:pt x="1045" y="1073"/>
                    <a:pt x="1060" y="1066"/>
                    <a:pt x="1059" y="1060"/>
                  </a:cubicBezTo>
                  <a:cubicBezTo>
                    <a:pt x="1042" y="1070"/>
                    <a:pt x="1018" y="1077"/>
                    <a:pt x="1003" y="1090"/>
                  </a:cubicBezTo>
                  <a:close/>
                  <a:moveTo>
                    <a:pt x="938" y="1063"/>
                  </a:moveTo>
                  <a:cubicBezTo>
                    <a:pt x="933" y="1062"/>
                    <a:pt x="925" y="1068"/>
                    <a:pt x="924" y="1070"/>
                  </a:cubicBezTo>
                  <a:cubicBezTo>
                    <a:pt x="927" y="1066"/>
                    <a:pt x="935" y="1067"/>
                    <a:pt x="938" y="1063"/>
                  </a:cubicBezTo>
                  <a:close/>
                  <a:moveTo>
                    <a:pt x="912" y="1070"/>
                  </a:moveTo>
                  <a:cubicBezTo>
                    <a:pt x="907" y="1075"/>
                    <a:pt x="901" y="1075"/>
                    <a:pt x="895" y="1070"/>
                  </a:cubicBezTo>
                  <a:cubicBezTo>
                    <a:pt x="888" y="1078"/>
                    <a:pt x="875" y="1077"/>
                    <a:pt x="870" y="1086"/>
                  </a:cubicBezTo>
                  <a:cubicBezTo>
                    <a:pt x="871" y="1089"/>
                    <a:pt x="872" y="1088"/>
                    <a:pt x="871" y="1092"/>
                  </a:cubicBezTo>
                  <a:cubicBezTo>
                    <a:pt x="880" y="1093"/>
                    <a:pt x="881" y="1087"/>
                    <a:pt x="886" y="1084"/>
                  </a:cubicBezTo>
                  <a:cubicBezTo>
                    <a:pt x="883" y="1084"/>
                    <a:pt x="880" y="1087"/>
                    <a:pt x="878" y="1085"/>
                  </a:cubicBezTo>
                  <a:cubicBezTo>
                    <a:pt x="885" y="1085"/>
                    <a:pt x="885" y="1078"/>
                    <a:pt x="893" y="1079"/>
                  </a:cubicBezTo>
                  <a:cubicBezTo>
                    <a:pt x="893" y="1081"/>
                    <a:pt x="892" y="1081"/>
                    <a:pt x="892" y="1083"/>
                  </a:cubicBezTo>
                  <a:cubicBezTo>
                    <a:pt x="901" y="1081"/>
                    <a:pt x="911" y="1078"/>
                    <a:pt x="917" y="1072"/>
                  </a:cubicBezTo>
                  <a:cubicBezTo>
                    <a:pt x="914" y="1072"/>
                    <a:pt x="909" y="1073"/>
                    <a:pt x="912" y="1070"/>
                  </a:cubicBezTo>
                  <a:close/>
                  <a:moveTo>
                    <a:pt x="720" y="1088"/>
                  </a:moveTo>
                  <a:cubicBezTo>
                    <a:pt x="720" y="1088"/>
                    <a:pt x="726" y="1085"/>
                    <a:pt x="725" y="1084"/>
                  </a:cubicBezTo>
                  <a:cubicBezTo>
                    <a:pt x="723" y="1085"/>
                    <a:pt x="717" y="1086"/>
                    <a:pt x="720" y="1088"/>
                  </a:cubicBezTo>
                  <a:close/>
                  <a:moveTo>
                    <a:pt x="960" y="1100"/>
                  </a:moveTo>
                  <a:cubicBezTo>
                    <a:pt x="964" y="1100"/>
                    <a:pt x="967" y="1098"/>
                    <a:pt x="971" y="1096"/>
                  </a:cubicBezTo>
                  <a:cubicBezTo>
                    <a:pt x="971" y="1094"/>
                    <a:pt x="969" y="1094"/>
                    <a:pt x="971" y="1092"/>
                  </a:cubicBezTo>
                  <a:cubicBezTo>
                    <a:pt x="968" y="1094"/>
                    <a:pt x="966" y="1090"/>
                    <a:pt x="966" y="1094"/>
                  </a:cubicBezTo>
                  <a:cubicBezTo>
                    <a:pt x="965" y="1096"/>
                    <a:pt x="970" y="1093"/>
                    <a:pt x="970" y="1096"/>
                  </a:cubicBezTo>
                  <a:cubicBezTo>
                    <a:pt x="966" y="1097"/>
                    <a:pt x="963" y="1098"/>
                    <a:pt x="960" y="1100"/>
                  </a:cubicBezTo>
                  <a:close/>
                  <a:moveTo>
                    <a:pt x="915" y="1103"/>
                  </a:moveTo>
                  <a:cubicBezTo>
                    <a:pt x="922" y="1100"/>
                    <a:pt x="929" y="1098"/>
                    <a:pt x="935" y="1094"/>
                  </a:cubicBezTo>
                  <a:cubicBezTo>
                    <a:pt x="927" y="1095"/>
                    <a:pt x="918" y="1100"/>
                    <a:pt x="915" y="1103"/>
                  </a:cubicBezTo>
                  <a:close/>
                  <a:moveTo>
                    <a:pt x="903" y="1095"/>
                  </a:moveTo>
                  <a:cubicBezTo>
                    <a:pt x="900" y="1094"/>
                    <a:pt x="899" y="1096"/>
                    <a:pt x="897" y="1095"/>
                  </a:cubicBezTo>
                  <a:cubicBezTo>
                    <a:pt x="897" y="1099"/>
                    <a:pt x="891" y="1096"/>
                    <a:pt x="893" y="1099"/>
                  </a:cubicBezTo>
                  <a:cubicBezTo>
                    <a:pt x="895" y="1097"/>
                    <a:pt x="901" y="1098"/>
                    <a:pt x="903" y="1095"/>
                  </a:cubicBezTo>
                  <a:close/>
                  <a:moveTo>
                    <a:pt x="974" y="1099"/>
                  </a:moveTo>
                  <a:cubicBezTo>
                    <a:pt x="970" y="1100"/>
                    <a:pt x="967" y="1102"/>
                    <a:pt x="964" y="1104"/>
                  </a:cubicBezTo>
                  <a:cubicBezTo>
                    <a:pt x="969" y="1104"/>
                    <a:pt x="972" y="1101"/>
                    <a:pt x="974" y="1099"/>
                  </a:cubicBezTo>
                  <a:close/>
                  <a:moveTo>
                    <a:pt x="878" y="1116"/>
                  </a:moveTo>
                  <a:cubicBezTo>
                    <a:pt x="887" y="1110"/>
                    <a:pt x="906" y="1109"/>
                    <a:pt x="911" y="1103"/>
                  </a:cubicBezTo>
                  <a:cubicBezTo>
                    <a:pt x="910" y="1104"/>
                    <a:pt x="903" y="1105"/>
                    <a:pt x="903" y="1104"/>
                  </a:cubicBezTo>
                  <a:cubicBezTo>
                    <a:pt x="904" y="1103"/>
                    <a:pt x="907" y="1101"/>
                    <a:pt x="904" y="1100"/>
                  </a:cubicBezTo>
                  <a:cubicBezTo>
                    <a:pt x="893" y="1105"/>
                    <a:pt x="883" y="1108"/>
                    <a:pt x="873" y="1113"/>
                  </a:cubicBezTo>
                  <a:cubicBezTo>
                    <a:pt x="876" y="1113"/>
                    <a:pt x="875" y="1116"/>
                    <a:pt x="878" y="1116"/>
                  </a:cubicBezTo>
                  <a:close/>
                  <a:moveTo>
                    <a:pt x="812" y="1117"/>
                  </a:moveTo>
                  <a:cubicBezTo>
                    <a:pt x="814" y="1114"/>
                    <a:pt x="820" y="1121"/>
                    <a:pt x="820" y="1116"/>
                  </a:cubicBezTo>
                  <a:cubicBezTo>
                    <a:pt x="819" y="1114"/>
                    <a:pt x="810" y="1115"/>
                    <a:pt x="812" y="1117"/>
                  </a:cubicBezTo>
                  <a:close/>
                  <a:moveTo>
                    <a:pt x="925" y="1142"/>
                  </a:moveTo>
                  <a:cubicBezTo>
                    <a:pt x="920" y="1144"/>
                    <a:pt x="916" y="1147"/>
                    <a:pt x="911" y="1149"/>
                  </a:cubicBezTo>
                  <a:cubicBezTo>
                    <a:pt x="917" y="1148"/>
                    <a:pt x="921" y="1146"/>
                    <a:pt x="925" y="1142"/>
                  </a:cubicBezTo>
                  <a:close/>
                  <a:moveTo>
                    <a:pt x="713" y="1155"/>
                  </a:moveTo>
                  <a:cubicBezTo>
                    <a:pt x="717" y="1153"/>
                    <a:pt x="721" y="1152"/>
                    <a:pt x="724" y="1149"/>
                  </a:cubicBezTo>
                  <a:cubicBezTo>
                    <a:pt x="721" y="1151"/>
                    <a:pt x="712" y="1152"/>
                    <a:pt x="713" y="1155"/>
                  </a:cubicBezTo>
                  <a:close/>
                  <a:moveTo>
                    <a:pt x="872" y="1168"/>
                  </a:moveTo>
                  <a:cubicBezTo>
                    <a:pt x="880" y="1167"/>
                    <a:pt x="885" y="1163"/>
                    <a:pt x="890" y="1159"/>
                  </a:cubicBezTo>
                  <a:cubicBezTo>
                    <a:pt x="897" y="1157"/>
                    <a:pt x="908" y="1154"/>
                    <a:pt x="909" y="1149"/>
                  </a:cubicBezTo>
                  <a:cubicBezTo>
                    <a:pt x="902" y="1152"/>
                    <a:pt x="893" y="1157"/>
                    <a:pt x="885" y="1158"/>
                  </a:cubicBezTo>
                  <a:cubicBezTo>
                    <a:pt x="886" y="1163"/>
                    <a:pt x="874" y="1163"/>
                    <a:pt x="872" y="1168"/>
                  </a:cubicBezTo>
                  <a:close/>
                  <a:moveTo>
                    <a:pt x="1138" y="208"/>
                  </a:moveTo>
                  <a:cubicBezTo>
                    <a:pt x="1129" y="210"/>
                    <a:pt x="1123" y="214"/>
                    <a:pt x="1123" y="223"/>
                  </a:cubicBezTo>
                  <a:cubicBezTo>
                    <a:pt x="1124" y="224"/>
                    <a:pt x="1126" y="226"/>
                    <a:pt x="1129" y="225"/>
                  </a:cubicBezTo>
                  <a:cubicBezTo>
                    <a:pt x="1131" y="223"/>
                    <a:pt x="1128" y="220"/>
                    <a:pt x="1132" y="219"/>
                  </a:cubicBezTo>
                  <a:cubicBezTo>
                    <a:pt x="1132" y="221"/>
                    <a:pt x="1132" y="221"/>
                    <a:pt x="1132" y="221"/>
                  </a:cubicBezTo>
                  <a:cubicBezTo>
                    <a:pt x="1136" y="219"/>
                    <a:pt x="1139" y="213"/>
                    <a:pt x="1138" y="208"/>
                  </a:cubicBezTo>
                  <a:close/>
                  <a:moveTo>
                    <a:pt x="1097" y="931"/>
                  </a:moveTo>
                  <a:cubicBezTo>
                    <a:pt x="1098" y="929"/>
                    <a:pt x="1096" y="925"/>
                    <a:pt x="1099" y="923"/>
                  </a:cubicBezTo>
                  <a:cubicBezTo>
                    <a:pt x="1097" y="922"/>
                    <a:pt x="1096" y="921"/>
                    <a:pt x="1095" y="920"/>
                  </a:cubicBezTo>
                  <a:cubicBezTo>
                    <a:pt x="1093" y="926"/>
                    <a:pt x="1082" y="928"/>
                    <a:pt x="1085" y="936"/>
                  </a:cubicBezTo>
                  <a:cubicBezTo>
                    <a:pt x="1087" y="931"/>
                    <a:pt x="1091" y="928"/>
                    <a:pt x="1097" y="931"/>
                  </a:cubicBezTo>
                  <a:close/>
                  <a:moveTo>
                    <a:pt x="1152" y="971"/>
                  </a:moveTo>
                  <a:cubicBezTo>
                    <a:pt x="1156" y="976"/>
                    <a:pt x="1150" y="978"/>
                    <a:pt x="1151" y="981"/>
                  </a:cubicBezTo>
                  <a:cubicBezTo>
                    <a:pt x="1154" y="978"/>
                    <a:pt x="1161" y="979"/>
                    <a:pt x="1160" y="972"/>
                  </a:cubicBezTo>
                  <a:cubicBezTo>
                    <a:pt x="1157" y="971"/>
                    <a:pt x="1154" y="971"/>
                    <a:pt x="1152" y="971"/>
                  </a:cubicBezTo>
                  <a:close/>
                  <a:moveTo>
                    <a:pt x="1069" y="974"/>
                  </a:moveTo>
                  <a:cubicBezTo>
                    <a:pt x="1067" y="975"/>
                    <a:pt x="1066" y="977"/>
                    <a:pt x="1065" y="979"/>
                  </a:cubicBezTo>
                  <a:cubicBezTo>
                    <a:pt x="1064" y="978"/>
                    <a:pt x="1063" y="977"/>
                    <a:pt x="1060" y="977"/>
                  </a:cubicBezTo>
                  <a:cubicBezTo>
                    <a:pt x="1062" y="985"/>
                    <a:pt x="1073" y="982"/>
                    <a:pt x="1077" y="977"/>
                  </a:cubicBezTo>
                  <a:cubicBezTo>
                    <a:pt x="1073" y="979"/>
                    <a:pt x="1073" y="974"/>
                    <a:pt x="1069" y="974"/>
                  </a:cubicBezTo>
                  <a:close/>
                  <a:moveTo>
                    <a:pt x="1015" y="1019"/>
                  </a:moveTo>
                  <a:cubicBezTo>
                    <a:pt x="1015" y="1021"/>
                    <a:pt x="1010" y="1023"/>
                    <a:pt x="1013" y="1024"/>
                  </a:cubicBezTo>
                  <a:cubicBezTo>
                    <a:pt x="1014" y="1021"/>
                    <a:pt x="1019" y="1022"/>
                    <a:pt x="1021" y="1020"/>
                  </a:cubicBezTo>
                  <a:cubicBezTo>
                    <a:pt x="1022" y="1016"/>
                    <a:pt x="1015" y="1018"/>
                    <a:pt x="1016" y="1014"/>
                  </a:cubicBezTo>
                  <a:cubicBezTo>
                    <a:pt x="1023" y="1013"/>
                    <a:pt x="1021" y="1005"/>
                    <a:pt x="1027" y="1005"/>
                  </a:cubicBezTo>
                  <a:cubicBezTo>
                    <a:pt x="1028" y="1001"/>
                    <a:pt x="1026" y="1000"/>
                    <a:pt x="1024" y="999"/>
                  </a:cubicBezTo>
                  <a:cubicBezTo>
                    <a:pt x="1020" y="1003"/>
                    <a:pt x="1016" y="1007"/>
                    <a:pt x="1012" y="1012"/>
                  </a:cubicBezTo>
                  <a:cubicBezTo>
                    <a:pt x="1010" y="1012"/>
                    <a:pt x="1011" y="1008"/>
                    <a:pt x="1009" y="1008"/>
                  </a:cubicBezTo>
                  <a:cubicBezTo>
                    <a:pt x="1004" y="1017"/>
                    <a:pt x="990" y="1020"/>
                    <a:pt x="984" y="1030"/>
                  </a:cubicBezTo>
                  <a:cubicBezTo>
                    <a:pt x="988" y="1032"/>
                    <a:pt x="987" y="1027"/>
                    <a:pt x="989" y="1027"/>
                  </a:cubicBezTo>
                  <a:cubicBezTo>
                    <a:pt x="998" y="1028"/>
                    <a:pt x="1005" y="1014"/>
                    <a:pt x="1015" y="1019"/>
                  </a:cubicBezTo>
                  <a:close/>
                  <a:moveTo>
                    <a:pt x="910" y="1114"/>
                  </a:moveTo>
                  <a:cubicBezTo>
                    <a:pt x="897" y="1124"/>
                    <a:pt x="876" y="1122"/>
                    <a:pt x="863" y="1132"/>
                  </a:cubicBezTo>
                  <a:cubicBezTo>
                    <a:pt x="857" y="1129"/>
                    <a:pt x="843" y="1133"/>
                    <a:pt x="841" y="1139"/>
                  </a:cubicBezTo>
                  <a:cubicBezTo>
                    <a:pt x="839" y="1138"/>
                    <a:pt x="836" y="1137"/>
                    <a:pt x="836" y="1134"/>
                  </a:cubicBezTo>
                  <a:cubicBezTo>
                    <a:pt x="838" y="1129"/>
                    <a:pt x="849" y="1134"/>
                    <a:pt x="848" y="1126"/>
                  </a:cubicBezTo>
                  <a:cubicBezTo>
                    <a:pt x="841" y="1128"/>
                    <a:pt x="829" y="1131"/>
                    <a:pt x="831" y="1137"/>
                  </a:cubicBezTo>
                  <a:cubicBezTo>
                    <a:pt x="829" y="1137"/>
                    <a:pt x="829" y="1139"/>
                    <a:pt x="827" y="1138"/>
                  </a:cubicBezTo>
                  <a:cubicBezTo>
                    <a:pt x="827" y="1142"/>
                    <a:pt x="831" y="1141"/>
                    <a:pt x="830" y="1145"/>
                  </a:cubicBezTo>
                  <a:cubicBezTo>
                    <a:pt x="828" y="1146"/>
                    <a:pt x="825" y="1147"/>
                    <a:pt x="822" y="1148"/>
                  </a:cubicBezTo>
                  <a:cubicBezTo>
                    <a:pt x="821" y="1152"/>
                    <a:pt x="827" y="1149"/>
                    <a:pt x="828" y="1151"/>
                  </a:cubicBezTo>
                  <a:cubicBezTo>
                    <a:pt x="824" y="1157"/>
                    <a:pt x="822" y="1166"/>
                    <a:pt x="813" y="1168"/>
                  </a:cubicBezTo>
                  <a:cubicBezTo>
                    <a:pt x="815" y="1171"/>
                    <a:pt x="819" y="1167"/>
                    <a:pt x="819" y="1169"/>
                  </a:cubicBezTo>
                  <a:cubicBezTo>
                    <a:pt x="814" y="1172"/>
                    <a:pt x="807" y="1182"/>
                    <a:pt x="798" y="1176"/>
                  </a:cubicBezTo>
                  <a:cubicBezTo>
                    <a:pt x="800" y="1170"/>
                    <a:pt x="804" y="1165"/>
                    <a:pt x="810" y="1162"/>
                  </a:cubicBezTo>
                  <a:cubicBezTo>
                    <a:pt x="807" y="1160"/>
                    <a:pt x="811" y="1156"/>
                    <a:pt x="809" y="1153"/>
                  </a:cubicBezTo>
                  <a:cubicBezTo>
                    <a:pt x="802" y="1152"/>
                    <a:pt x="790" y="1156"/>
                    <a:pt x="784" y="1161"/>
                  </a:cubicBezTo>
                  <a:cubicBezTo>
                    <a:pt x="770" y="1155"/>
                    <a:pt x="771" y="1176"/>
                    <a:pt x="773" y="1184"/>
                  </a:cubicBezTo>
                  <a:cubicBezTo>
                    <a:pt x="778" y="1178"/>
                    <a:pt x="783" y="1191"/>
                    <a:pt x="788" y="1194"/>
                  </a:cubicBezTo>
                  <a:cubicBezTo>
                    <a:pt x="797" y="1185"/>
                    <a:pt x="809" y="1181"/>
                    <a:pt x="821" y="1176"/>
                  </a:cubicBezTo>
                  <a:cubicBezTo>
                    <a:pt x="823" y="1167"/>
                    <a:pt x="835" y="1169"/>
                    <a:pt x="835" y="1159"/>
                  </a:cubicBezTo>
                  <a:cubicBezTo>
                    <a:pt x="846" y="1154"/>
                    <a:pt x="857" y="1150"/>
                    <a:pt x="866" y="1143"/>
                  </a:cubicBezTo>
                  <a:cubicBezTo>
                    <a:pt x="866" y="1141"/>
                    <a:pt x="861" y="1143"/>
                    <a:pt x="862" y="1139"/>
                  </a:cubicBezTo>
                  <a:cubicBezTo>
                    <a:pt x="869" y="1135"/>
                    <a:pt x="879" y="1137"/>
                    <a:pt x="886" y="1135"/>
                  </a:cubicBezTo>
                  <a:cubicBezTo>
                    <a:pt x="899" y="1126"/>
                    <a:pt x="914" y="1127"/>
                    <a:pt x="930" y="1121"/>
                  </a:cubicBezTo>
                  <a:cubicBezTo>
                    <a:pt x="930" y="1118"/>
                    <a:pt x="932" y="1118"/>
                    <a:pt x="932" y="1116"/>
                  </a:cubicBezTo>
                  <a:cubicBezTo>
                    <a:pt x="925" y="1119"/>
                    <a:pt x="920" y="1120"/>
                    <a:pt x="910" y="1122"/>
                  </a:cubicBezTo>
                  <a:cubicBezTo>
                    <a:pt x="911" y="1120"/>
                    <a:pt x="913" y="1115"/>
                    <a:pt x="910" y="1114"/>
                  </a:cubicBezTo>
                  <a:close/>
                  <a:moveTo>
                    <a:pt x="856" y="1146"/>
                  </a:moveTo>
                  <a:cubicBezTo>
                    <a:pt x="851" y="1147"/>
                    <a:pt x="846" y="1149"/>
                    <a:pt x="840" y="1148"/>
                  </a:cubicBezTo>
                  <a:cubicBezTo>
                    <a:pt x="845" y="1146"/>
                    <a:pt x="851" y="1140"/>
                    <a:pt x="857" y="1141"/>
                  </a:cubicBezTo>
                  <a:cubicBezTo>
                    <a:pt x="857" y="1143"/>
                    <a:pt x="855" y="1143"/>
                    <a:pt x="856" y="1146"/>
                  </a:cubicBezTo>
                  <a:close/>
                  <a:moveTo>
                    <a:pt x="645" y="1128"/>
                  </a:moveTo>
                  <a:cubicBezTo>
                    <a:pt x="633" y="1130"/>
                    <a:pt x="623" y="1134"/>
                    <a:pt x="613" y="1138"/>
                  </a:cubicBezTo>
                  <a:cubicBezTo>
                    <a:pt x="617" y="1140"/>
                    <a:pt x="619" y="1140"/>
                    <a:pt x="616" y="1143"/>
                  </a:cubicBezTo>
                  <a:cubicBezTo>
                    <a:pt x="616" y="1144"/>
                    <a:pt x="618" y="1144"/>
                    <a:pt x="618" y="1146"/>
                  </a:cubicBezTo>
                  <a:cubicBezTo>
                    <a:pt x="627" y="1143"/>
                    <a:pt x="633" y="1139"/>
                    <a:pt x="641" y="1136"/>
                  </a:cubicBezTo>
                  <a:cubicBezTo>
                    <a:pt x="641" y="1133"/>
                    <a:pt x="642" y="1130"/>
                    <a:pt x="645" y="1128"/>
                  </a:cubicBezTo>
                  <a:close/>
                  <a:moveTo>
                    <a:pt x="619" y="1141"/>
                  </a:moveTo>
                  <a:cubicBezTo>
                    <a:pt x="619" y="1137"/>
                    <a:pt x="625" y="1139"/>
                    <a:pt x="627" y="1137"/>
                  </a:cubicBezTo>
                  <a:cubicBezTo>
                    <a:pt x="626" y="1141"/>
                    <a:pt x="622" y="1140"/>
                    <a:pt x="619" y="1141"/>
                  </a:cubicBez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
          <p:nvSpPr>
            <p:cNvPr id="67" name="Freeform 9"/>
            <p:cNvSpPr>
              <a:spLocks noEditPoints="1"/>
            </p:cNvSpPr>
            <p:nvPr/>
          </p:nvSpPr>
          <p:spPr bwMode="auto">
            <a:xfrm>
              <a:off x="9285" y="5404"/>
              <a:ext cx="2821" cy="2535"/>
            </a:xfrm>
            <a:custGeom>
              <a:avLst/>
              <a:gdLst>
                <a:gd name="T0" fmla="*/ 604 w 1329"/>
                <a:gd name="T1" fmla="*/ 170 h 1194"/>
                <a:gd name="T2" fmla="*/ 1162 w 1329"/>
                <a:gd name="T3" fmla="*/ 327 h 1194"/>
                <a:gd name="T4" fmla="*/ 1149 w 1329"/>
                <a:gd name="T5" fmla="*/ 421 h 1194"/>
                <a:gd name="T6" fmla="*/ 1156 w 1329"/>
                <a:gd name="T7" fmla="*/ 484 h 1194"/>
                <a:gd name="T8" fmla="*/ 229 w 1329"/>
                <a:gd name="T9" fmla="*/ 618 h 1194"/>
                <a:gd name="T10" fmla="*/ 176 w 1329"/>
                <a:gd name="T11" fmla="*/ 780 h 1194"/>
                <a:gd name="T12" fmla="*/ 970 w 1329"/>
                <a:gd name="T13" fmla="*/ 857 h 1194"/>
                <a:gd name="T14" fmla="*/ 1161 w 1329"/>
                <a:gd name="T15" fmla="*/ 921 h 1194"/>
                <a:gd name="T16" fmla="*/ 1072 w 1329"/>
                <a:gd name="T17" fmla="*/ 944 h 1194"/>
                <a:gd name="T18" fmla="*/ 1190 w 1329"/>
                <a:gd name="T19" fmla="*/ 976 h 1194"/>
                <a:gd name="T20" fmla="*/ 825 w 1329"/>
                <a:gd name="T21" fmla="*/ 1024 h 1194"/>
                <a:gd name="T22" fmla="*/ 718 w 1329"/>
                <a:gd name="T23" fmla="*/ 1059 h 1194"/>
                <a:gd name="T24" fmla="*/ 697 w 1329"/>
                <a:gd name="T25" fmla="*/ 1113 h 1194"/>
                <a:gd name="T26" fmla="*/ 569 w 1329"/>
                <a:gd name="T27" fmla="*/ 1181 h 1194"/>
                <a:gd name="T28" fmla="*/ 1207 w 1329"/>
                <a:gd name="T29" fmla="*/ 61 h 1194"/>
                <a:gd name="T30" fmla="*/ 1238 w 1329"/>
                <a:gd name="T31" fmla="*/ 471 h 1194"/>
                <a:gd name="T32" fmla="*/ 1086 w 1329"/>
                <a:gd name="T33" fmla="*/ 508 h 1194"/>
                <a:gd name="T34" fmla="*/ 1092 w 1329"/>
                <a:gd name="T35" fmla="*/ 407 h 1194"/>
                <a:gd name="T36" fmla="*/ 1102 w 1329"/>
                <a:gd name="T37" fmla="*/ 321 h 1194"/>
                <a:gd name="T38" fmla="*/ 1004 w 1329"/>
                <a:gd name="T39" fmla="*/ 192 h 1194"/>
                <a:gd name="T40" fmla="*/ 814 w 1329"/>
                <a:gd name="T41" fmla="*/ 113 h 1194"/>
                <a:gd name="T42" fmla="*/ 270 w 1329"/>
                <a:gd name="T43" fmla="*/ 179 h 1194"/>
                <a:gd name="T44" fmla="*/ 181 w 1329"/>
                <a:gd name="T45" fmla="*/ 539 h 1194"/>
                <a:gd name="T46" fmla="*/ 191 w 1329"/>
                <a:gd name="T47" fmla="*/ 774 h 1194"/>
                <a:gd name="T48" fmla="*/ 174 w 1329"/>
                <a:gd name="T49" fmla="*/ 943 h 1194"/>
                <a:gd name="T50" fmla="*/ 234 w 1329"/>
                <a:gd name="T51" fmla="*/ 1036 h 1194"/>
                <a:gd name="T52" fmla="*/ 531 w 1329"/>
                <a:gd name="T53" fmla="*/ 1101 h 1194"/>
                <a:gd name="T54" fmla="*/ 736 w 1329"/>
                <a:gd name="T55" fmla="*/ 1035 h 1194"/>
                <a:gd name="T56" fmla="*/ 1027 w 1329"/>
                <a:gd name="T57" fmla="*/ 896 h 1194"/>
                <a:gd name="T58" fmla="*/ 1140 w 1329"/>
                <a:gd name="T59" fmla="*/ 840 h 1194"/>
                <a:gd name="T60" fmla="*/ 1222 w 1329"/>
                <a:gd name="T61" fmla="*/ 812 h 1194"/>
                <a:gd name="T62" fmla="*/ 1200 w 1329"/>
                <a:gd name="T63" fmla="*/ 772 h 1194"/>
                <a:gd name="T64" fmla="*/ 1135 w 1329"/>
                <a:gd name="T65" fmla="*/ 676 h 1194"/>
                <a:gd name="T66" fmla="*/ 1181 w 1329"/>
                <a:gd name="T67" fmla="*/ 550 h 1194"/>
                <a:gd name="T68" fmla="*/ 168 w 1329"/>
                <a:gd name="T69" fmla="*/ 817 h 1194"/>
                <a:gd name="T70" fmla="*/ 270 w 1329"/>
                <a:gd name="T71" fmla="*/ 942 h 1194"/>
                <a:gd name="T72" fmla="*/ 583 w 1329"/>
                <a:gd name="T73" fmla="*/ 198 h 1194"/>
                <a:gd name="T74" fmla="*/ 736 w 1329"/>
                <a:gd name="T75" fmla="*/ 965 h 1194"/>
                <a:gd name="T76" fmla="*/ 1192 w 1329"/>
                <a:gd name="T77" fmla="*/ 759 h 1194"/>
                <a:gd name="T78" fmla="*/ 1000 w 1329"/>
                <a:gd name="T79" fmla="*/ 751 h 1194"/>
                <a:gd name="T80" fmla="*/ 949 w 1329"/>
                <a:gd name="T81" fmla="*/ 732 h 1194"/>
                <a:gd name="T82" fmla="*/ 915 w 1329"/>
                <a:gd name="T83" fmla="*/ 739 h 1194"/>
                <a:gd name="T84" fmla="*/ 868 w 1329"/>
                <a:gd name="T85" fmla="*/ 781 h 1194"/>
                <a:gd name="T86" fmla="*/ 1033 w 1329"/>
                <a:gd name="T87" fmla="*/ 827 h 1194"/>
                <a:gd name="T88" fmla="*/ 968 w 1329"/>
                <a:gd name="T89" fmla="*/ 836 h 1194"/>
                <a:gd name="T90" fmla="*/ 1026 w 1329"/>
                <a:gd name="T91" fmla="*/ 784 h 1194"/>
                <a:gd name="T92" fmla="*/ 1111 w 1329"/>
                <a:gd name="T93" fmla="*/ 821 h 1194"/>
                <a:gd name="T94" fmla="*/ 1113 w 1329"/>
                <a:gd name="T95" fmla="*/ 772 h 1194"/>
                <a:gd name="T96" fmla="*/ 1031 w 1329"/>
                <a:gd name="T97" fmla="*/ 716 h 1194"/>
                <a:gd name="T98" fmla="*/ 1175 w 1329"/>
                <a:gd name="T99" fmla="*/ 552 h 1194"/>
                <a:gd name="T100" fmla="*/ 1255 w 1329"/>
                <a:gd name="T101" fmla="*/ 404 h 1194"/>
                <a:gd name="T102" fmla="*/ 1125 w 1329"/>
                <a:gd name="T103" fmla="*/ 462 h 1194"/>
                <a:gd name="T104" fmla="*/ 1117 w 1329"/>
                <a:gd name="T105" fmla="*/ 846 h 1194"/>
                <a:gd name="T106" fmla="*/ 1097 w 1329"/>
                <a:gd name="T107" fmla="*/ 857 h 1194"/>
                <a:gd name="T108" fmla="*/ 1108 w 1329"/>
                <a:gd name="T109" fmla="*/ 916 h 1194"/>
                <a:gd name="T110" fmla="*/ 900 w 1329"/>
                <a:gd name="T111" fmla="*/ 1028 h 1194"/>
                <a:gd name="T112" fmla="*/ 885 w 1329"/>
                <a:gd name="T113" fmla="*/ 1008 h 1194"/>
                <a:gd name="T114" fmla="*/ 736 w 1329"/>
                <a:gd name="T115" fmla="*/ 1122 h 1194"/>
                <a:gd name="T116" fmla="*/ 837 w 1329"/>
                <a:gd name="T117" fmla="*/ 1067 h 1194"/>
                <a:gd name="T118" fmla="*/ 1076 w 1329"/>
                <a:gd name="T119" fmla="*/ 959 h 1194"/>
                <a:gd name="T120" fmla="*/ 940 w 1329"/>
                <a:gd name="T121" fmla="*/ 1053 h 1194"/>
                <a:gd name="T122" fmla="*/ 812 w 1329"/>
                <a:gd name="T123" fmla="*/ 1117 h 1194"/>
                <a:gd name="T124" fmla="*/ 813 w 1329"/>
                <a:gd name="T125" fmla="*/ 1168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9" h="1194">
                  <a:moveTo>
                    <a:pt x="1270" y="436"/>
                  </a:moveTo>
                  <a:cubicBezTo>
                    <a:pt x="1273" y="435"/>
                    <a:pt x="1279" y="433"/>
                    <a:pt x="1278" y="430"/>
                  </a:cubicBezTo>
                  <a:cubicBezTo>
                    <a:pt x="1275" y="432"/>
                    <a:pt x="1271" y="433"/>
                    <a:pt x="1270" y="436"/>
                  </a:cubicBezTo>
                  <a:close/>
                  <a:moveTo>
                    <a:pt x="1304" y="441"/>
                  </a:moveTo>
                  <a:cubicBezTo>
                    <a:pt x="1304" y="439"/>
                    <a:pt x="1303" y="438"/>
                    <a:pt x="1302" y="438"/>
                  </a:cubicBezTo>
                  <a:cubicBezTo>
                    <a:pt x="1302" y="439"/>
                    <a:pt x="1300" y="440"/>
                    <a:pt x="1299" y="440"/>
                  </a:cubicBezTo>
                  <a:cubicBezTo>
                    <a:pt x="1298" y="444"/>
                    <a:pt x="1302" y="442"/>
                    <a:pt x="1304" y="441"/>
                  </a:cubicBezTo>
                  <a:close/>
                  <a:moveTo>
                    <a:pt x="1283" y="495"/>
                  </a:moveTo>
                  <a:cubicBezTo>
                    <a:pt x="1283" y="498"/>
                    <a:pt x="1276" y="498"/>
                    <a:pt x="1279" y="501"/>
                  </a:cubicBezTo>
                  <a:cubicBezTo>
                    <a:pt x="1280" y="499"/>
                    <a:pt x="1286" y="498"/>
                    <a:pt x="1283" y="495"/>
                  </a:cubicBezTo>
                  <a:close/>
                  <a:moveTo>
                    <a:pt x="1286" y="505"/>
                  </a:moveTo>
                  <a:cubicBezTo>
                    <a:pt x="1291" y="500"/>
                    <a:pt x="1293" y="502"/>
                    <a:pt x="1301" y="503"/>
                  </a:cubicBezTo>
                  <a:cubicBezTo>
                    <a:pt x="1302" y="501"/>
                    <a:pt x="1305" y="501"/>
                    <a:pt x="1304" y="498"/>
                  </a:cubicBezTo>
                  <a:cubicBezTo>
                    <a:pt x="1296" y="495"/>
                    <a:pt x="1288" y="498"/>
                    <a:pt x="1286" y="505"/>
                  </a:cubicBezTo>
                  <a:close/>
                  <a:moveTo>
                    <a:pt x="1327" y="419"/>
                  </a:moveTo>
                  <a:cubicBezTo>
                    <a:pt x="1326" y="420"/>
                    <a:pt x="1322" y="423"/>
                    <a:pt x="1325" y="425"/>
                  </a:cubicBezTo>
                  <a:cubicBezTo>
                    <a:pt x="1325" y="423"/>
                    <a:pt x="1329" y="420"/>
                    <a:pt x="1327" y="419"/>
                  </a:cubicBezTo>
                  <a:close/>
                  <a:moveTo>
                    <a:pt x="1216" y="25"/>
                  </a:moveTo>
                  <a:cubicBezTo>
                    <a:pt x="1211" y="25"/>
                    <a:pt x="1209" y="27"/>
                    <a:pt x="1208" y="30"/>
                  </a:cubicBezTo>
                  <a:cubicBezTo>
                    <a:pt x="1212" y="30"/>
                    <a:pt x="1217" y="30"/>
                    <a:pt x="1216" y="25"/>
                  </a:cubicBezTo>
                  <a:close/>
                  <a:moveTo>
                    <a:pt x="982" y="81"/>
                  </a:moveTo>
                  <a:cubicBezTo>
                    <a:pt x="976" y="80"/>
                    <a:pt x="972" y="85"/>
                    <a:pt x="973" y="89"/>
                  </a:cubicBezTo>
                  <a:cubicBezTo>
                    <a:pt x="976" y="86"/>
                    <a:pt x="980" y="84"/>
                    <a:pt x="982" y="81"/>
                  </a:cubicBezTo>
                  <a:close/>
                  <a:moveTo>
                    <a:pt x="731" y="93"/>
                  </a:moveTo>
                  <a:cubicBezTo>
                    <a:pt x="728" y="93"/>
                    <a:pt x="726" y="93"/>
                    <a:pt x="726" y="95"/>
                  </a:cubicBezTo>
                  <a:cubicBezTo>
                    <a:pt x="727" y="97"/>
                    <a:pt x="731" y="96"/>
                    <a:pt x="731" y="93"/>
                  </a:cubicBezTo>
                  <a:close/>
                  <a:moveTo>
                    <a:pt x="827" y="111"/>
                  </a:moveTo>
                  <a:cubicBezTo>
                    <a:pt x="826" y="112"/>
                    <a:pt x="823" y="112"/>
                    <a:pt x="823" y="114"/>
                  </a:cubicBezTo>
                  <a:cubicBezTo>
                    <a:pt x="827" y="113"/>
                    <a:pt x="829" y="110"/>
                    <a:pt x="830" y="107"/>
                  </a:cubicBezTo>
                  <a:cubicBezTo>
                    <a:pt x="827" y="108"/>
                    <a:pt x="821" y="107"/>
                    <a:pt x="820" y="111"/>
                  </a:cubicBezTo>
                  <a:cubicBezTo>
                    <a:pt x="822" y="111"/>
                    <a:pt x="826" y="108"/>
                    <a:pt x="827" y="111"/>
                  </a:cubicBezTo>
                  <a:close/>
                  <a:moveTo>
                    <a:pt x="1020" y="108"/>
                  </a:moveTo>
                  <a:cubicBezTo>
                    <a:pt x="1017" y="108"/>
                    <a:pt x="1017" y="110"/>
                    <a:pt x="1016" y="112"/>
                  </a:cubicBezTo>
                  <a:cubicBezTo>
                    <a:pt x="1019" y="113"/>
                    <a:pt x="1019" y="110"/>
                    <a:pt x="1020" y="108"/>
                  </a:cubicBezTo>
                  <a:close/>
                  <a:moveTo>
                    <a:pt x="552" y="137"/>
                  </a:moveTo>
                  <a:cubicBezTo>
                    <a:pt x="553" y="133"/>
                    <a:pt x="559" y="133"/>
                    <a:pt x="558" y="127"/>
                  </a:cubicBezTo>
                  <a:cubicBezTo>
                    <a:pt x="553" y="122"/>
                    <a:pt x="545" y="134"/>
                    <a:pt x="552" y="137"/>
                  </a:cubicBezTo>
                  <a:close/>
                  <a:moveTo>
                    <a:pt x="343" y="134"/>
                  </a:moveTo>
                  <a:cubicBezTo>
                    <a:pt x="338" y="134"/>
                    <a:pt x="336" y="136"/>
                    <a:pt x="335" y="139"/>
                  </a:cubicBezTo>
                  <a:cubicBezTo>
                    <a:pt x="340" y="140"/>
                    <a:pt x="342" y="137"/>
                    <a:pt x="343" y="134"/>
                  </a:cubicBezTo>
                  <a:close/>
                  <a:moveTo>
                    <a:pt x="1239" y="143"/>
                  </a:moveTo>
                  <a:cubicBezTo>
                    <a:pt x="1235" y="146"/>
                    <a:pt x="1230" y="147"/>
                    <a:pt x="1227" y="151"/>
                  </a:cubicBezTo>
                  <a:cubicBezTo>
                    <a:pt x="1233" y="150"/>
                    <a:pt x="1232" y="148"/>
                    <a:pt x="1238" y="147"/>
                  </a:cubicBezTo>
                  <a:cubicBezTo>
                    <a:pt x="1238" y="145"/>
                    <a:pt x="1239" y="145"/>
                    <a:pt x="1239" y="143"/>
                  </a:cubicBezTo>
                  <a:close/>
                  <a:moveTo>
                    <a:pt x="1168" y="160"/>
                  </a:moveTo>
                  <a:cubicBezTo>
                    <a:pt x="1165" y="157"/>
                    <a:pt x="1158" y="159"/>
                    <a:pt x="1158" y="163"/>
                  </a:cubicBezTo>
                  <a:cubicBezTo>
                    <a:pt x="1160" y="166"/>
                    <a:pt x="1166" y="163"/>
                    <a:pt x="1168" y="160"/>
                  </a:cubicBezTo>
                  <a:close/>
                  <a:moveTo>
                    <a:pt x="1005" y="166"/>
                  </a:moveTo>
                  <a:cubicBezTo>
                    <a:pt x="1009" y="167"/>
                    <a:pt x="1012" y="164"/>
                    <a:pt x="1014" y="162"/>
                  </a:cubicBezTo>
                  <a:cubicBezTo>
                    <a:pt x="1011" y="160"/>
                    <a:pt x="1006" y="162"/>
                    <a:pt x="1005" y="166"/>
                  </a:cubicBezTo>
                  <a:close/>
                  <a:moveTo>
                    <a:pt x="611" y="163"/>
                  </a:moveTo>
                  <a:cubicBezTo>
                    <a:pt x="608" y="164"/>
                    <a:pt x="605" y="163"/>
                    <a:pt x="603" y="165"/>
                  </a:cubicBezTo>
                  <a:cubicBezTo>
                    <a:pt x="603" y="167"/>
                    <a:pt x="603" y="169"/>
                    <a:pt x="604" y="170"/>
                  </a:cubicBezTo>
                  <a:cubicBezTo>
                    <a:pt x="607" y="169"/>
                    <a:pt x="610" y="167"/>
                    <a:pt x="611" y="163"/>
                  </a:cubicBezTo>
                  <a:close/>
                  <a:moveTo>
                    <a:pt x="1165" y="179"/>
                  </a:moveTo>
                  <a:cubicBezTo>
                    <a:pt x="1168" y="177"/>
                    <a:pt x="1168" y="173"/>
                    <a:pt x="1171" y="171"/>
                  </a:cubicBezTo>
                  <a:cubicBezTo>
                    <a:pt x="1165" y="170"/>
                    <a:pt x="1171" y="167"/>
                    <a:pt x="1170" y="163"/>
                  </a:cubicBezTo>
                  <a:cubicBezTo>
                    <a:pt x="1163" y="165"/>
                    <a:pt x="1159" y="170"/>
                    <a:pt x="1157" y="177"/>
                  </a:cubicBezTo>
                  <a:cubicBezTo>
                    <a:pt x="1160" y="176"/>
                    <a:pt x="1160" y="180"/>
                    <a:pt x="1165" y="179"/>
                  </a:cubicBezTo>
                  <a:close/>
                  <a:moveTo>
                    <a:pt x="1070" y="192"/>
                  </a:moveTo>
                  <a:cubicBezTo>
                    <a:pt x="1075" y="192"/>
                    <a:pt x="1078" y="189"/>
                    <a:pt x="1085" y="188"/>
                  </a:cubicBezTo>
                  <a:cubicBezTo>
                    <a:pt x="1086" y="186"/>
                    <a:pt x="1088" y="185"/>
                    <a:pt x="1087" y="181"/>
                  </a:cubicBezTo>
                  <a:cubicBezTo>
                    <a:pt x="1083" y="181"/>
                    <a:pt x="1080" y="184"/>
                    <a:pt x="1079" y="181"/>
                  </a:cubicBezTo>
                  <a:cubicBezTo>
                    <a:pt x="1079" y="179"/>
                    <a:pt x="1080" y="178"/>
                    <a:pt x="1081" y="177"/>
                  </a:cubicBezTo>
                  <a:cubicBezTo>
                    <a:pt x="1072" y="167"/>
                    <a:pt x="1059" y="185"/>
                    <a:pt x="1070" y="192"/>
                  </a:cubicBezTo>
                  <a:close/>
                  <a:moveTo>
                    <a:pt x="262" y="175"/>
                  </a:moveTo>
                  <a:cubicBezTo>
                    <a:pt x="259" y="175"/>
                    <a:pt x="259" y="179"/>
                    <a:pt x="257" y="181"/>
                  </a:cubicBezTo>
                  <a:cubicBezTo>
                    <a:pt x="260" y="180"/>
                    <a:pt x="263" y="179"/>
                    <a:pt x="262" y="175"/>
                  </a:cubicBezTo>
                  <a:close/>
                  <a:moveTo>
                    <a:pt x="1056" y="194"/>
                  </a:moveTo>
                  <a:cubicBezTo>
                    <a:pt x="1056" y="191"/>
                    <a:pt x="1054" y="191"/>
                    <a:pt x="1053" y="190"/>
                  </a:cubicBezTo>
                  <a:cubicBezTo>
                    <a:pt x="1051" y="193"/>
                    <a:pt x="1044" y="192"/>
                    <a:pt x="1043" y="196"/>
                  </a:cubicBezTo>
                  <a:cubicBezTo>
                    <a:pt x="1049" y="197"/>
                    <a:pt x="1051" y="194"/>
                    <a:pt x="1056" y="194"/>
                  </a:cubicBezTo>
                  <a:close/>
                  <a:moveTo>
                    <a:pt x="1041" y="196"/>
                  </a:moveTo>
                  <a:cubicBezTo>
                    <a:pt x="1036" y="197"/>
                    <a:pt x="1038" y="200"/>
                    <a:pt x="1037" y="203"/>
                  </a:cubicBezTo>
                  <a:cubicBezTo>
                    <a:pt x="1041" y="202"/>
                    <a:pt x="1040" y="199"/>
                    <a:pt x="1041" y="196"/>
                  </a:cubicBezTo>
                  <a:close/>
                  <a:moveTo>
                    <a:pt x="1106" y="201"/>
                  </a:moveTo>
                  <a:cubicBezTo>
                    <a:pt x="1106" y="204"/>
                    <a:pt x="1106" y="206"/>
                    <a:pt x="1109" y="206"/>
                  </a:cubicBezTo>
                  <a:cubicBezTo>
                    <a:pt x="1109" y="203"/>
                    <a:pt x="1113" y="201"/>
                    <a:pt x="1109" y="200"/>
                  </a:cubicBezTo>
                  <a:cubicBezTo>
                    <a:pt x="1109" y="201"/>
                    <a:pt x="1108" y="201"/>
                    <a:pt x="1106" y="201"/>
                  </a:cubicBezTo>
                  <a:close/>
                  <a:moveTo>
                    <a:pt x="1023" y="204"/>
                  </a:moveTo>
                  <a:cubicBezTo>
                    <a:pt x="1021" y="206"/>
                    <a:pt x="1018" y="206"/>
                    <a:pt x="1018" y="209"/>
                  </a:cubicBezTo>
                  <a:cubicBezTo>
                    <a:pt x="1020" y="209"/>
                    <a:pt x="1020" y="210"/>
                    <a:pt x="1021" y="210"/>
                  </a:cubicBezTo>
                  <a:cubicBezTo>
                    <a:pt x="1020" y="207"/>
                    <a:pt x="1026" y="207"/>
                    <a:pt x="1023" y="204"/>
                  </a:cubicBezTo>
                  <a:close/>
                  <a:moveTo>
                    <a:pt x="1001" y="222"/>
                  </a:moveTo>
                  <a:cubicBezTo>
                    <a:pt x="1004" y="223"/>
                    <a:pt x="1011" y="220"/>
                    <a:pt x="1013" y="216"/>
                  </a:cubicBezTo>
                  <a:cubicBezTo>
                    <a:pt x="1008" y="217"/>
                    <a:pt x="1002" y="217"/>
                    <a:pt x="1001" y="222"/>
                  </a:cubicBezTo>
                  <a:close/>
                  <a:moveTo>
                    <a:pt x="985" y="221"/>
                  </a:moveTo>
                  <a:cubicBezTo>
                    <a:pt x="981" y="221"/>
                    <a:pt x="979" y="223"/>
                    <a:pt x="977" y="225"/>
                  </a:cubicBezTo>
                  <a:cubicBezTo>
                    <a:pt x="980" y="224"/>
                    <a:pt x="985" y="226"/>
                    <a:pt x="985" y="221"/>
                  </a:cubicBezTo>
                  <a:close/>
                  <a:moveTo>
                    <a:pt x="1122" y="240"/>
                  </a:moveTo>
                  <a:cubicBezTo>
                    <a:pt x="1124" y="240"/>
                    <a:pt x="1124" y="243"/>
                    <a:pt x="1126" y="244"/>
                  </a:cubicBezTo>
                  <a:cubicBezTo>
                    <a:pt x="1127" y="243"/>
                    <a:pt x="1128" y="243"/>
                    <a:pt x="1129" y="243"/>
                  </a:cubicBezTo>
                  <a:cubicBezTo>
                    <a:pt x="1129" y="241"/>
                    <a:pt x="1129" y="239"/>
                    <a:pt x="1128" y="239"/>
                  </a:cubicBezTo>
                  <a:cubicBezTo>
                    <a:pt x="1128" y="241"/>
                    <a:pt x="1126" y="237"/>
                    <a:pt x="1126" y="236"/>
                  </a:cubicBezTo>
                  <a:cubicBezTo>
                    <a:pt x="1128" y="237"/>
                    <a:pt x="1129" y="235"/>
                    <a:pt x="1127" y="234"/>
                  </a:cubicBezTo>
                  <a:cubicBezTo>
                    <a:pt x="1126" y="236"/>
                    <a:pt x="1124" y="236"/>
                    <a:pt x="1124" y="238"/>
                  </a:cubicBezTo>
                  <a:cubicBezTo>
                    <a:pt x="1127" y="241"/>
                    <a:pt x="1122" y="238"/>
                    <a:pt x="1122" y="240"/>
                  </a:cubicBezTo>
                  <a:close/>
                  <a:moveTo>
                    <a:pt x="1145" y="258"/>
                  </a:moveTo>
                  <a:cubicBezTo>
                    <a:pt x="1141" y="259"/>
                    <a:pt x="1141" y="256"/>
                    <a:pt x="1138" y="256"/>
                  </a:cubicBezTo>
                  <a:cubicBezTo>
                    <a:pt x="1138" y="257"/>
                    <a:pt x="1138" y="259"/>
                    <a:pt x="1137" y="259"/>
                  </a:cubicBezTo>
                  <a:cubicBezTo>
                    <a:pt x="1141" y="260"/>
                    <a:pt x="1143" y="259"/>
                    <a:pt x="1145" y="258"/>
                  </a:cubicBezTo>
                  <a:close/>
                  <a:moveTo>
                    <a:pt x="1140" y="326"/>
                  </a:moveTo>
                  <a:cubicBezTo>
                    <a:pt x="1136" y="328"/>
                    <a:pt x="1140" y="321"/>
                    <a:pt x="1136" y="323"/>
                  </a:cubicBezTo>
                  <a:cubicBezTo>
                    <a:pt x="1136" y="326"/>
                    <a:pt x="1139" y="330"/>
                    <a:pt x="1140" y="326"/>
                  </a:cubicBezTo>
                  <a:close/>
                  <a:moveTo>
                    <a:pt x="1151" y="341"/>
                  </a:moveTo>
                  <a:cubicBezTo>
                    <a:pt x="1158" y="341"/>
                    <a:pt x="1164" y="334"/>
                    <a:pt x="1162" y="327"/>
                  </a:cubicBezTo>
                  <a:cubicBezTo>
                    <a:pt x="1153" y="326"/>
                    <a:pt x="1148" y="336"/>
                    <a:pt x="1151" y="341"/>
                  </a:cubicBezTo>
                  <a:close/>
                  <a:moveTo>
                    <a:pt x="119" y="329"/>
                  </a:moveTo>
                  <a:cubicBezTo>
                    <a:pt x="115" y="329"/>
                    <a:pt x="113" y="330"/>
                    <a:pt x="111" y="333"/>
                  </a:cubicBezTo>
                  <a:cubicBezTo>
                    <a:pt x="116" y="334"/>
                    <a:pt x="116" y="331"/>
                    <a:pt x="119" y="329"/>
                  </a:cubicBezTo>
                  <a:close/>
                  <a:moveTo>
                    <a:pt x="1131" y="342"/>
                  </a:moveTo>
                  <a:cubicBezTo>
                    <a:pt x="1132" y="338"/>
                    <a:pt x="1134" y="336"/>
                    <a:pt x="1136" y="334"/>
                  </a:cubicBezTo>
                  <a:cubicBezTo>
                    <a:pt x="1131" y="335"/>
                    <a:pt x="1129" y="335"/>
                    <a:pt x="1127" y="337"/>
                  </a:cubicBezTo>
                  <a:cubicBezTo>
                    <a:pt x="1131" y="336"/>
                    <a:pt x="1126" y="342"/>
                    <a:pt x="1131" y="342"/>
                  </a:cubicBezTo>
                  <a:close/>
                  <a:moveTo>
                    <a:pt x="1136" y="343"/>
                  </a:moveTo>
                  <a:cubicBezTo>
                    <a:pt x="1132" y="343"/>
                    <a:pt x="1128" y="341"/>
                    <a:pt x="1128" y="347"/>
                  </a:cubicBezTo>
                  <a:cubicBezTo>
                    <a:pt x="1131" y="349"/>
                    <a:pt x="1136" y="346"/>
                    <a:pt x="1136" y="343"/>
                  </a:cubicBezTo>
                  <a:close/>
                  <a:moveTo>
                    <a:pt x="1208" y="347"/>
                  </a:moveTo>
                  <a:cubicBezTo>
                    <a:pt x="1208" y="345"/>
                    <a:pt x="1208" y="344"/>
                    <a:pt x="1209" y="343"/>
                  </a:cubicBezTo>
                  <a:cubicBezTo>
                    <a:pt x="1202" y="345"/>
                    <a:pt x="1195" y="346"/>
                    <a:pt x="1192" y="351"/>
                  </a:cubicBezTo>
                  <a:cubicBezTo>
                    <a:pt x="1199" y="351"/>
                    <a:pt x="1202" y="345"/>
                    <a:pt x="1208" y="347"/>
                  </a:cubicBezTo>
                  <a:close/>
                  <a:moveTo>
                    <a:pt x="1191" y="376"/>
                  </a:moveTo>
                  <a:cubicBezTo>
                    <a:pt x="1204" y="374"/>
                    <a:pt x="1208" y="366"/>
                    <a:pt x="1215" y="359"/>
                  </a:cubicBezTo>
                  <a:cubicBezTo>
                    <a:pt x="1204" y="358"/>
                    <a:pt x="1200" y="365"/>
                    <a:pt x="1191" y="367"/>
                  </a:cubicBezTo>
                  <a:cubicBezTo>
                    <a:pt x="1192" y="371"/>
                    <a:pt x="1193" y="374"/>
                    <a:pt x="1191" y="376"/>
                  </a:cubicBezTo>
                  <a:close/>
                  <a:moveTo>
                    <a:pt x="1212" y="393"/>
                  </a:moveTo>
                  <a:cubicBezTo>
                    <a:pt x="1211" y="399"/>
                    <a:pt x="1207" y="394"/>
                    <a:pt x="1203" y="400"/>
                  </a:cubicBezTo>
                  <a:cubicBezTo>
                    <a:pt x="1208" y="400"/>
                    <a:pt x="1209" y="398"/>
                    <a:pt x="1212" y="398"/>
                  </a:cubicBezTo>
                  <a:cubicBezTo>
                    <a:pt x="1213" y="399"/>
                    <a:pt x="1212" y="400"/>
                    <a:pt x="1212" y="401"/>
                  </a:cubicBezTo>
                  <a:cubicBezTo>
                    <a:pt x="1218" y="401"/>
                    <a:pt x="1216" y="395"/>
                    <a:pt x="1212" y="393"/>
                  </a:cubicBezTo>
                  <a:close/>
                  <a:moveTo>
                    <a:pt x="1108" y="408"/>
                  </a:moveTo>
                  <a:cubicBezTo>
                    <a:pt x="1110" y="408"/>
                    <a:pt x="1110" y="408"/>
                    <a:pt x="1110" y="408"/>
                  </a:cubicBezTo>
                  <a:cubicBezTo>
                    <a:pt x="1110" y="409"/>
                    <a:pt x="1109" y="413"/>
                    <a:pt x="1111" y="413"/>
                  </a:cubicBezTo>
                  <a:cubicBezTo>
                    <a:pt x="1113" y="411"/>
                    <a:pt x="1110" y="410"/>
                    <a:pt x="1111" y="407"/>
                  </a:cubicBezTo>
                  <a:cubicBezTo>
                    <a:pt x="1110" y="407"/>
                    <a:pt x="1108" y="407"/>
                    <a:pt x="1108" y="408"/>
                  </a:cubicBezTo>
                  <a:close/>
                  <a:moveTo>
                    <a:pt x="1147" y="417"/>
                  </a:moveTo>
                  <a:cubicBezTo>
                    <a:pt x="1150" y="416"/>
                    <a:pt x="1152" y="414"/>
                    <a:pt x="1155" y="414"/>
                  </a:cubicBezTo>
                  <a:cubicBezTo>
                    <a:pt x="1156" y="410"/>
                    <a:pt x="1152" y="413"/>
                    <a:pt x="1152" y="411"/>
                  </a:cubicBezTo>
                  <a:cubicBezTo>
                    <a:pt x="1153" y="411"/>
                    <a:pt x="1154" y="411"/>
                    <a:pt x="1154" y="410"/>
                  </a:cubicBezTo>
                  <a:cubicBezTo>
                    <a:pt x="1150" y="409"/>
                    <a:pt x="1149" y="411"/>
                    <a:pt x="1147" y="412"/>
                  </a:cubicBezTo>
                  <a:cubicBezTo>
                    <a:pt x="1147" y="413"/>
                    <a:pt x="1145" y="417"/>
                    <a:pt x="1147" y="417"/>
                  </a:cubicBezTo>
                  <a:close/>
                  <a:moveTo>
                    <a:pt x="1179" y="431"/>
                  </a:moveTo>
                  <a:cubicBezTo>
                    <a:pt x="1183" y="429"/>
                    <a:pt x="1188" y="427"/>
                    <a:pt x="1193" y="425"/>
                  </a:cubicBezTo>
                  <a:cubicBezTo>
                    <a:pt x="1195" y="426"/>
                    <a:pt x="1192" y="428"/>
                    <a:pt x="1194" y="429"/>
                  </a:cubicBezTo>
                  <a:cubicBezTo>
                    <a:pt x="1200" y="429"/>
                    <a:pt x="1200" y="429"/>
                    <a:pt x="1200" y="429"/>
                  </a:cubicBezTo>
                  <a:cubicBezTo>
                    <a:pt x="1202" y="426"/>
                    <a:pt x="1204" y="421"/>
                    <a:pt x="1209" y="419"/>
                  </a:cubicBezTo>
                  <a:cubicBezTo>
                    <a:pt x="1210" y="418"/>
                    <a:pt x="1206" y="416"/>
                    <a:pt x="1209" y="416"/>
                  </a:cubicBezTo>
                  <a:cubicBezTo>
                    <a:pt x="1210" y="411"/>
                    <a:pt x="1197" y="413"/>
                    <a:pt x="1191" y="416"/>
                  </a:cubicBezTo>
                  <a:cubicBezTo>
                    <a:pt x="1191" y="421"/>
                    <a:pt x="1179" y="427"/>
                    <a:pt x="1179" y="431"/>
                  </a:cubicBezTo>
                  <a:close/>
                  <a:moveTo>
                    <a:pt x="1073" y="425"/>
                  </a:moveTo>
                  <a:cubicBezTo>
                    <a:pt x="1075" y="425"/>
                    <a:pt x="1075" y="426"/>
                    <a:pt x="1077" y="426"/>
                  </a:cubicBezTo>
                  <a:cubicBezTo>
                    <a:pt x="1076" y="420"/>
                    <a:pt x="1083" y="422"/>
                    <a:pt x="1082" y="416"/>
                  </a:cubicBezTo>
                  <a:cubicBezTo>
                    <a:pt x="1079" y="416"/>
                    <a:pt x="1079" y="416"/>
                    <a:pt x="1079" y="416"/>
                  </a:cubicBezTo>
                  <a:cubicBezTo>
                    <a:pt x="1080" y="420"/>
                    <a:pt x="1075" y="418"/>
                    <a:pt x="1074" y="420"/>
                  </a:cubicBezTo>
                  <a:cubicBezTo>
                    <a:pt x="1077" y="422"/>
                    <a:pt x="1072" y="422"/>
                    <a:pt x="1073" y="425"/>
                  </a:cubicBezTo>
                  <a:close/>
                  <a:moveTo>
                    <a:pt x="1152" y="425"/>
                  </a:moveTo>
                  <a:cubicBezTo>
                    <a:pt x="1154" y="425"/>
                    <a:pt x="1157" y="425"/>
                    <a:pt x="1158" y="424"/>
                  </a:cubicBezTo>
                  <a:cubicBezTo>
                    <a:pt x="1160" y="417"/>
                    <a:pt x="1152" y="422"/>
                    <a:pt x="1157" y="417"/>
                  </a:cubicBezTo>
                  <a:cubicBezTo>
                    <a:pt x="1154" y="418"/>
                    <a:pt x="1150" y="418"/>
                    <a:pt x="1149" y="421"/>
                  </a:cubicBezTo>
                  <a:cubicBezTo>
                    <a:pt x="1152" y="422"/>
                    <a:pt x="1154" y="419"/>
                    <a:pt x="1154" y="421"/>
                  </a:cubicBezTo>
                  <a:cubicBezTo>
                    <a:pt x="1152" y="421"/>
                    <a:pt x="1152" y="423"/>
                    <a:pt x="1152" y="425"/>
                  </a:cubicBezTo>
                  <a:close/>
                  <a:moveTo>
                    <a:pt x="1104" y="424"/>
                  </a:moveTo>
                  <a:cubicBezTo>
                    <a:pt x="1107" y="423"/>
                    <a:pt x="1110" y="420"/>
                    <a:pt x="1109" y="418"/>
                  </a:cubicBezTo>
                  <a:cubicBezTo>
                    <a:pt x="1108" y="420"/>
                    <a:pt x="1104" y="420"/>
                    <a:pt x="1104" y="424"/>
                  </a:cubicBezTo>
                  <a:close/>
                  <a:moveTo>
                    <a:pt x="68" y="432"/>
                  </a:moveTo>
                  <a:cubicBezTo>
                    <a:pt x="68" y="429"/>
                    <a:pt x="68" y="429"/>
                    <a:pt x="68" y="429"/>
                  </a:cubicBezTo>
                  <a:cubicBezTo>
                    <a:pt x="67" y="429"/>
                    <a:pt x="65" y="428"/>
                    <a:pt x="65" y="429"/>
                  </a:cubicBezTo>
                  <a:cubicBezTo>
                    <a:pt x="66" y="430"/>
                    <a:pt x="65" y="433"/>
                    <a:pt x="68" y="432"/>
                  </a:cubicBezTo>
                  <a:close/>
                  <a:moveTo>
                    <a:pt x="1185" y="436"/>
                  </a:moveTo>
                  <a:cubicBezTo>
                    <a:pt x="1190" y="436"/>
                    <a:pt x="1193" y="434"/>
                    <a:pt x="1195" y="431"/>
                  </a:cubicBezTo>
                  <a:cubicBezTo>
                    <a:pt x="1192" y="430"/>
                    <a:pt x="1187" y="434"/>
                    <a:pt x="1185" y="436"/>
                  </a:cubicBezTo>
                  <a:close/>
                  <a:moveTo>
                    <a:pt x="1159" y="432"/>
                  </a:moveTo>
                  <a:cubicBezTo>
                    <a:pt x="1158" y="436"/>
                    <a:pt x="1154" y="437"/>
                    <a:pt x="1153" y="441"/>
                  </a:cubicBezTo>
                  <a:cubicBezTo>
                    <a:pt x="1158" y="440"/>
                    <a:pt x="1161" y="438"/>
                    <a:pt x="1164" y="435"/>
                  </a:cubicBezTo>
                  <a:cubicBezTo>
                    <a:pt x="1161" y="435"/>
                    <a:pt x="1162" y="432"/>
                    <a:pt x="1159" y="432"/>
                  </a:cubicBezTo>
                  <a:close/>
                  <a:moveTo>
                    <a:pt x="1201" y="437"/>
                  </a:moveTo>
                  <a:cubicBezTo>
                    <a:pt x="1199" y="437"/>
                    <a:pt x="1199" y="437"/>
                    <a:pt x="1199" y="437"/>
                  </a:cubicBezTo>
                  <a:cubicBezTo>
                    <a:pt x="1198" y="442"/>
                    <a:pt x="1192" y="441"/>
                    <a:pt x="1191" y="445"/>
                  </a:cubicBezTo>
                  <a:cubicBezTo>
                    <a:pt x="1194" y="442"/>
                    <a:pt x="1201" y="443"/>
                    <a:pt x="1201" y="437"/>
                  </a:cubicBezTo>
                  <a:close/>
                  <a:moveTo>
                    <a:pt x="1240" y="443"/>
                  </a:moveTo>
                  <a:cubicBezTo>
                    <a:pt x="1239" y="440"/>
                    <a:pt x="1241" y="439"/>
                    <a:pt x="1241" y="437"/>
                  </a:cubicBezTo>
                  <a:cubicBezTo>
                    <a:pt x="1234" y="438"/>
                    <a:pt x="1228" y="441"/>
                    <a:pt x="1226" y="447"/>
                  </a:cubicBezTo>
                  <a:cubicBezTo>
                    <a:pt x="1233" y="448"/>
                    <a:pt x="1234" y="443"/>
                    <a:pt x="1240" y="443"/>
                  </a:cubicBezTo>
                  <a:close/>
                  <a:moveTo>
                    <a:pt x="1059" y="439"/>
                  </a:moveTo>
                  <a:cubicBezTo>
                    <a:pt x="1051" y="438"/>
                    <a:pt x="1048" y="443"/>
                    <a:pt x="1048" y="450"/>
                  </a:cubicBezTo>
                  <a:cubicBezTo>
                    <a:pt x="1043" y="453"/>
                    <a:pt x="1037" y="456"/>
                    <a:pt x="1032" y="459"/>
                  </a:cubicBezTo>
                  <a:cubicBezTo>
                    <a:pt x="1031" y="463"/>
                    <a:pt x="1033" y="464"/>
                    <a:pt x="1035" y="466"/>
                  </a:cubicBezTo>
                  <a:cubicBezTo>
                    <a:pt x="1039" y="464"/>
                    <a:pt x="1042" y="461"/>
                    <a:pt x="1048" y="461"/>
                  </a:cubicBezTo>
                  <a:cubicBezTo>
                    <a:pt x="1049" y="458"/>
                    <a:pt x="1045" y="460"/>
                    <a:pt x="1046" y="457"/>
                  </a:cubicBezTo>
                  <a:cubicBezTo>
                    <a:pt x="1051" y="456"/>
                    <a:pt x="1055" y="454"/>
                    <a:pt x="1058" y="451"/>
                  </a:cubicBezTo>
                  <a:cubicBezTo>
                    <a:pt x="1055" y="450"/>
                    <a:pt x="1054" y="452"/>
                    <a:pt x="1052" y="452"/>
                  </a:cubicBezTo>
                  <a:cubicBezTo>
                    <a:pt x="1055" y="449"/>
                    <a:pt x="1050" y="450"/>
                    <a:pt x="1050" y="449"/>
                  </a:cubicBezTo>
                  <a:cubicBezTo>
                    <a:pt x="1051" y="444"/>
                    <a:pt x="1057" y="444"/>
                    <a:pt x="1059" y="439"/>
                  </a:cubicBezTo>
                  <a:close/>
                  <a:moveTo>
                    <a:pt x="1030" y="451"/>
                  </a:moveTo>
                  <a:cubicBezTo>
                    <a:pt x="1032" y="453"/>
                    <a:pt x="1034" y="451"/>
                    <a:pt x="1037" y="451"/>
                  </a:cubicBezTo>
                  <a:cubicBezTo>
                    <a:pt x="1037" y="448"/>
                    <a:pt x="1035" y="448"/>
                    <a:pt x="1036" y="446"/>
                  </a:cubicBezTo>
                  <a:cubicBezTo>
                    <a:pt x="1032" y="446"/>
                    <a:pt x="1031" y="448"/>
                    <a:pt x="1030" y="451"/>
                  </a:cubicBezTo>
                  <a:close/>
                  <a:moveTo>
                    <a:pt x="1194" y="448"/>
                  </a:moveTo>
                  <a:cubicBezTo>
                    <a:pt x="1193" y="449"/>
                    <a:pt x="1193" y="451"/>
                    <a:pt x="1193" y="453"/>
                  </a:cubicBezTo>
                  <a:cubicBezTo>
                    <a:pt x="1196" y="452"/>
                    <a:pt x="1198" y="451"/>
                    <a:pt x="1199" y="449"/>
                  </a:cubicBezTo>
                  <a:cubicBezTo>
                    <a:pt x="1197" y="449"/>
                    <a:pt x="1197" y="447"/>
                    <a:pt x="1194" y="448"/>
                  </a:cubicBezTo>
                  <a:close/>
                  <a:moveTo>
                    <a:pt x="1245" y="449"/>
                  </a:moveTo>
                  <a:cubicBezTo>
                    <a:pt x="1243" y="449"/>
                    <a:pt x="1243" y="450"/>
                    <a:pt x="1241" y="450"/>
                  </a:cubicBezTo>
                  <a:cubicBezTo>
                    <a:pt x="1241" y="449"/>
                    <a:pt x="1240" y="448"/>
                    <a:pt x="1239" y="448"/>
                  </a:cubicBezTo>
                  <a:cubicBezTo>
                    <a:pt x="1239" y="450"/>
                    <a:pt x="1237" y="452"/>
                    <a:pt x="1238" y="455"/>
                  </a:cubicBezTo>
                  <a:cubicBezTo>
                    <a:pt x="1241" y="454"/>
                    <a:pt x="1242" y="451"/>
                    <a:pt x="1245" y="449"/>
                  </a:cubicBezTo>
                  <a:close/>
                  <a:moveTo>
                    <a:pt x="1212" y="456"/>
                  </a:moveTo>
                  <a:cubicBezTo>
                    <a:pt x="1213" y="457"/>
                    <a:pt x="1211" y="452"/>
                    <a:pt x="1209" y="452"/>
                  </a:cubicBezTo>
                  <a:cubicBezTo>
                    <a:pt x="1207" y="455"/>
                    <a:pt x="1205" y="452"/>
                    <a:pt x="1203" y="453"/>
                  </a:cubicBezTo>
                  <a:cubicBezTo>
                    <a:pt x="1195" y="454"/>
                    <a:pt x="1192" y="462"/>
                    <a:pt x="1185" y="466"/>
                  </a:cubicBezTo>
                  <a:cubicBezTo>
                    <a:pt x="1177" y="470"/>
                    <a:pt x="1168" y="473"/>
                    <a:pt x="1159" y="477"/>
                  </a:cubicBezTo>
                  <a:cubicBezTo>
                    <a:pt x="1159" y="480"/>
                    <a:pt x="1156" y="481"/>
                    <a:pt x="1156" y="484"/>
                  </a:cubicBezTo>
                  <a:cubicBezTo>
                    <a:pt x="1168" y="484"/>
                    <a:pt x="1178" y="470"/>
                    <a:pt x="1195" y="468"/>
                  </a:cubicBezTo>
                  <a:cubicBezTo>
                    <a:pt x="1200" y="463"/>
                    <a:pt x="1207" y="460"/>
                    <a:pt x="1212" y="456"/>
                  </a:cubicBezTo>
                  <a:close/>
                  <a:moveTo>
                    <a:pt x="1055" y="455"/>
                  </a:moveTo>
                  <a:cubicBezTo>
                    <a:pt x="1055" y="457"/>
                    <a:pt x="1051" y="456"/>
                    <a:pt x="1051" y="458"/>
                  </a:cubicBezTo>
                  <a:cubicBezTo>
                    <a:pt x="1053" y="458"/>
                    <a:pt x="1052" y="461"/>
                    <a:pt x="1054" y="461"/>
                  </a:cubicBezTo>
                  <a:cubicBezTo>
                    <a:pt x="1053" y="459"/>
                    <a:pt x="1058" y="457"/>
                    <a:pt x="1055" y="455"/>
                  </a:cubicBezTo>
                  <a:close/>
                  <a:moveTo>
                    <a:pt x="128" y="500"/>
                  </a:moveTo>
                  <a:cubicBezTo>
                    <a:pt x="131" y="500"/>
                    <a:pt x="133" y="499"/>
                    <a:pt x="134" y="497"/>
                  </a:cubicBezTo>
                  <a:cubicBezTo>
                    <a:pt x="132" y="495"/>
                    <a:pt x="129" y="498"/>
                    <a:pt x="128" y="500"/>
                  </a:cubicBezTo>
                  <a:close/>
                  <a:moveTo>
                    <a:pt x="123" y="531"/>
                  </a:moveTo>
                  <a:cubicBezTo>
                    <a:pt x="127" y="529"/>
                    <a:pt x="131" y="527"/>
                    <a:pt x="137" y="528"/>
                  </a:cubicBezTo>
                  <a:cubicBezTo>
                    <a:pt x="141" y="524"/>
                    <a:pt x="139" y="514"/>
                    <a:pt x="144" y="511"/>
                  </a:cubicBezTo>
                  <a:cubicBezTo>
                    <a:pt x="141" y="507"/>
                    <a:pt x="134" y="509"/>
                    <a:pt x="130" y="512"/>
                  </a:cubicBezTo>
                  <a:cubicBezTo>
                    <a:pt x="134" y="516"/>
                    <a:pt x="131" y="519"/>
                    <a:pt x="133" y="521"/>
                  </a:cubicBezTo>
                  <a:cubicBezTo>
                    <a:pt x="131" y="526"/>
                    <a:pt x="126" y="527"/>
                    <a:pt x="123" y="531"/>
                  </a:cubicBezTo>
                  <a:close/>
                  <a:moveTo>
                    <a:pt x="1252" y="521"/>
                  </a:moveTo>
                  <a:cubicBezTo>
                    <a:pt x="1255" y="520"/>
                    <a:pt x="1259" y="520"/>
                    <a:pt x="1260" y="517"/>
                  </a:cubicBezTo>
                  <a:cubicBezTo>
                    <a:pt x="1256" y="517"/>
                    <a:pt x="1253" y="518"/>
                    <a:pt x="1252" y="521"/>
                  </a:cubicBezTo>
                  <a:close/>
                  <a:moveTo>
                    <a:pt x="163" y="524"/>
                  </a:moveTo>
                  <a:cubicBezTo>
                    <a:pt x="162" y="528"/>
                    <a:pt x="157" y="529"/>
                    <a:pt x="154" y="533"/>
                  </a:cubicBezTo>
                  <a:cubicBezTo>
                    <a:pt x="160" y="533"/>
                    <a:pt x="160" y="533"/>
                    <a:pt x="160" y="533"/>
                  </a:cubicBezTo>
                  <a:cubicBezTo>
                    <a:pt x="160" y="530"/>
                    <a:pt x="166" y="527"/>
                    <a:pt x="163" y="524"/>
                  </a:cubicBezTo>
                  <a:close/>
                  <a:moveTo>
                    <a:pt x="143" y="551"/>
                  </a:moveTo>
                  <a:cubicBezTo>
                    <a:pt x="142" y="551"/>
                    <a:pt x="143" y="548"/>
                    <a:pt x="141" y="548"/>
                  </a:cubicBezTo>
                  <a:cubicBezTo>
                    <a:pt x="140" y="549"/>
                    <a:pt x="139" y="549"/>
                    <a:pt x="138" y="549"/>
                  </a:cubicBezTo>
                  <a:cubicBezTo>
                    <a:pt x="136" y="554"/>
                    <a:pt x="143" y="554"/>
                    <a:pt x="143" y="551"/>
                  </a:cubicBezTo>
                  <a:close/>
                  <a:moveTo>
                    <a:pt x="133" y="576"/>
                  </a:moveTo>
                  <a:cubicBezTo>
                    <a:pt x="130" y="576"/>
                    <a:pt x="126" y="580"/>
                    <a:pt x="128" y="582"/>
                  </a:cubicBezTo>
                  <a:cubicBezTo>
                    <a:pt x="129" y="580"/>
                    <a:pt x="132" y="579"/>
                    <a:pt x="133" y="576"/>
                  </a:cubicBezTo>
                  <a:close/>
                  <a:moveTo>
                    <a:pt x="139" y="587"/>
                  </a:moveTo>
                  <a:cubicBezTo>
                    <a:pt x="145" y="585"/>
                    <a:pt x="152" y="583"/>
                    <a:pt x="153" y="576"/>
                  </a:cubicBezTo>
                  <a:cubicBezTo>
                    <a:pt x="145" y="576"/>
                    <a:pt x="145" y="585"/>
                    <a:pt x="139" y="587"/>
                  </a:cubicBezTo>
                  <a:close/>
                  <a:moveTo>
                    <a:pt x="129" y="597"/>
                  </a:moveTo>
                  <a:cubicBezTo>
                    <a:pt x="128" y="600"/>
                    <a:pt x="135" y="597"/>
                    <a:pt x="136" y="597"/>
                  </a:cubicBezTo>
                  <a:cubicBezTo>
                    <a:pt x="134" y="595"/>
                    <a:pt x="131" y="596"/>
                    <a:pt x="129" y="597"/>
                  </a:cubicBezTo>
                  <a:close/>
                  <a:moveTo>
                    <a:pt x="1159" y="601"/>
                  </a:moveTo>
                  <a:cubicBezTo>
                    <a:pt x="1154" y="604"/>
                    <a:pt x="1147" y="604"/>
                    <a:pt x="1147" y="611"/>
                  </a:cubicBezTo>
                  <a:cubicBezTo>
                    <a:pt x="1152" y="610"/>
                    <a:pt x="1163" y="605"/>
                    <a:pt x="1159" y="601"/>
                  </a:cubicBezTo>
                  <a:close/>
                  <a:moveTo>
                    <a:pt x="95" y="617"/>
                  </a:moveTo>
                  <a:cubicBezTo>
                    <a:pt x="100" y="616"/>
                    <a:pt x="103" y="611"/>
                    <a:pt x="105" y="607"/>
                  </a:cubicBezTo>
                  <a:cubicBezTo>
                    <a:pt x="99" y="607"/>
                    <a:pt x="96" y="612"/>
                    <a:pt x="95" y="617"/>
                  </a:cubicBezTo>
                  <a:close/>
                  <a:moveTo>
                    <a:pt x="1184" y="609"/>
                  </a:moveTo>
                  <a:cubicBezTo>
                    <a:pt x="1182" y="610"/>
                    <a:pt x="1179" y="611"/>
                    <a:pt x="1177" y="612"/>
                  </a:cubicBezTo>
                  <a:cubicBezTo>
                    <a:pt x="1176" y="614"/>
                    <a:pt x="1177" y="617"/>
                    <a:pt x="1179" y="619"/>
                  </a:cubicBezTo>
                  <a:cubicBezTo>
                    <a:pt x="1181" y="616"/>
                    <a:pt x="1184" y="613"/>
                    <a:pt x="1184" y="609"/>
                  </a:cubicBezTo>
                  <a:close/>
                  <a:moveTo>
                    <a:pt x="1170" y="621"/>
                  </a:moveTo>
                  <a:cubicBezTo>
                    <a:pt x="1172" y="623"/>
                    <a:pt x="1173" y="620"/>
                    <a:pt x="1175" y="620"/>
                  </a:cubicBezTo>
                  <a:cubicBezTo>
                    <a:pt x="1175" y="618"/>
                    <a:pt x="1175" y="616"/>
                    <a:pt x="1172" y="616"/>
                  </a:cubicBezTo>
                  <a:cubicBezTo>
                    <a:pt x="1172" y="618"/>
                    <a:pt x="1171" y="619"/>
                    <a:pt x="1170" y="621"/>
                  </a:cubicBezTo>
                  <a:close/>
                  <a:moveTo>
                    <a:pt x="229" y="618"/>
                  </a:moveTo>
                  <a:cubicBezTo>
                    <a:pt x="222" y="620"/>
                    <a:pt x="218" y="616"/>
                    <a:pt x="208" y="617"/>
                  </a:cubicBezTo>
                  <a:cubicBezTo>
                    <a:pt x="209" y="621"/>
                    <a:pt x="212" y="624"/>
                    <a:pt x="215" y="626"/>
                  </a:cubicBezTo>
                  <a:cubicBezTo>
                    <a:pt x="223" y="627"/>
                    <a:pt x="227" y="623"/>
                    <a:pt x="229" y="618"/>
                  </a:cubicBezTo>
                  <a:close/>
                  <a:moveTo>
                    <a:pt x="131" y="618"/>
                  </a:moveTo>
                  <a:cubicBezTo>
                    <a:pt x="131" y="620"/>
                    <a:pt x="129" y="620"/>
                    <a:pt x="129" y="622"/>
                  </a:cubicBezTo>
                  <a:cubicBezTo>
                    <a:pt x="131" y="622"/>
                    <a:pt x="135" y="623"/>
                    <a:pt x="135" y="620"/>
                  </a:cubicBezTo>
                  <a:cubicBezTo>
                    <a:pt x="132" y="621"/>
                    <a:pt x="134" y="617"/>
                    <a:pt x="131" y="618"/>
                  </a:cubicBezTo>
                  <a:close/>
                  <a:moveTo>
                    <a:pt x="119" y="637"/>
                  </a:moveTo>
                  <a:cubicBezTo>
                    <a:pt x="114" y="634"/>
                    <a:pt x="123" y="630"/>
                    <a:pt x="118" y="626"/>
                  </a:cubicBezTo>
                  <a:cubicBezTo>
                    <a:pt x="116" y="630"/>
                    <a:pt x="113" y="622"/>
                    <a:pt x="111" y="625"/>
                  </a:cubicBezTo>
                  <a:cubicBezTo>
                    <a:pt x="113" y="626"/>
                    <a:pt x="114" y="627"/>
                    <a:pt x="114" y="629"/>
                  </a:cubicBezTo>
                  <a:cubicBezTo>
                    <a:pt x="113" y="631"/>
                    <a:pt x="109" y="630"/>
                    <a:pt x="109" y="633"/>
                  </a:cubicBezTo>
                  <a:cubicBezTo>
                    <a:pt x="110" y="636"/>
                    <a:pt x="106" y="641"/>
                    <a:pt x="105" y="645"/>
                  </a:cubicBezTo>
                  <a:cubicBezTo>
                    <a:pt x="109" y="642"/>
                    <a:pt x="116" y="641"/>
                    <a:pt x="119" y="637"/>
                  </a:cubicBezTo>
                  <a:close/>
                  <a:moveTo>
                    <a:pt x="126" y="633"/>
                  </a:moveTo>
                  <a:cubicBezTo>
                    <a:pt x="127" y="632"/>
                    <a:pt x="128" y="631"/>
                    <a:pt x="128" y="629"/>
                  </a:cubicBezTo>
                  <a:cubicBezTo>
                    <a:pt x="125" y="628"/>
                    <a:pt x="123" y="628"/>
                    <a:pt x="121" y="630"/>
                  </a:cubicBezTo>
                  <a:cubicBezTo>
                    <a:pt x="124" y="630"/>
                    <a:pt x="123" y="633"/>
                    <a:pt x="126" y="633"/>
                  </a:cubicBezTo>
                  <a:close/>
                  <a:moveTo>
                    <a:pt x="85" y="656"/>
                  </a:moveTo>
                  <a:cubicBezTo>
                    <a:pt x="90" y="653"/>
                    <a:pt x="99" y="656"/>
                    <a:pt x="101" y="646"/>
                  </a:cubicBezTo>
                  <a:cubicBezTo>
                    <a:pt x="98" y="647"/>
                    <a:pt x="96" y="645"/>
                    <a:pt x="95" y="644"/>
                  </a:cubicBezTo>
                  <a:cubicBezTo>
                    <a:pt x="94" y="646"/>
                    <a:pt x="92" y="648"/>
                    <a:pt x="93" y="651"/>
                  </a:cubicBezTo>
                  <a:cubicBezTo>
                    <a:pt x="90" y="653"/>
                    <a:pt x="86" y="653"/>
                    <a:pt x="85" y="656"/>
                  </a:cubicBezTo>
                  <a:close/>
                  <a:moveTo>
                    <a:pt x="1150" y="651"/>
                  </a:moveTo>
                  <a:cubicBezTo>
                    <a:pt x="1149" y="649"/>
                    <a:pt x="1145" y="650"/>
                    <a:pt x="1145" y="651"/>
                  </a:cubicBezTo>
                  <a:cubicBezTo>
                    <a:pt x="1146" y="652"/>
                    <a:pt x="1145" y="655"/>
                    <a:pt x="1148" y="654"/>
                  </a:cubicBezTo>
                  <a:cubicBezTo>
                    <a:pt x="1148" y="652"/>
                    <a:pt x="1150" y="652"/>
                    <a:pt x="1150" y="651"/>
                  </a:cubicBezTo>
                  <a:close/>
                  <a:moveTo>
                    <a:pt x="1164" y="657"/>
                  </a:moveTo>
                  <a:cubicBezTo>
                    <a:pt x="1165" y="654"/>
                    <a:pt x="1165" y="652"/>
                    <a:pt x="1162" y="651"/>
                  </a:cubicBezTo>
                  <a:cubicBezTo>
                    <a:pt x="1160" y="653"/>
                    <a:pt x="1162" y="656"/>
                    <a:pt x="1164" y="657"/>
                  </a:cubicBezTo>
                  <a:close/>
                  <a:moveTo>
                    <a:pt x="1195" y="662"/>
                  </a:moveTo>
                  <a:cubicBezTo>
                    <a:pt x="1195" y="659"/>
                    <a:pt x="1193" y="658"/>
                    <a:pt x="1192" y="657"/>
                  </a:cubicBezTo>
                  <a:cubicBezTo>
                    <a:pt x="1191" y="659"/>
                    <a:pt x="1189" y="660"/>
                    <a:pt x="1187" y="661"/>
                  </a:cubicBezTo>
                  <a:cubicBezTo>
                    <a:pt x="1186" y="664"/>
                    <a:pt x="1188" y="665"/>
                    <a:pt x="1188" y="668"/>
                  </a:cubicBezTo>
                  <a:cubicBezTo>
                    <a:pt x="1193" y="669"/>
                    <a:pt x="1190" y="661"/>
                    <a:pt x="1195" y="662"/>
                  </a:cubicBezTo>
                  <a:close/>
                  <a:moveTo>
                    <a:pt x="1196" y="671"/>
                  </a:moveTo>
                  <a:cubicBezTo>
                    <a:pt x="1196" y="672"/>
                    <a:pt x="1195" y="672"/>
                    <a:pt x="1194" y="671"/>
                  </a:cubicBezTo>
                  <a:cubicBezTo>
                    <a:pt x="1194" y="674"/>
                    <a:pt x="1191" y="675"/>
                    <a:pt x="1188" y="675"/>
                  </a:cubicBezTo>
                  <a:cubicBezTo>
                    <a:pt x="1188" y="676"/>
                    <a:pt x="1187" y="677"/>
                    <a:pt x="1187" y="678"/>
                  </a:cubicBezTo>
                  <a:cubicBezTo>
                    <a:pt x="1192" y="680"/>
                    <a:pt x="1192" y="675"/>
                    <a:pt x="1196" y="676"/>
                  </a:cubicBezTo>
                  <a:cubicBezTo>
                    <a:pt x="1195" y="673"/>
                    <a:pt x="1199" y="672"/>
                    <a:pt x="1196" y="671"/>
                  </a:cubicBezTo>
                  <a:close/>
                  <a:moveTo>
                    <a:pt x="1161" y="690"/>
                  </a:moveTo>
                  <a:cubicBezTo>
                    <a:pt x="1171" y="690"/>
                    <a:pt x="1166" y="685"/>
                    <a:pt x="1161" y="690"/>
                  </a:cubicBezTo>
                  <a:close/>
                  <a:moveTo>
                    <a:pt x="1213" y="728"/>
                  </a:moveTo>
                  <a:cubicBezTo>
                    <a:pt x="1210" y="728"/>
                    <a:pt x="1208" y="730"/>
                    <a:pt x="1207" y="733"/>
                  </a:cubicBezTo>
                  <a:cubicBezTo>
                    <a:pt x="1208" y="735"/>
                    <a:pt x="1209" y="736"/>
                    <a:pt x="1211" y="737"/>
                  </a:cubicBezTo>
                  <a:cubicBezTo>
                    <a:pt x="1210" y="735"/>
                    <a:pt x="1213" y="736"/>
                    <a:pt x="1213" y="734"/>
                  </a:cubicBezTo>
                  <a:cubicBezTo>
                    <a:pt x="1211" y="733"/>
                    <a:pt x="1214" y="730"/>
                    <a:pt x="1213" y="728"/>
                  </a:cubicBezTo>
                  <a:close/>
                  <a:moveTo>
                    <a:pt x="1152" y="730"/>
                  </a:moveTo>
                  <a:cubicBezTo>
                    <a:pt x="1149" y="731"/>
                    <a:pt x="1145" y="734"/>
                    <a:pt x="1149" y="735"/>
                  </a:cubicBezTo>
                  <a:cubicBezTo>
                    <a:pt x="1149" y="732"/>
                    <a:pt x="1152" y="733"/>
                    <a:pt x="1152" y="730"/>
                  </a:cubicBezTo>
                  <a:close/>
                  <a:moveTo>
                    <a:pt x="1090" y="772"/>
                  </a:moveTo>
                  <a:cubicBezTo>
                    <a:pt x="1090" y="770"/>
                    <a:pt x="1094" y="771"/>
                    <a:pt x="1093" y="768"/>
                  </a:cubicBezTo>
                  <a:cubicBezTo>
                    <a:pt x="1092" y="768"/>
                    <a:pt x="1092" y="766"/>
                    <a:pt x="1091" y="767"/>
                  </a:cubicBezTo>
                  <a:cubicBezTo>
                    <a:pt x="1090" y="768"/>
                    <a:pt x="1087" y="771"/>
                    <a:pt x="1090" y="772"/>
                  </a:cubicBezTo>
                  <a:close/>
                  <a:moveTo>
                    <a:pt x="176" y="780"/>
                  </a:moveTo>
                  <a:cubicBezTo>
                    <a:pt x="173" y="779"/>
                    <a:pt x="167" y="778"/>
                    <a:pt x="165" y="782"/>
                  </a:cubicBezTo>
                  <a:cubicBezTo>
                    <a:pt x="170" y="783"/>
                    <a:pt x="175" y="783"/>
                    <a:pt x="176" y="780"/>
                  </a:cubicBezTo>
                  <a:close/>
                  <a:moveTo>
                    <a:pt x="1020" y="798"/>
                  </a:moveTo>
                  <a:cubicBezTo>
                    <a:pt x="1020" y="795"/>
                    <a:pt x="1022" y="794"/>
                    <a:pt x="1023" y="792"/>
                  </a:cubicBezTo>
                  <a:cubicBezTo>
                    <a:pt x="1021" y="792"/>
                    <a:pt x="1022" y="789"/>
                    <a:pt x="1019" y="790"/>
                  </a:cubicBezTo>
                  <a:cubicBezTo>
                    <a:pt x="1022" y="794"/>
                    <a:pt x="1016" y="796"/>
                    <a:pt x="1020" y="798"/>
                  </a:cubicBezTo>
                  <a:close/>
                  <a:moveTo>
                    <a:pt x="1191" y="812"/>
                  </a:moveTo>
                  <a:cubicBezTo>
                    <a:pt x="1191" y="811"/>
                    <a:pt x="1191" y="810"/>
                    <a:pt x="1191" y="810"/>
                  </a:cubicBezTo>
                  <a:cubicBezTo>
                    <a:pt x="1191" y="814"/>
                    <a:pt x="1190" y="815"/>
                    <a:pt x="1192" y="817"/>
                  </a:cubicBezTo>
                  <a:cubicBezTo>
                    <a:pt x="1193" y="815"/>
                    <a:pt x="1198" y="811"/>
                    <a:pt x="1200" y="813"/>
                  </a:cubicBezTo>
                  <a:cubicBezTo>
                    <a:pt x="1200" y="817"/>
                    <a:pt x="1197" y="812"/>
                    <a:pt x="1198" y="816"/>
                  </a:cubicBezTo>
                  <a:cubicBezTo>
                    <a:pt x="1199" y="816"/>
                    <a:pt x="1200" y="816"/>
                    <a:pt x="1201" y="817"/>
                  </a:cubicBezTo>
                  <a:cubicBezTo>
                    <a:pt x="1201" y="813"/>
                    <a:pt x="1205" y="811"/>
                    <a:pt x="1204" y="809"/>
                  </a:cubicBezTo>
                  <a:cubicBezTo>
                    <a:pt x="1207" y="809"/>
                    <a:pt x="1207" y="812"/>
                    <a:pt x="1208" y="813"/>
                  </a:cubicBezTo>
                  <a:cubicBezTo>
                    <a:pt x="1212" y="812"/>
                    <a:pt x="1213" y="808"/>
                    <a:pt x="1218" y="808"/>
                  </a:cubicBezTo>
                  <a:cubicBezTo>
                    <a:pt x="1217" y="803"/>
                    <a:pt x="1218" y="802"/>
                    <a:pt x="1220" y="798"/>
                  </a:cubicBezTo>
                  <a:cubicBezTo>
                    <a:pt x="1208" y="801"/>
                    <a:pt x="1205" y="811"/>
                    <a:pt x="1191" y="812"/>
                  </a:cubicBezTo>
                  <a:close/>
                  <a:moveTo>
                    <a:pt x="1157" y="815"/>
                  </a:moveTo>
                  <a:cubicBezTo>
                    <a:pt x="1158" y="815"/>
                    <a:pt x="1159" y="816"/>
                    <a:pt x="1160" y="816"/>
                  </a:cubicBezTo>
                  <a:cubicBezTo>
                    <a:pt x="1161" y="813"/>
                    <a:pt x="1164" y="813"/>
                    <a:pt x="1164" y="810"/>
                  </a:cubicBezTo>
                  <a:cubicBezTo>
                    <a:pt x="1163" y="810"/>
                    <a:pt x="1162" y="810"/>
                    <a:pt x="1161" y="809"/>
                  </a:cubicBezTo>
                  <a:cubicBezTo>
                    <a:pt x="1160" y="812"/>
                    <a:pt x="1157" y="812"/>
                    <a:pt x="1157" y="815"/>
                  </a:cubicBezTo>
                  <a:close/>
                  <a:moveTo>
                    <a:pt x="963" y="823"/>
                  </a:moveTo>
                  <a:cubicBezTo>
                    <a:pt x="963" y="825"/>
                    <a:pt x="961" y="824"/>
                    <a:pt x="961" y="825"/>
                  </a:cubicBezTo>
                  <a:cubicBezTo>
                    <a:pt x="961" y="827"/>
                    <a:pt x="961" y="830"/>
                    <a:pt x="962" y="831"/>
                  </a:cubicBezTo>
                  <a:cubicBezTo>
                    <a:pt x="963" y="829"/>
                    <a:pt x="966" y="829"/>
                    <a:pt x="967" y="828"/>
                  </a:cubicBezTo>
                  <a:cubicBezTo>
                    <a:pt x="966" y="826"/>
                    <a:pt x="966" y="824"/>
                    <a:pt x="963" y="823"/>
                  </a:cubicBezTo>
                  <a:close/>
                  <a:moveTo>
                    <a:pt x="928" y="831"/>
                  </a:moveTo>
                  <a:cubicBezTo>
                    <a:pt x="928" y="834"/>
                    <a:pt x="922" y="838"/>
                    <a:pt x="927" y="840"/>
                  </a:cubicBezTo>
                  <a:cubicBezTo>
                    <a:pt x="927" y="838"/>
                    <a:pt x="931" y="833"/>
                    <a:pt x="928" y="831"/>
                  </a:cubicBezTo>
                  <a:close/>
                  <a:moveTo>
                    <a:pt x="991" y="831"/>
                  </a:moveTo>
                  <a:cubicBezTo>
                    <a:pt x="991" y="833"/>
                    <a:pt x="988" y="832"/>
                    <a:pt x="989" y="834"/>
                  </a:cubicBezTo>
                  <a:cubicBezTo>
                    <a:pt x="991" y="834"/>
                    <a:pt x="991" y="836"/>
                    <a:pt x="992" y="836"/>
                  </a:cubicBezTo>
                  <a:cubicBezTo>
                    <a:pt x="991" y="835"/>
                    <a:pt x="993" y="831"/>
                    <a:pt x="991" y="831"/>
                  </a:cubicBezTo>
                  <a:close/>
                  <a:moveTo>
                    <a:pt x="1016" y="833"/>
                  </a:moveTo>
                  <a:cubicBezTo>
                    <a:pt x="1013" y="830"/>
                    <a:pt x="1010" y="834"/>
                    <a:pt x="1010" y="837"/>
                  </a:cubicBezTo>
                  <a:cubicBezTo>
                    <a:pt x="1013" y="837"/>
                    <a:pt x="1016" y="837"/>
                    <a:pt x="1016" y="833"/>
                  </a:cubicBezTo>
                  <a:close/>
                  <a:moveTo>
                    <a:pt x="1096" y="833"/>
                  </a:moveTo>
                  <a:cubicBezTo>
                    <a:pt x="1096" y="834"/>
                    <a:pt x="1096" y="834"/>
                    <a:pt x="1096" y="834"/>
                  </a:cubicBezTo>
                  <a:cubicBezTo>
                    <a:pt x="1095" y="835"/>
                    <a:pt x="1093" y="834"/>
                    <a:pt x="1092" y="835"/>
                  </a:cubicBezTo>
                  <a:cubicBezTo>
                    <a:pt x="1094" y="836"/>
                    <a:pt x="1094" y="837"/>
                    <a:pt x="1096" y="836"/>
                  </a:cubicBezTo>
                  <a:cubicBezTo>
                    <a:pt x="1096" y="836"/>
                    <a:pt x="1098" y="833"/>
                    <a:pt x="1096" y="833"/>
                  </a:cubicBezTo>
                  <a:close/>
                  <a:moveTo>
                    <a:pt x="1012" y="845"/>
                  </a:moveTo>
                  <a:cubicBezTo>
                    <a:pt x="1012" y="840"/>
                    <a:pt x="1017" y="846"/>
                    <a:pt x="1019" y="840"/>
                  </a:cubicBezTo>
                  <a:cubicBezTo>
                    <a:pt x="1015" y="841"/>
                    <a:pt x="1019" y="838"/>
                    <a:pt x="1019" y="836"/>
                  </a:cubicBezTo>
                  <a:cubicBezTo>
                    <a:pt x="1016" y="838"/>
                    <a:pt x="1009" y="840"/>
                    <a:pt x="1012" y="845"/>
                  </a:cubicBezTo>
                  <a:close/>
                  <a:moveTo>
                    <a:pt x="111" y="855"/>
                  </a:moveTo>
                  <a:cubicBezTo>
                    <a:pt x="108" y="856"/>
                    <a:pt x="107" y="858"/>
                    <a:pt x="105" y="860"/>
                  </a:cubicBezTo>
                  <a:cubicBezTo>
                    <a:pt x="108" y="861"/>
                    <a:pt x="113" y="857"/>
                    <a:pt x="111" y="855"/>
                  </a:cubicBezTo>
                  <a:close/>
                  <a:moveTo>
                    <a:pt x="967" y="855"/>
                  </a:moveTo>
                  <a:cubicBezTo>
                    <a:pt x="968" y="860"/>
                    <a:pt x="965" y="856"/>
                    <a:pt x="962" y="857"/>
                  </a:cubicBezTo>
                  <a:cubicBezTo>
                    <a:pt x="962" y="859"/>
                    <a:pt x="963" y="861"/>
                    <a:pt x="964" y="861"/>
                  </a:cubicBezTo>
                  <a:cubicBezTo>
                    <a:pt x="965" y="859"/>
                    <a:pt x="969" y="860"/>
                    <a:pt x="970" y="857"/>
                  </a:cubicBezTo>
                  <a:cubicBezTo>
                    <a:pt x="968" y="857"/>
                    <a:pt x="969" y="854"/>
                    <a:pt x="967" y="855"/>
                  </a:cubicBezTo>
                  <a:close/>
                  <a:moveTo>
                    <a:pt x="100" y="870"/>
                  </a:moveTo>
                  <a:cubicBezTo>
                    <a:pt x="102" y="869"/>
                    <a:pt x="105" y="869"/>
                    <a:pt x="105" y="866"/>
                  </a:cubicBezTo>
                  <a:cubicBezTo>
                    <a:pt x="102" y="866"/>
                    <a:pt x="102" y="866"/>
                    <a:pt x="102" y="866"/>
                  </a:cubicBezTo>
                  <a:cubicBezTo>
                    <a:pt x="103" y="869"/>
                    <a:pt x="100" y="868"/>
                    <a:pt x="100" y="870"/>
                  </a:cubicBezTo>
                  <a:close/>
                  <a:moveTo>
                    <a:pt x="177" y="879"/>
                  </a:moveTo>
                  <a:cubicBezTo>
                    <a:pt x="172" y="873"/>
                    <a:pt x="164" y="880"/>
                    <a:pt x="161" y="885"/>
                  </a:cubicBezTo>
                  <a:cubicBezTo>
                    <a:pt x="166" y="888"/>
                    <a:pt x="174" y="884"/>
                    <a:pt x="177" y="879"/>
                  </a:cubicBezTo>
                  <a:close/>
                  <a:moveTo>
                    <a:pt x="1111" y="885"/>
                  </a:moveTo>
                  <a:cubicBezTo>
                    <a:pt x="1109" y="888"/>
                    <a:pt x="1105" y="888"/>
                    <a:pt x="1104" y="892"/>
                  </a:cubicBezTo>
                  <a:cubicBezTo>
                    <a:pt x="1112" y="898"/>
                    <a:pt x="1111" y="900"/>
                    <a:pt x="1112" y="909"/>
                  </a:cubicBezTo>
                  <a:cubicBezTo>
                    <a:pt x="1116" y="907"/>
                    <a:pt x="1118" y="904"/>
                    <a:pt x="1120" y="899"/>
                  </a:cubicBezTo>
                  <a:cubicBezTo>
                    <a:pt x="1114" y="899"/>
                    <a:pt x="1113" y="889"/>
                    <a:pt x="1111" y="885"/>
                  </a:cubicBezTo>
                  <a:close/>
                  <a:moveTo>
                    <a:pt x="146" y="887"/>
                  </a:moveTo>
                  <a:cubicBezTo>
                    <a:pt x="139" y="888"/>
                    <a:pt x="134" y="892"/>
                    <a:pt x="132" y="898"/>
                  </a:cubicBezTo>
                  <a:cubicBezTo>
                    <a:pt x="137" y="895"/>
                    <a:pt x="152" y="890"/>
                    <a:pt x="145" y="887"/>
                  </a:cubicBezTo>
                  <a:cubicBezTo>
                    <a:pt x="146" y="887"/>
                    <a:pt x="146" y="887"/>
                    <a:pt x="146" y="887"/>
                  </a:cubicBezTo>
                  <a:close/>
                  <a:moveTo>
                    <a:pt x="152" y="894"/>
                  </a:moveTo>
                  <a:cubicBezTo>
                    <a:pt x="155" y="894"/>
                    <a:pt x="155" y="894"/>
                    <a:pt x="155" y="894"/>
                  </a:cubicBezTo>
                  <a:cubicBezTo>
                    <a:pt x="156" y="891"/>
                    <a:pt x="154" y="891"/>
                    <a:pt x="152" y="890"/>
                  </a:cubicBezTo>
                  <a:cubicBezTo>
                    <a:pt x="152" y="891"/>
                    <a:pt x="151" y="892"/>
                    <a:pt x="152" y="894"/>
                  </a:cubicBezTo>
                  <a:close/>
                  <a:moveTo>
                    <a:pt x="1199" y="891"/>
                  </a:moveTo>
                  <a:cubicBezTo>
                    <a:pt x="1195" y="894"/>
                    <a:pt x="1193" y="894"/>
                    <a:pt x="1192" y="900"/>
                  </a:cubicBezTo>
                  <a:cubicBezTo>
                    <a:pt x="1195" y="898"/>
                    <a:pt x="1199" y="899"/>
                    <a:pt x="1201" y="896"/>
                  </a:cubicBezTo>
                  <a:cubicBezTo>
                    <a:pt x="1198" y="895"/>
                    <a:pt x="1203" y="891"/>
                    <a:pt x="1199" y="891"/>
                  </a:cubicBezTo>
                  <a:close/>
                  <a:moveTo>
                    <a:pt x="1133" y="913"/>
                  </a:moveTo>
                  <a:cubicBezTo>
                    <a:pt x="1134" y="916"/>
                    <a:pt x="1142" y="909"/>
                    <a:pt x="1141" y="915"/>
                  </a:cubicBezTo>
                  <a:cubicBezTo>
                    <a:pt x="1149" y="915"/>
                    <a:pt x="1144" y="910"/>
                    <a:pt x="1147" y="906"/>
                  </a:cubicBezTo>
                  <a:cubicBezTo>
                    <a:pt x="1141" y="905"/>
                    <a:pt x="1136" y="909"/>
                    <a:pt x="1133" y="913"/>
                  </a:cubicBezTo>
                  <a:close/>
                  <a:moveTo>
                    <a:pt x="118" y="907"/>
                  </a:moveTo>
                  <a:cubicBezTo>
                    <a:pt x="117" y="911"/>
                    <a:pt x="113" y="910"/>
                    <a:pt x="111" y="913"/>
                  </a:cubicBezTo>
                  <a:cubicBezTo>
                    <a:pt x="116" y="915"/>
                    <a:pt x="116" y="912"/>
                    <a:pt x="120" y="913"/>
                  </a:cubicBezTo>
                  <a:cubicBezTo>
                    <a:pt x="120" y="910"/>
                    <a:pt x="121" y="906"/>
                    <a:pt x="118" y="907"/>
                  </a:cubicBezTo>
                  <a:close/>
                  <a:moveTo>
                    <a:pt x="1122" y="910"/>
                  </a:moveTo>
                  <a:cubicBezTo>
                    <a:pt x="1121" y="910"/>
                    <a:pt x="1121" y="908"/>
                    <a:pt x="1121" y="907"/>
                  </a:cubicBezTo>
                  <a:cubicBezTo>
                    <a:pt x="1118" y="907"/>
                    <a:pt x="1118" y="907"/>
                    <a:pt x="1118" y="907"/>
                  </a:cubicBezTo>
                  <a:cubicBezTo>
                    <a:pt x="1118" y="909"/>
                    <a:pt x="1117" y="909"/>
                    <a:pt x="1117" y="911"/>
                  </a:cubicBezTo>
                  <a:cubicBezTo>
                    <a:pt x="1119" y="910"/>
                    <a:pt x="1122" y="912"/>
                    <a:pt x="1122" y="910"/>
                  </a:cubicBezTo>
                  <a:close/>
                  <a:moveTo>
                    <a:pt x="47" y="910"/>
                  </a:moveTo>
                  <a:cubicBezTo>
                    <a:pt x="44" y="907"/>
                    <a:pt x="38" y="912"/>
                    <a:pt x="41" y="914"/>
                  </a:cubicBezTo>
                  <a:cubicBezTo>
                    <a:pt x="42" y="912"/>
                    <a:pt x="46" y="913"/>
                    <a:pt x="47" y="910"/>
                  </a:cubicBezTo>
                  <a:close/>
                  <a:moveTo>
                    <a:pt x="1167" y="913"/>
                  </a:moveTo>
                  <a:cubicBezTo>
                    <a:pt x="1168" y="914"/>
                    <a:pt x="1168" y="915"/>
                    <a:pt x="1170" y="914"/>
                  </a:cubicBezTo>
                  <a:cubicBezTo>
                    <a:pt x="1170" y="912"/>
                    <a:pt x="1171" y="911"/>
                    <a:pt x="1171" y="909"/>
                  </a:cubicBezTo>
                  <a:cubicBezTo>
                    <a:pt x="1169" y="909"/>
                    <a:pt x="1167" y="911"/>
                    <a:pt x="1167" y="913"/>
                  </a:cubicBezTo>
                  <a:close/>
                  <a:moveTo>
                    <a:pt x="1158" y="911"/>
                  </a:moveTo>
                  <a:cubicBezTo>
                    <a:pt x="1157" y="914"/>
                    <a:pt x="1153" y="913"/>
                    <a:pt x="1151" y="913"/>
                  </a:cubicBezTo>
                  <a:cubicBezTo>
                    <a:pt x="1151" y="915"/>
                    <a:pt x="1148" y="916"/>
                    <a:pt x="1146" y="917"/>
                  </a:cubicBezTo>
                  <a:cubicBezTo>
                    <a:pt x="1145" y="922"/>
                    <a:pt x="1145" y="922"/>
                    <a:pt x="1146" y="926"/>
                  </a:cubicBezTo>
                  <a:cubicBezTo>
                    <a:pt x="1149" y="926"/>
                    <a:pt x="1152" y="923"/>
                    <a:pt x="1155" y="925"/>
                  </a:cubicBezTo>
                  <a:cubicBezTo>
                    <a:pt x="1154" y="926"/>
                    <a:pt x="1153" y="927"/>
                    <a:pt x="1153" y="928"/>
                  </a:cubicBezTo>
                  <a:cubicBezTo>
                    <a:pt x="1157" y="926"/>
                    <a:pt x="1161" y="925"/>
                    <a:pt x="1158" y="921"/>
                  </a:cubicBezTo>
                  <a:cubicBezTo>
                    <a:pt x="1161" y="921"/>
                    <a:pt x="1161" y="921"/>
                    <a:pt x="1161" y="921"/>
                  </a:cubicBezTo>
                  <a:cubicBezTo>
                    <a:pt x="1161" y="923"/>
                    <a:pt x="1160" y="924"/>
                    <a:pt x="1162" y="926"/>
                  </a:cubicBezTo>
                  <a:cubicBezTo>
                    <a:pt x="1163" y="921"/>
                    <a:pt x="1166" y="919"/>
                    <a:pt x="1165" y="914"/>
                  </a:cubicBezTo>
                  <a:cubicBezTo>
                    <a:pt x="1159" y="916"/>
                    <a:pt x="1160" y="911"/>
                    <a:pt x="1158" y="911"/>
                  </a:cubicBezTo>
                  <a:close/>
                  <a:moveTo>
                    <a:pt x="1147" y="923"/>
                  </a:moveTo>
                  <a:cubicBezTo>
                    <a:pt x="1146" y="920"/>
                    <a:pt x="1149" y="921"/>
                    <a:pt x="1148" y="917"/>
                  </a:cubicBezTo>
                  <a:cubicBezTo>
                    <a:pt x="1149" y="918"/>
                    <a:pt x="1150" y="918"/>
                    <a:pt x="1151" y="918"/>
                  </a:cubicBezTo>
                  <a:cubicBezTo>
                    <a:pt x="1151" y="921"/>
                    <a:pt x="1150" y="923"/>
                    <a:pt x="1147" y="923"/>
                  </a:cubicBezTo>
                  <a:close/>
                  <a:moveTo>
                    <a:pt x="88" y="926"/>
                  </a:moveTo>
                  <a:cubicBezTo>
                    <a:pt x="92" y="922"/>
                    <a:pt x="97" y="920"/>
                    <a:pt x="101" y="916"/>
                  </a:cubicBezTo>
                  <a:cubicBezTo>
                    <a:pt x="95" y="911"/>
                    <a:pt x="91" y="920"/>
                    <a:pt x="87" y="923"/>
                  </a:cubicBezTo>
                  <a:cubicBezTo>
                    <a:pt x="88" y="923"/>
                    <a:pt x="87" y="925"/>
                    <a:pt x="88" y="926"/>
                  </a:cubicBezTo>
                  <a:close/>
                  <a:moveTo>
                    <a:pt x="994" y="937"/>
                  </a:moveTo>
                  <a:cubicBezTo>
                    <a:pt x="1001" y="937"/>
                    <a:pt x="1006" y="930"/>
                    <a:pt x="1012" y="931"/>
                  </a:cubicBezTo>
                  <a:cubicBezTo>
                    <a:pt x="1013" y="927"/>
                    <a:pt x="1012" y="927"/>
                    <a:pt x="1012" y="922"/>
                  </a:cubicBezTo>
                  <a:cubicBezTo>
                    <a:pt x="1002" y="920"/>
                    <a:pt x="1004" y="933"/>
                    <a:pt x="996" y="931"/>
                  </a:cubicBezTo>
                  <a:cubicBezTo>
                    <a:pt x="998" y="927"/>
                    <a:pt x="1001" y="926"/>
                    <a:pt x="1005" y="924"/>
                  </a:cubicBezTo>
                  <a:cubicBezTo>
                    <a:pt x="1001" y="923"/>
                    <a:pt x="997" y="922"/>
                    <a:pt x="994" y="925"/>
                  </a:cubicBezTo>
                  <a:cubicBezTo>
                    <a:pt x="997" y="930"/>
                    <a:pt x="993" y="931"/>
                    <a:pt x="994" y="937"/>
                  </a:cubicBezTo>
                  <a:close/>
                  <a:moveTo>
                    <a:pt x="178" y="931"/>
                  </a:moveTo>
                  <a:cubicBezTo>
                    <a:pt x="175" y="931"/>
                    <a:pt x="176" y="933"/>
                    <a:pt x="174" y="935"/>
                  </a:cubicBezTo>
                  <a:cubicBezTo>
                    <a:pt x="178" y="935"/>
                    <a:pt x="178" y="933"/>
                    <a:pt x="178" y="931"/>
                  </a:cubicBezTo>
                  <a:close/>
                  <a:moveTo>
                    <a:pt x="1184" y="948"/>
                  </a:moveTo>
                  <a:cubicBezTo>
                    <a:pt x="1186" y="945"/>
                    <a:pt x="1188" y="942"/>
                    <a:pt x="1189" y="939"/>
                  </a:cubicBezTo>
                  <a:cubicBezTo>
                    <a:pt x="1184" y="941"/>
                    <a:pt x="1188" y="934"/>
                    <a:pt x="1184" y="935"/>
                  </a:cubicBezTo>
                  <a:cubicBezTo>
                    <a:pt x="1177" y="945"/>
                    <a:pt x="1160" y="942"/>
                    <a:pt x="1160" y="956"/>
                  </a:cubicBezTo>
                  <a:cubicBezTo>
                    <a:pt x="1159" y="954"/>
                    <a:pt x="1158" y="957"/>
                    <a:pt x="1158" y="955"/>
                  </a:cubicBezTo>
                  <a:cubicBezTo>
                    <a:pt x="1158" y="954"/>
                    <a:pt x="1159" y="953"/>
                    <a:pt x="1158" y="952"/>
                  </a:cubicBezTo>
                  <a:cubicBezTo>
                    <a:pt x="1156" y="954"/>
                    <a:pt x="1155" y="956"/>
                    <a:pt x="1154" y="958"/>
                  </a:cubicBezTo>
                  <a:cubicBezTo>
                    <a:pt x="1149" y="959"/>
                    <a:pt x="1153" y="956"/>
                    <a:pt x="1149" y="955"/>
                  </a:cubicBezTo>
                  <a:cubicBezTo>
                    <a:pt x="1150" y="963"/>
                    <a:pt x="1143" y="964"/>
                    <a:pt x="1135" y="964"/>
                  </a:cubicBezTo>
                  <a:cubicBezTo>
                    <a:pt x="1132" y="973"/>
                    <a:pt x="1125" y="977"/>
                    <a:pt x="1117" y="980"/>
                  </a:cubicBezTo>
                  <a:cubicBezTo>
                    <a:pt x="1114" y="975"/>
                    <a:pt x="1120" y="972"/>
                    <a:pt x="1122" y="969"/>
                  </a:cubicBezTo>
                  <a:cubicBezTo>
                    <a:pt x="1117" y="969"/>
                    <a:pt x="1126" y="967"/>
                    <a:pt x="1122" y="965"/>
                  </a:cubicBezTo>
                  <a:cubicBezTo>
                    <a:pt x="1121" y="968"/>
                    <a:pt x="1119" y="965"/>
                    <a:pt x="1118" y="965"/>
                  </a:cubicBezTo>
                  <a:cubicBezTo>
                    <a:pt x="1116" y="966"/>
                    <a:pt x="1115" y="969"/>
                    <a:pt x="1114" y="972"/>
                  </a:cubicBezTo>
                  <a:cubicBezTo>
                    <a:pt x="1109" y="971"/>
                    <a:pt x="1108" y="974"/>
                    <a:pt x="1106" y="977"/>
                  </a:cubicBezTo>
                  <a:cubicBezTo>
                    <a:pt x="1110" y="976"/>
                    <a:pt x="1110" y="973"/>
                    <a:pt x="1114" y="974"/>
                  </a:cubicBezTo>
                  <a:cubicBezTo>
                    <a:pt x="1118" y="982"/>
                    <a:pt x="1110" y="982"/>
                    <a:pt x="1107" y="987"/>
                  </a:cubicBezTo>
                  <a:cubicBezTo>
                    <a:pt x="1115" y="986"/>
                    <a:pt x="1119" y="980"/>
                    <a:pt x="1127" y="978"/>
                  </a:cubicBezTo>
                  <a:cubicBezTo>
                    <a:pt x="1128" y="981"/>
                    <a:pt x="1129" y="983"/>
                    <a:pt x="1130" y="984"/>
                  </a:cubicBezTo>
                  <a:cubicBezTo>
                    <a:pt x="1134" y="981"/>
                    <a:pt x="1140" y="978"/>
                    <a:pt x="1143" y="973"/>
                  </a:cubicBezTo>
                  <a:cubicBezTo>
                    <a:pt x="1153" y="977"/>
                    <a:pt x="1151" y="960"/>
                    <a:pt x="1158" y="958"/>
                  </a:cubicBezTo>
                  <a:cubicBezTo>
                    <a:pt x="1161" y="958"/>
                    <a:pt x="1161" y="961"/>
                    <a:pt x="1164" y="960"/>
                  </a:cubicBezTo>
                  <a:cubicBezTo>
                    <a:pt x="1171" y="957"/>
                    <a:pt x="1174" y="946"/>
                    <a:pt x="1184" y="948"/>
                  </a:cubicBezTo>
                  <a:close/>
                  <a:moveTo>
                    <a:pt x="215" y="940"/>
                  </a:moveTo>
                  <a:cubicBezTo>
                    <a:pt x="216" y="940"/>
                    <a:pt x="218" y="940"/>
                    <a:pt x="218" y="942"/>
                  </a:cubicBezTo>
                  <a:cubicBezTo>
                    <a:pt x="219" y="942"/>
                    <a:pt x="221" y="942"/>
                    <a:pt x="221" y="940"/>
                  </a:cubicBezTo>
                  <a:cubicBezTo>
                    <a:pt x="220" y="940"/>
                    <a:pt x="220" y="940"/>
                    <a:pt x="220" y="939"/>
                  </a:cubicBezTo>
                  <a:cubicBezTo>
                    <a:pt x="218" y="939"/>
                    <a:pt x="215" y="938"/>
                    <a:pt x="215" y="940"/>
                  </a:cubicBezTo>
                  <a:close/>
                  <a:moveTo>
                    <a:pt x="1064" y="943"/>
                  </a:moveTo>
                  <a:cubicBezTo>
                    <a:pt x="1065" y="946"/>
                    <a:pt x="1063" y="946"/>
                    <a:pt x="1062" y="948"/>
                  </a:cubicBezTo>
                  <a:cubicBezTo>
                    <a:pt x="1066" y="947"/>
                    <a:pt x="1065" y="950"/>
                    <a:pt x="1068" y="950"/>
                  </a:cubicBezTo>
                  <a:cubicBezTo>
                    <a:pt x="1069" y="948"/>
                    <a:pt x="1073" y="948"/>
                    <a:pt x="1072" y="944"/>
                  </a:cubicBezTo>
                  <a:cubicBezTo>
                    <a:pt x="1070" y="943"/>
                    <a:pt x="1069" y="948"/>
                    <a:pt x="1069" y="945"/>
                  </a:cubicBezTo>
                  <a:cubicBezTo>
                    <a:pt x="1069" y="944"/>
                    <a:pt x="1070" y="943"/>
                    <a:pt x="1070" y="942"/>
                  </a:cubicBezTo>
                  <a:cubicBezTo>
                    <a:pt x="1068" y="942"/>
                    <a:pt x="1067" y="940"/>
                    <a:pt x="1064" y="939"/>
                  </a:cubicBezTo>
                  <a:cubicBezTo>
                    <a:pt x="1063" y="944"/>
                    <a:pt x="1057" y="942"/>
                    <a:pt x="1058" y="948"/>
                  </a:cubicBezTo>
                  <a:cubicBezTo>
                    <a:pt x="1063" y="949"/>
                    <a:pt x="1061" y="944"/>
                    <a:pt x="1064" y="943"/>
                  </a:cubicBezTo>
                  <a:close/>
                  <a:moveTo>
                    <a:pt x="942" y="948"/>
                  </a:moveTo>
                  <a:cubicBezTo>
                    <a:pt x="942" y="944"/>
                    <a:pt x="942" y="944"/>
                    <a:pt x="942" y="944"/>
                  </a:cubicBezTo>
                  <a:cubicBezTo>
                    <a:pt x="939" y="943"/>
                    <a:pt x="939" y="949"/>
                    <a:pt x="942" y="948"/>
                  </a:cubicBezTo>
                  <a:close/>
                  <a:moveTo>
                    <a:pt x="1171" y="961"/>
                  </a:moveTo>
                  <a:cubicBezTo>
                    <a:pt x="1171" y="966"/>
                    <a:pt x="1164" y="965"/>
                    <a:pt x="1164" y="970"/>
                  </a:cubicBezTo>
                  <a:cubicBezTo>
                    <a:pt x="1176" y="963"/>
                    <a:pt x="1186" y="960"/>
                    <a:pt x="1195" y="950"/>
                  </a:cubicBezTo>
                  <a:cubicBezTo>
                    <a:pt x="1185" y="945"/>
                    <a:pt x="1181" y="960"/>
                    <a:pt x="1171" y="961"/>
                  </a:cubicBezTo>
                  <a:close/>
                  <a:moveTo>
                    <a:pt x="199" y="950"/>
                  </a:moveTo>
                  <a:cubicBezTo>
                    <a:pt x="197" y="950"/>
                    <a:pt x="194" y="950"/>
                    <a:pt x="195" y="952"/>
                  </a:cubicBezTo>
                  <a:cubicBezTo>
                    <a:pt x="197" y="952"/>
                    <a:pt x="199" y="952"/>
                    <a:pt x="199" y="950"/>
                  </a:cubicBezTo>
                  <a:close/>
                  <a:moveTo>
                    <a:pt x="72" y="952"/>
                  </a:moveTo>
                  <a:cubicBezTo>
                    <a:pt x="70" y="949"/>
                    <a:pt x="65" y="951"/>
                    <a:pt x="64" y="954"/>
                  </a:cubicBezTo>
                  <a:cubicBezTo>
                    <a:pt x="67" y="954"/>
                    <a:pt x="71" y="955"/>
                    <a:pt x="72" y="952"/>
                  </a:cubicBezTo>
                  <a:close/>
                  <a:moveTo>
                    <a:pt x="1136" y="954"/>
                  </a:moveTo>
                  <a:cubicBezTo>
                    <a:pt x="1139" y="955"/>
                    <a:pt x="1141" y="954"/>
                    <a:pt x="1140" y="951"/>
                  </a:cubicBezTo>
                  <a:cubicBezTo>
                    <a:pt x="1137" y="951"/>
                    <a:pt x="1137" y="951"/>
                    <a:pt x="1137" y="951"/>
                  </a:cubicBezTo>
                  <a:cubicBezTo>
                    <a:pt x="1138" y="952"/>
                    <a:pt x="1136" y="953"/>
                    <a:pt x="1136" y="954"/>
                  </a:cubicBezTo>
                  <a:close/>
                  <a:moveTo>
                    <a:pt x="90" y="958"/>
                  </a:moveTo>
                  <a:cubicBezTo>
                    <a:pt x="89" y="960"/>
                    <a:pt x="87" y="960"/>
                    <a:pt x="87" y="962"/>
                  </a:cubicBezTo>
                  <a:cubicBezTo>
                    <a:pt x="91" y="962"/>
                    <a:pt x="91" y="962"/>
                    <a:pt x="91" y="962"/>
                  </a:cubicBezTo>
                  <a:cubicBezTo>
                    <a:pt x="91" y="960"/>
                    <a:pt x="91" y="958"/>
                    <a:pt x="90" y="958"/>
                  </a:cubicBezTo>
                  <a:close/>
                  <a:moveTo>
                    <a:pt x="130" y="964"/>
                  </a:moveTo>
                  <a:cubicBezTo>
                    <a:pt x="134" y="965"/>
                    <a:pt x="135" y="959"/>
                    <a:pt x="133" y="958"/>
                  </a:cubicBezTo>
                  <a:cubicBezTo>
                    <a:pt x="132" y="959"/>
                    <a:pt x="128" y="961"/>
                    <a:pt x="130" y="964"/>
                  </a:cubicBezTo>
                  <a:close/>
                  <a:moveTo>
                    <a:pt x="236" y="965"/>
                  </a:moveTo>
                  <a:cubicBezTo>
                    <a:pt x="236" y="967"/>
                    <a:pt x="236" y="968"/>
                    <a:pt x="237" y="969"/>
                  </a:cubicBezTo>
                  <a:cubicBezTo>
                    <a:pt x="243" y="967"/>
                    <a:pt x="247" y="971"/>
                    <a:pt x="248" y="975"/>
                  </a:cubicBezTo>
                  <a:cubicBezTo>
                    <a:pt x="248" y="967"/>
                    <a:pt x="247" y="967"/>
                    <a:pt x="247" y="960"/>
                  </a:cubicBezTo>
                  <a:cubicBezTo>
                    <a:pt x="242" y="960"/>
                    <a:pt x="240" y="963"/>
                    <a:pt x="236" y="965"/>
                  </a:cubicBezTo>
                  <a:close/>
                  <a:moveTo>
                    <a:pt x="171" y="965"/>
                  </a:moveTo>
                  <a:cubicBezTo>
                    <a:pt x="167" y="965"/>
                    <a:pt x="167" y="968"/>
                    <a:pt x="164" y="969"/>
                  </a:cubicBezTo>
                  <a:cubicBezTo>
                    <a:pt x="168" y="969"/>
                    <a:pt x="170" y="968"/>
                    <a:pt x="171" y="965"/>
                  </a:cubicBezTo>
                  <a:close/>
                  <a:moveTo>
                    <a:pt x="1060" y="970"/>
                  </a:moveTo>
                  <a:cubicBezTo>
                    <a:pt x="1064" y="970"/>
                    <a:pt x="1066" y="969"/>
                    <a:pt x="1067" y="966"/>
                  </a:cubicBezTo>
                  <a:cubicBezTo>
                    <a:pt x="1064" y="967"/>
                    <a:pt x="1061" y="967"/>
                    <a:pt x="1060" y="970"/>
                  </a:cubicBezTo>
                  <a:close/>
                  <a:moveTo>
                    <a:pt x="187" y="977"/>
                  </a:moveTo>
                  <a:cubicBezTo>
                    <a:pt x="187" y="978"/>
                    <a:pt x="188" y="981"/>
                    <a:pt x="186" y="981"/>
                  </a:cubicBezTo>
                  <a:cubicBezTo>
                    <a:pt x="182" y="981"/>
                    <a:pt x="178" y="982"/>
                    <a:pt x="176" y="985"/>
                  </a:cubicBezTo>
                  <a:cubicBezTo>
                    <a:pt x="173" y="986"/>
                    <a:pt x="175" y="982"/>
                    <a:pt x="172" y="983"/>
                  </a:cubicBezTo>
                  <a:cubicBezTo>
                    <a:pt x="166" y="985"/>
                    <a:pt x="164" y="989"/>
                    <a:pt x="161" y="992"/>
                  </a:cubicBezTo>
                  <a:cubicBezTo>
                    <a:pt x="156" y="997"/>
                    <a:pt x="149" y="999"/>
                    <a:pt x="145" y="1001"/>
                  </a:cubicBezTo>
                  <a:cubicBezTo>
                    <a:pt x="159" y="1005"/>
                    <a:pt x="173" y="992"/>
                    <a:pt x="179" y="985"/>
                  </a:cubicBezTo>
                  <a:cubicBezTo>
                    <a:pt x="191" y="984"/>
                    <a:pt x="196" y="977"/>
                    <a:pt x="204" y="972"/>
                  </a:cubicBezTo>
                  <a:cubicBezTo>
                    <a:pt x="196" y="971"/>
                    <a:pt x="193" y="975"/>
                    <a:pt x="187" y="977"/>
                  </a:cubicBezTo>
                  <a:close/>
                  <a:moveTo>
                    <a:pt x="1174" y="972"/>
                  </a:moveTo>
                  <a:cubicBezTo>
                    <a:pt x="1175" y="975"/>
                    <a:pt x="1171" y="974"/>
                    <a:pt x="1172" y="977"/>
                  </a:cubicBezTo>
                  <a:cubicBezTo>
                    <a:pt x="1175" y="977"/>
                    <a:pt x="1177" y="973"/>
                    <a:pt x="1174" y="972"/>
                  </a:cubicBezTo>
                  <a:close/>
                  <a:moveTo>
                    <a:pt x="1190" y="976"/>
                  </a:moveTo>
                  <a:cubicBezTo>
                    <a:pt x="1185" y="977"/>
                    <a:pt x="1178" y="975"/>
                    <a:pt x="1177" y="980"/>
                  </a:cubicBezTo>
                  <a:cubicBezTo>
                    <a:pt x="1183" y="977"/>
                    <a:pt x="1187" y="984"/>
                    <a:pt x="1190" y="980"/>
                  </a:cubicBezTo>
                  <a:cubicBezTo>
                    <a:pt x="1185" y="980"/>
                    <a:pt x="1188" y="977"/>
                    <a:pt x="1190" y="976"/>
                  </a:cubicBezTo>
                  <a:close/>
                  <a:moveTo>
                    <a:pt x="989" y="985"/>
                  </a:moveTo>
                  <a:cubicBezTo>
                    <a:pt x="991" y="985"/>
                    <a:pt x="991" y="986"/>
                    <a:pt x="991" y="988"/>
                  </a:cubicBezTo>
                  <a:cubicBezTo>
                    <a:pt x="995" y="986"/>
                    <a:pt x="997" y="983"/>
                    <a:pt x="999" y="979"/>
                  </a:cubicBezTo>
                  <a:cubicBezTo>
                    <a:pt x="994" y="980"/>
                    <a:pt x="991" y="982"/>
                    <a:pt x="989" y="985"/>
                  </a:cubicBezTo>
                  <a:close/>
                  <a:moveTo>
                    <a:pt x="207" y="982"/>
                  </a:moveTo>
                  <a:cubicBezTo>
                    <a:pt x="210" y="985"/>
                    <a:pt x="216" y="983"/>
                    <a:pt x="219" y="982"/>
                  </a:cubicBezTo>
                  <a:cubicBezTo>
                    <a:pt x="217" y="981"/>
                    <a:pt x="211" y="979"/>
                    <a:pt x="207" y="982"/>
                  </a:cubicBezTo>
                  <a:close/>
                  <a:moveTo>
                    <a:pt x="4" y="982"/>
                  </a:moveTo>
                  <a:cubicBezTo>
                    <a:pt x="2" y="983"/>
                    <a:pt x="1" y="985"/>
                    <a:pt x="0" y="988"/>
                  </a:cubicBezTo>
                  <a:cubicBezTo>
                    <a:pt x="4" y="987"/>
                    <a:pt x="6" y="990"/>
                    <a:pt x="9" y="991"/>
                  </a:cubicBezTo>
                  <a:cubicBezTo>
                    <a:pt x="9" y="987"/>
                    <a:pt x="15" y="989"/>
                    <a:pt x="14" y="985"/>
                  </a:cubicBezTo>
                  <a:cubicBezTo>
                    <a:pt x="9" y="987"/>
                    <a:pt x="8" y="984"/>
                    <a:pt x="4" y="982"/>
                  </a:cubicBezTo>
                  <a:close/>
                  <a:moveTo>
                    <a:pt x="1088" y="991"/>
                  </a:moveTo>
                  <a:cubicBezTo>
                    <a:pt x="1090" y="987"/>
                    <a:pt x="1095" y="986"/>
                    <a:pt x="1099" y="986"/>
                  </a:cubicBezTo>
                  <a:cubicBezTo>
                    <a:pt x="1098" y="977"/>
                    <a:pt x="1086" y="988"/>
                    <a:pt x="1088" y="991"/>
                  </a:cubicBezTo>
                  <a:close/>
                  <a:moveTo>
                    <a:pt x="1136" y="986"/>
                  </a:moveTo>
                  <a:cubicBezTo>
                    <a:pt x="1138" y="986"/>
                    <a:pt x="1138" y="987"/>
                    <a:pt x="1139" y="988"/>
                  </a:cubicBezTo>
                  <a:cubicBezTo>
                    <a:pt x="1138" y="985"/>
                    <a:pt x="1142" y="987"/>
                    <a:pt x="1141" y="984"/>
                  </a:cubicBezTo>
                  <a:cubicBezTo>
                    <a:pt x="1139" y="984"/>
                    <a:pt x="1137" y="985"/>
                    <a:pt x="1136" y="986"/>
                  </a:cubicBezTo>
                  <a:close/>
                  <a:moveTo>
                    <a:pt x="1151" y="990"/>
                  </a:moveTo>
                  <a:cubicBezTo>
                    <a:pt x="1152" y="990"/>
                    <a:pt x="1153" y="991"/>
                    <a:pt x="1154" y="991"/>
                  </a:cubicBezTo>
                  <a:cubicBezTo>
                    <a:pt x="1153" y="998"/>
                    <a:pt x="1147" y="992"/>
                    <a:pt x="1146" y="995"/>
                  </a:cubicBezTo>
                  <a:cubicBezTo>
                    <a:pt x="1150" y="996"/>
                    <a:pt x="1151" y="999"/>
                    <a:pt x="1154" y="1000"/>
                  </a:cubicBezTo>
                  <a:cubicBezTo>
                    <a:pt x="1152" y="997"/>
                    <a:pt x="1153" y="993"/>
                    <a:pt x="1157" y="992"/>
                  </a:cubicBezTo>
                  <a:cubicBezTo>
                    <a:pt x="1156" y="991"/>
                    <a:pt x="1156" y="989"/>
                    <a:pt x="1155" y="988"/>
                  </a:cubicBezTo>
                  <a:cubicBezTo>
                    <a:pt x="1155" y="990"/>
                    <a:pt x="1150" y="987"/>
                    <a:pt x="1151" y="990"/>
                  </a:cubicBezTo>
                  <a:close/>
                  <a:moveTo>
                    <a:pt x="845" y="991"/>
                  </a:moveTo>
                  <a:cubicBezTo>
                    <a:pt x="842" y="993"/>
                    <a:pt x="834" y="994"/>
                    <a:pt x="836" y="998"/>
                  </a:cubicBezTo>
                  <a:cubicBezTo>
                    <a:pt x="839" y="996"/>
                    <a:pt x="843" y="995"/>
                    <a:pt x="845" y="991"/>
                  </a:cubicBezTo>
                  <a:close/>
                  <a:moveTo>
                    <a:pt x="996" y="992"/>
                  </a:moveTo>
                  <a:cubicBezTo>
                    <a:pt x="994" y="993"/>
                    <a:pt x="992" y="994"/>
                    <a:pt x="991" y="995"/>
                  </a:cubicBezTo>
                  <a:cubicBezTo>
                    <a:pt x="994" y="995"/>
                    <a:pt x="996" y="995"/>
                    <a:pt x="996" y="992"/>
                  </a:cubicBezTo>
                  <a:close/>
                  <a:moveTo>
                    <a:pt x="1031" y="997"/>
                  </a:moveTo>
                  <a:cubicBezTo>
                    <a:pt x="1031" y="995"/>
                    <a:pt x="1034" y="996"/>
                    <a:pt x="1035" y="994"/>
                  </a:cubicBezTo>
                  <a:cubicBezTo>
                    <a:pt x="1033" y="992"/>
                    <a:pt x="1028" y="996"/>
                    <a:pt x="1031" y="997"/>
                  </a:cubicBezTo>
                  <a:close/>
                  <a:moveTo>
                    <a:pt x="856" y="1002"/>
                  </a:moveTo>
                  <a:cubicBezTo>
                    <a:pt x="861" y="1004"/>
                    <a:pt x="865" y="997"/>
                    <a:pt x="869" y="995"/>
                  </a:cubicBezTo>
                  <a:cubicBezTo>
                    <a:pt x="865" y="998"/>
                    <a:pt x="858" y="994"/>
                    <a:pt x="854" y="1000"/>
                  </a:cubicBezTo>
                  <a:cubicBezTo>
                    <a:pt x="856" y="1001"/>
                    <a:pt x="858" y="997"/>
                    <a:pt x="859" y="999"/>
                  </a:cubicBezTo>
                  <a:cubicBezTo>
                    <a:pt x="858" y="999"/>
                    <a:pt x="857" y="1000"/>
                    <a:pt x="856" y="1002"/>
                  </a:cubicBezTo>
                  <a:close/>
                  <a:moveTo>
                    <a:pt x="882" y="994"/>
                  </a:moveTo>
                  <a:cubicBezTo>
                    <a:pt x="880" y="996"/>
                    <a:pt x="873" y="997"/>
                    <a:pt x="876" y="1001"/>
                  </a:cubicBezTo>
                  <a:cubicBezTo>
                    <a:pt x="880" y="1001"/>
                    <a:pt x="884" y="997"/>
                    <a:pt x="882" y="994"/>
                  </a:cubicBezTo>
                  <a:close/>
                  <a:moveTo>
                    <a:pt x="327" y="1005"/>
                  </a:moveTo>
                  <a:cubicBezTo>
                    <a:pt x="328" y="1004"/>
                    <a:pt x="332" y="1005"/>
                    <a:pt x="331" y="1002"/>
                  </a:cubicBezTo>
                  <a:cubicBezTo>
                    <a:pt x="329" y="1002"/>
                    <a:pt x="325" y="1004"/>
                    <a:pt x="327" y="1005"/>
                  </a:cubicBezTo>
                  <a:close/>
                  <a:moveTo>
                    <a:pt x="126" y="1017"/>
                  </a:moveTo>
                  <a:cubicBezTo>
                    <a:pt x="133" y="1015"/>
                    <a:pt x="141" y="1013"/>
                    <a:pt x="143" y="1006"/>
                  </a:cubicBezTo>
                  <a:cubicBezTo>
                    <a:pt x="136" y="1000"/>
                    <a:pt x="127" y="1008"/>
                    <a:pt x="126" y="1017"/>
                  </a:cubicBezTo>
                  <a:close/>
                  <a:moveTo>
                    <a:pt x="825" y="1024"/>
                  </a:moveTo>
                  <a:cubicBezTo>
                    <a:pt x="837" y="1021"/>
                    <a:pt x="845" y="1013"/>
                    <a:pt x="852" y="1005"/>
                  </a:cubicBezTo>
                  <a:cubicBezTo>
                    <a:pt x="840" y="1006"/>
                    <a:pt x="834" y="1017"/>
                    <a:pt x="825" y="1018"/>
                  </a:cubicBezTo>
                  <a:cubicBezTo>
                    <a:pt x="827" y="1021"/>
                    <a:pt x="822" y="1022"/>
                    <a:pt x="825" y="1024"/>
                  </a:cubicBezTo>
                  <a:close/>
                  <a:moveTo>
                    <a:pt x="834" y="1010"/>
                  </a:moveTo>
                  <a:cubicBezTo>
                    <a:pt x="836" y="1007"/>
                    <a:pt x="840" y="1009"/>
                    <a:pt x="840" y="1006"/>
                  </a:cubicBezTo>
                  <a:cubicBezTo>
                    <a:pt x="838" y="1004"/>
                    <a:pt x="830" y="1007"/>
                    <a:pt x="834" y="1010"/>
                  </a:cubicBezTo>
                  <a:close/>
                  <a:moveTo>
                    <a:pt x="828" y="1006"/>
                  </a:moveTo>
                  <a:cubicBezTo>
                    <a:pt x="828" y="1009"/>
                    <a:pt x="824" y="1008"/>
                    <a:pt x="824" y="1011"/>
                  </a:cubicBezTo>
                  <a:cubicBezTo>
                    <a:pt x="827" y="1012"/>
                    <a:pt x="830" y="1012"/>
                    <a:pt x="832" y="1011"/>
                  </a:cubicBezTo>
                  <a:cubicBezTo>
                    <a:pt x="831" y="1009"/>
                    <a:pt x="830" y="1007"/>
                    <a:pt x="828" y="1006"/>
                  </a:cubicBezTo>
                  <a:close/>
                  <a:moveTo>
                    <a:pt x="985" y="1009"/>
                  </a:moveTo>
                  <a:cubicBezTo>
                    <a:pt x="977" y="1010"/>
                    <a:pt x="972" y="1015"/>
                    <a:pt x="967" y="1019"/>
                  </a:cubicBezTo>
                  <a:cubicBezTo>
                    <a:pt x="976" y="1019"/>
                    <a:pt x="982" y="1015"/>
                    <a:pt x="985" y="1009"/>
                  </a:cubicBezTo>
                  <a:close/>
                  <a:moveTo>
                    <a:pt x="1131" y="1012"/>
                  </a:moveTo>
                  <a:cubicBezTo>
                    <a:pt x="1133" y="1012"/>
                    <a:pt x="1135" y="1011"/>
                    <a:pt x="1136" y="1009"/>
                  </a:cubicBezTo>
                  <a:cubicBezTo>
                    <a:pt x="1133" y="1009"/>
                    <a:pt x="1131" y="1009"/>
                    <a:pt x="1131" y="1012"/>
                  </a:cubicBezTo>
                  <a:close/>
                  <a:moveTo>
                    <a:pt x="816" y="1013"/>
                  </a:moveTo>
                  <a:cubicBezTo>
                    <a:pt x="813" y="1013"/>
                    <a:pt x="810" y="1014"/>
                    <a:pt x="808" y="1016"/>
                  </a:cubicBezTo>
                  <a:cubicBezTo>
                    <a:pt x="811" y="1015"/>
                    <a:pt x="815" y="1015"/>
                    <a:pt x="816" y="1013"/>
                  </a:cubicBezTo>
                  <a:close/>
                  <a:moveTo>
                    <a:pt x="937" y="1026"/>
                  </a:moveTo>
                  <a:cubicBezTo>
                    <a:pt x="942" y="1026"/>
                    <a:pt x="945" y="1024"/>
                    <a:pt x="948" y="1021"/>
                  </a:cubicBezTo>
                  <a:cubicBezTo>
                    <a:pt x="947" y="1020"/>
                    <a:pt x="947" y="1017"/>
                    <a:pt x="946" y="1017"/>
                  </a:cubicBezTo>
                  <a:cubicBezTo>
                    <a:pt x="945" y="1018"/>
                    <a:pt x="942" y="1019"/>
                    <a:pt x="943" y="1016"/>
                  </a:cubicBezTo>
                  <a:cubicBezTo>
                    <a:pt x="938" y="1018"/>
                    <a:pt x="940" y="1022"/>
                    <a:pt x="937" y="1026"/>
                  </a:cubicBezTo>
                  <a:close/>
                  <a:moveTo>
                    <a:pt x="239" y="1024"/>
                  </a:moveTo>
                  <a:cubicBezTo>
                    <a:pt x="239" y="1023"/>
                    <a:pt x="244" y="1021"/>
                    <a:pt x="241" y="1019"/>
                  </a:cubicBezTo>
                  <a:cubicBezTo>
                    <a:pt x="241" y="1021"/>
                    <a:pt x="235" y="1022"/>
                    <a:pt x="239" y="1024"/>
                  </a:cubicBezTo>
                  <a:close/>
                  <a:moveTo>
                    <a:pt x="976" y="1035"/>
                  </a:moveTo>
                  <a:cubicBezTo>
                    <a:pt x="977" y="1036"/>
                    <a:pt x="983" y="1034"/>
                    <a:pt x="983" y="1030"/>
                  </a:cubicBezTo>
                  <a:cubicBezTo>
                    <a:pt x="976" y="1034"/>
                    <a:pt x="962" y="1038"/>
                    <a:pt x="956" y="1044"/>
                  </a:cubicBezTo>
                  <a:cubicBezTo>
                    <a:pt x="965" y="1044"/>
                    <a:pt x="970" y="1039"/>
                    <a:pt x="976" y="1035"/>
                  </a:cubicBezTo>
                  <a:close/>
                  <a:moveTo>
                    <a:pt x="978" y="1043"/>
                  </a:moveTo>
                  <a:cubicBezTo>
                    <a:pt x="975" y="1043"/>
                    <a:pt x="973" y="1045"/>
                    <a:pt x="972" y="1046"/>
                  </a:cubicBezTo>
                  <a:cubicBezTo>
                    <a:pt x="974" y="1046"/>
                    <a:pt x="978" y="1046"/>
                    <a:pt x="978" y="1043"/>
                  </a:cubicBezTo>
                  <a:close/>
                  <a:moveTo>
                    <a:pt x="245" y="1049"/>
                  </a:moveTo>
                  <a:cubicBezTo>
                    <a:pt x="243" y="1053"/>
                    <a:pt x="242" y="1059"/>
                    <a:pt x="240" y="1062"/>
                  </a:cubicBezTo>
                  <a:cubicBezTo>
                    <a:pt x="248" y="1060"/>
                    <a:pt x="255" y="1056"/>
                    <a:pt x="258" y="1048"/>
                  </a:cubicBezTo>
                  <a:cubicBezTo>
                    <a:pt x="254" y="1051"/>
                    <a:pt x="250" y="1050"/>
                    <a:pt x="245" y="1049"/>
                  </a:cubicBezTo>
                  <a:close/>
                  <a:moveTo>
                    <a:pt x="921" y="1054"/>
                  </a:moveTo>
                  <a:cubicBezTo>
                    <a:pt x="923" y="1053"/>
                    <a:pt x="932" y="1052"/>
                    <a:pt x="933" y="1048"/>
                  </a:cubicBezTo>
                  <a:cubicBezTo>
                    <a:pt x="930" y="1050"/>
                    <a:pt x="923" y="1050"/>
                    <a:pt x="921" y="1054"/>
                  </a:cubicBezTo>
                  <a:close/>
                  <a:moveTo>
                    <a:pt x="926" y="1062"/>
                  </a:moveTo>
                  <a:cubicBezTo>
                    <a:pt x="928" y="1057"/>
                    <a:pt x="934" y="1057"/>
                    <a:pt x="938" y="1054"/>
                  </a:cubicBezTo>
                  <a:cubicBezTo>
                    <a:pt x="931" y="1054"/>
                    <a:pt x="925" y="1057"/>
                    <a:pt x="921" y="1060"/>
                  </a:cubicBezTo>
                  <a:cubicBezTo>
                    <a:pt x="922" y="1061"/>
                    <a:pt x="925" y="1061"/>
                    <a:pt x="926" y="1062"/>
                  </a:cubicBezTo>
                  <a:close/>
                  <a:moveTo>
                    <a:pt x="768" y="1057"/>
                  </a:moveTo>
                  <a:cubicBezTo>
                    <a:pt x="762" y="1054"/>
                    <a:pt x="760" y="1062"/>
                    <a:pt x="755" y="1060"/>
                  </a:cubicBezTo>
                  <a:cubicBezTo>
                    <a:pt x="755" y="1063"/>
                    <a:pt x="757" y="1063"/>
                    <a:pt x="758" y="1064"/>
                  </a:cubicBezTo>
                  <a:cubicBezTo>
                    <a:pt x="761" y="1060"/>
                    <a:pt x="766" y="1061"/>
                    <a:pt x="768" y="1057"/>
                  </a:cubicBezTo>
                  <a:close/>
                  <a:moveTo>
                    <a:pt x="718" y="1059"/>
                  </a:moveTo>
                  <a:cubicBezTo>
                    <a:pt x="715" y="1059"/>
                    <a:pt x="713" y="1060"/>
                    <a:pt x="712" y="1062"/>
                  </a:cubicBezTo>
                  <a:cubicBezTo>
                    <a:pt x="713" y="1062"/>
                    <a:pt x="713" y="1063"/>
                    <a:pt x="712" y="1064"/>
                  </a:cubicBezTo>
                  <a:cubicBezTo>
                    <a:pt x="715" y="1063"/>
                    <a:pt x="718" y="1062"/>
                    <a:pt x="718" y="1059"/>
                  </a:cubicBezTo>
                  <a:close/>
                  <a:moveTo>
                    <a:pt x="906" y="1070"/>
                  </a:moveTo>
                  <a:cubicBezTo>
                    <a:pt x="911" y="1069"/>
                    <a:pt x="915" y="1067"/>
                    <a:pt x="919" y="1064"/>
                  </a:cubicBezTo>
                  <a:cubicBezTo>
                    <a:pt x="919" y="1064"/>
                    <a:pt x="918" y="1063"/>
                    <a:pt x="918" y="1062"/>
                  </a:cubicBezTo>
                  <a:cubicBezTo>
                    <a:pt x="914" y="1065"/>
                    <a:pt x="906" y="1064"/>
                    <a:pt x="906" y="1070"/>
                  </a:cubicBezTo>
                  <a:close/>
                  <a:moveTo>
                    <a:pt x="524" y="1069"/>
                  </a:moveTo>
                  <a:cubicBezTo>
                    <a:pt x="524" y="1066"/>
                    <a:pt x="526" y="1066"/>
                    <a:pt x="526" y="1063"/>
                  </a:cubicBezTo>
                  <a:cubicBezTo>
                    <a:pt x="523" y="1062"/>
                    <a:pt x="523" y="1065"/>
                    <a:pt x="522" y="1063"/>
                  </a:cubicBezTo>
                  <a:cubicBezTo>
                    <a:pt x="522" y="1069"/>
                    <a:pt x="515" y="1064"/>
                    <a:pt x="515" y="1068"/>
                  </a:cubicBezTo>
                  <a:cubicBezTo>
                    <a:pt x="516" y="1070"/>
                    <a:pt x="521" y="1068"/>
                    <a:pt x="524" y="1069"/>
                  </a:cubicBezTo>
                  <a:close/>
                  <a:moveTo>
                    <a:pt x="678" y="1074"/>
                  </a:moveTo>
                  <a:cubicBezTo>
                    <a:pt x="691" y="1077"/>
                    <a:pt x="702" y="1069"/>
                    <a:pt x="710" y="1063"/>
                  </a:cubicBezTo>
                  <a:cubicBezTo>
                    <a:pt x="699" y="1065"/>
                    <a:pt x="688" y="1067"/>
                    <a:pt x="682" y="1073"/>
                  </a:cubicBezTo>
                  <a:cubicBezTo>
                    <a:pt x="682" y="1072"/>
                    <a:pt x="682" y="1071"/>
                    <a:pt x="681" y="1070"/>
                  </a:cubicBezTo>
                  <a:cubicBezTo>
                    <a:pt x="682" y="1074"/>
                    <a:pt x="677" y="1071"/>
                    <a:pt x="678" y="1074"/>
                  </a:cubicBezTo>
                  <a:close/>
                  <a:moveTo>
                    <a:pt x="747" y="1066"/>
                  </a:moveTo>
                  <a:cubicBezTo>
                    <a:pt x="736" y="1067"/>
                    <a:pt x="724" y="1073"/>
                    <a:pt x="716" y="1078"/>
                  </a:cubicBezTo>
                  <a:cubicBezTo>
                    <a:pt x="727" y="1080"/>
                    <a:pt x="733" y="1070"/>
                    <a:pt x="744" y="1070"/>
                  </a:cubicBezTo>
                  <a:cubicBezTo>
                    <a:pt x="743" y="1067"/>
                    <a:pt x="746" y="1067"/>
                    <a:pt x="747" y="1066"/>
                  </a:cubicBezTo>
                  <a:close/>
                  <a:moveTo>
                    <a:pt x="1029" y="1088"/>
                  </a:moveTo>
                  <a:cubicBezTo>
                    <a:pt x="1035" y="1088"/>
                    <a:pt x="1051" y="1081"/>
                    <a:pt x="1048" y="1075"/>
                  </a:cubicBezTo>
                  <a:cubicBezTo>
                    <a:pt x="1043" y="1080"/>
                    <a:pt x="1034" y="1083"/>
                    <a:pt x="1029" y="1088"/>
                  </a:cubicBezTo>
                  <a:close/>
                  <a:moveTo>
                    <a:pt x="402" y="1084"/>
                  </a:moveTo>
                  <a:cubicBezTo>
                    <a:pt x="402" y="1086"/>
                    <a:pt x="399" y="1085"/>
                    <a:pt x="399" y="1086"/>
                  </a:cubicBezTo>
                  <a:cubicBezTo>
                    <a:pt x="402" y="1085"/>
                    <a:pt x="399" y="1089"/>
                    <a:pt x="402" y="1089"/>
                  </a:cubicBezTo>
                  <a:cubicBezTo>
                    <a:pt x="403" y="1088"/>
                    <a:pt x="405" y="1085"/>
                    <a:pt x="402" y="1084"/>
                  </a:cubicBezTo>
                  <a:close/>
                  <a:moveTo>
                    <a:pt x="710" y="1088"/>
                  </a:moveTo>
                  <a:cubicBezTo>
                    <a:pt x="708" y="1090"/>
                    <a:pt x="702" y="1089"/>
                    <a:pt x="702" y="1093"/>
                  </a:cubicBezTo>
                  <a:cubicBezTo>
                    <a:pt x="704" y="1094"/>
                    <a:pt x="707" y="1094"/>
                    <a:pt x="711" y="1094"/>
                  </a:cubicBezTo>
                  <a:cubicBezTo>
                    <a:pt x="712" y="1092"/>
                    <a:pt x="713" y="1089"/>
                    <a:pt x="710" y="1088"/>
                  </a:cubicBezTo>
                  <a:close/>
                  <a:moveTo>
                    <a:pt x="710" y="1097"/>
                  </a:moveTo>
                  <a:cubicBezTo>
                    <a:pt x="712" y="1098"/>
                    <a:pt x="715" y="1096"/>
                    <a:pt x="714" y="1099"/>
                  </a:cubicBezTo>
                  <a:cubicBezTo>
                    <a:pt x="709" y="1100"/>
                    <a:pt x="709" y="1101"/>
                    <a:pt x="709" y="1105"/>
                  </a:cubicBezTo>
                  <a:cubicBezTo>
                    <a:pt x="711" y="1105"/>
                    <a:pt x="713" y="1105"/>
                    <a:pt x="714" y="1107"/>
                  </a:cubicBezTo>
                  <a:cubicBezTo>
                    <a:pt x="711" y="1108"/>
                    <a:pt x="710" y="1107"/>
                    <a:pt x="710" y="1109"/>
                  </a:cubicBezTo>
                  <a:cubicBezTo>
                    <a:pt x="715" y="1109"/>
                    <a:pt x="718" y="1106"/>
                    <a:pt x="721" y="1104"/>
                  </a:cubicBezTo>
                  <a:cubicBezTo>
                    <a:pt x="718" y="1103"/>
                    <a:pt x="716" y="1107"/>
                    <a:pt x="714" y="1104"/>
                  </a:cubicBezTo>
                  <a:cubicBezTo>
                    <a:pt x="717" y="1103"/>
                    <a:pt x="722" y="1099"/>
                    <a:pt x="725" y="1101"/>
                  </a:cubicBezTo>
                  <a:cubicBezTo>
                    <a:pt x="725" y="1103"/>
                    <a:pt x="722" y="1102"/>
                    <a:pt x="722" y="1104"/>
                  </a:cubicBezTo>
                  <a:cubicBezTo>
                    <a:pt x="725" y="1106"/>
                    <a:pt x="729" y="1104"/>
                    <a:pt x="731" y="1102"/>
                  </a:cubicBezTo>
                  <a:cubicBezTo>
                    <a:pt x="728" y="1102"/>
                    <a:pt x="726" y="1099"/>
                    <a:pt x="728" y="1097"/>
                  </a:cubicBezTo>
                  <a:cubicBezTo>
                    <a:pt x="726" y="1097"/>
                    <a:pt x="724" y="1098"/>
                    <a:pt x="724" y="1096"/>
                  </a:cubicBezTo>
                  <a:cubicBezTo>
                    <a:pt x="724" y="1094"/>
                    <a:pt x="727" y="1095"/>
                    <a:pt x="727" y="1094"/>
                  </a:cubicBezTo>
                  <a:cubicBezTo>
                    <a:pt x="725" y="1092"/>
                    <a:pt x="723" y="1090"/>
                    <a:pt x="721" y="1089"/>
                  </a:cubicBezTo>
                  <a:cubicBezTo>
                    <a:pt x="720" y="1095"/>
                    <a:pt x="712" y="1092"/>
                    <a:pt x="710" y="1097"/>
                  </a:cubicBezTo>
                  <a:close/>
                  <a:moveTo>
                    <a:pt x="939" y="1102"/>
                  </a:moveTo>
                  <a:cubicBezTo>
                    <a:pt x="932" y="1106"/>
                    <a:pt x="924" y="1109"/>
                    <a:pt x="917" y="1113"/>
                  </a:cubicBezTo>
                  <a:cubicBezTo>
                    <a:pt x="928" y="1113"/>
                    <a:pt x="933" y="1105"/>
                    <a:pt x="940" y="1105"/>
                  </a:cubicBezTo>
                  <a:cubicBezTo>
                    <a:pt x="940" y="1104"/>
                    <a:pt x="941" y="1102"/>
                    <a:pt x="939" y="1102"/>
                  </a:cubicBezTo>
                  <a:close/>
                  <a:moveTo>
                    <a:pt x="625" y="1108"/>
                  </a:moveTo>
                  <a:cubicBezTo>
                    <a:pt x="629" y="1107"/>
                    <a:pt x="634" y="1107"/>
                    <a:pt x="635" y="1104"/>
                  </a:cubicBezTo>
                  <a:cubicBezTo>
                    <a:pt x="631" y="1105"/>
                    <a:pt x="628" y="1105"/>
                    <a:pt x="625" y="1108"/>
                  </a:cubicBezTo>
                  <a:close/>
                  <a:moveTo>
                    <a:pt x="682" y="1117"/>
                  </a:moveTo>
                  <a:cubicBezTo>
                    <a:pt x="685" y="1117"/>
                    <a:pt x="695" y="1117"/>
                    <a:pt x="697" y="1113"/>
                  </a:cubicBezTo>
                  <a:cubicBezTo>
                    <a:pt x="693" y="1112"/>
                    <a:pt x="692" y="1113"/>
                    <a:pt x="688" y="1113"/>
                  </a:cubicBezTo>
                  <a:cubicBezTo>
                    <a:pt x="684" y="1110"/>
                    <a:pt x="689" y="1110"/>
                    <a:pt x="689" y="1108"/>
                  </a:cubicBezTo>
                  <a:cubicBezTo>
                    <a:pt x="682" y="1108"/>
                    <a:pt x="687" y="1111"/>
                    <a:pt x="682" y="1113"/>
                  </a:cubicBezTo>
                  <a:cubicBezTo>
                    <a:pt x="686" y="1115"/>
                    <a:pt x="683" y="1115"/>
                    <a:pt x="682" y="1117"/>
                  </a:cubicBezTo>
                  <a:close/>
                  <a:moveTo>
                    <a:pt x="561" y="1110"/>
                  </a:moveTo>
                  <a:cubicBezTo>
                    <a:pt x="558" y="1112"/>
                    <a:pt x="550" y="1108"/>
                    <a:pt x="547" y="1112"/>
                  </a:cubicBezTo>
                  <a:cubicBezTo>
                    <a:pt x="551" y="1114"/>
                    <a:pt x="560" y="1114"/>
                    <a:pt x="561" y="1110"/>
                  </a:cubicBezTo>
                  <a:close/>
                  <a:moveTo>
                    <a:pt x="870" y="1113"/>
                  </a:moveTo>
                  <a:cubicBezTo>
                    <a:pt x="867" y="1113"/>
                    <a:pt x="866" y="1115"/>
                    <a:pt x="863" y="1115"/>
                  </a:cubicBezTo>
                  <a:cubicBezTo>
                    <a:pt x="865" y="1119"/>
                    <a:pt x="863" y="1120"/>
                    <a:pt x="862" y="1122"/>
                  </a:cubicBezTo>
                  <a:cubicBezTo>
                    <a:pt x="871" y="1122"/>
                    <a:pt x="869" y="1120"/>
                    <a:pt x="870" y="1113"/>
                  </a:cubicBezTo>
                  <a:close/>
                  <a:moveTo>
                    <a:pt x="809" y="1121"/>
                  </a:moveTo>
                  <a:cubicBezTo>
                    <a:pt x="806" y="1121"/>
                    <a:pt x="802" y="1120"/>
                    <a:pt x="801" y="1123"/>
                  </a:cubicBezTo>
                  <a:cubicBezTo>
                    <a:pt x="804" y="1123"/>
                    <a:pt x="807" y="1122"/>
                    <a:pt x="809" y="1121"/>
                  </a:cubicBezTo>
                  <a:close/>
                  <a:moveTo>
                    <a:pt x="742" y="1145"/>
                  </a:moveTo>
                  <a:cubicBezTo>
                    <a:pt x="746" y="1144"/>
                    <a:pt x="748" y="1141"/>
                    <a:pt x="749" y="1137"/>
                  </a:cubicBezTo>
                  <a:cubicBezTo>
                    <a:pt x="745" y="1140"/>
                    <a:pt x="743" y="1140"/>
                    <a:pt x="742" y="1145"/>
                  </a:cubicBezTo>
                  <a:close/>
                  <a:moveTo>
                    <a:pt x="571" y="1138"/>
                  </a:moveTo>
                  <a:cubicBezTo>
                    <a:pt x="568" y="1141"/>
                    <a:pt x="562" y="1142"/>
                    <a:pt x="559" y="1145"/>
                  </a:cubicBezTo>
                  <a:cubicBezTo>
                    <a:pt x="564" y="1147"/>
                    <a:pt x="569" y="1142"/>
                    <a:pt x="571" y="1138"/>
                  </a:cubicBezTo>
                  <a:close/>
                  <a:moveTo>
                    <a:pt x="611" y="1147"/>
                  </a:moveTo>
                  <a:cubicBezTo>
                    <a:pt x="609" y="1143"/>
                    <a:pt x="603" y="1146"/>
                    <a:pt x="602" y="1148"/>
                  </a:cubicBezTo>
                  <a:cubicBezTo>
                    <a:pt x="606" y="1148"/>
                    <a:pt x="610" y="1149"/>
                    <a:pt x="611" y="1147"/>
                  </a:cubicBezTo>
                  <a:close/>
                  <a:moveTo>
                    <a:pt x="634" y="1152"/>
                  </a:moveTo>
                  <a:cubicBezTo>
                    <a:pt x="638" y="1153"/>
                    <a:pt x="644" y="1149"/>
                    <a:pt x="649" y="1148"/>
                  </a:cubicBezTo>
                  <a:cubicBezTo>
                    <a:pt x="644" y="1148"/>
                    <a:pt x="637" y="1148"/>
                    <a:pt x="634" y="1152"/>
                  </a:cubicBezTo>
                  <a:close/>
                  <a:moveTo>
                    <a:pt x="695" y="1156"/>
                  </a:moveTo>
                  <a:cubicBezTo>
                    <a:pt x="689" y="1154"/>
                    <a:pt x="686" y="1160"/>
                    <a:pt x="681" y="1161"/>
                  </a:cubicBezTo>
                  <a:cubicBezTo>
                    <a:pt x="681" y="1161"/>
                    <a:pt x="680" y="1159"/>
                    <a:pt x="678" y="1160"/>
                  </a:cubicBezTo>
                  <a:cubicBezTo>
                    <a:pt x="674" y="1160"/>
                    <a:pt x="669" y="1166"/>
                    <a:pt x="662" y="1165"/>
                  </a:cubicBezTo>
                  <a:cubicBezTo>
                    <a:pt x="667" y="1171"/>
                    <a:pt x="677" y="1165"/>
                    <a:pt x="686" y="1162"/>
                  </a:cubicBezTo>
                  <a:cubicBezTo>
                    <a:pt x="693" y="1160"/>
                    <a:pt x="701" y="1159"/>
                    <a:pt x="708" y="1157"/>
                  </a:cubicBezTo>
                  <a:cubicBezTo>
                    <a:pt x="706" y="1151"/>
                    <a:pt x="697" y="1151"/>
                    <a:pt x="695" y="1156"/>
                  </a:cubicBezTo>
                  <a:close/>
                  <a:moveTo>
                    <a:pt x="557" y="1166"/>
                  </a:moveTo>
                  <a:cubicBezTo>
                    <a:pt x="557" y="1170"/>
                    <a:pt x="558" y="1171"/>
                    <a:pt x="559" y="1174"/>
                  </a:cubicBezTo>
                  <a:cubicBezTo>
                    <a:pt x="571" y="1173"/>
                    <a:pt x="577" y="1170"/>
                    <a:pt x="582" y="1160"/>
                  </a:cubicBezTo>
                  <a:cubicBezTo>
                    <a:pt x="572" y="1156"/>
                    <a:pt x="566" y="1165"/>
                    <a:pt x="557" y="1166"/>
                  </a:cubicBezTo>
                  <a:close/>
                  <a:moveTo>
                    <a:pt x="605" y="1161"/>
                  </a:moveTo>
                  <a:cubicBezTo>
                    <a:pt x="607" y="1163"/>
                    <a:pt x="614" y="1162"/>
                    <a:pt x="615" y="1160"/>
                  </a:cubicBezTo>
                  <a:cubicBezTo>
                    <a:pt x="612" y="1161"/>
                    <a:pt x="605" y="1158"/>
                    <a:pt x="605" y="1161"/>
                  </a:cubicBezTo>
                  <a:close/>
                  <a:moveTo>
                    <a:pt x="606" y="1170"/>
                  </a:moveTo>
                  <a:cubicBezTo>
                    <a:pt x="606" y="1168"/>
                    <a:pt x="604" y="1167"/>
                    <a:pt x="605" y="1164"/>
                  </a:cubicBezTo>
                  <a:cubicBezTo>
                    <a:pt x="601" y="1165"/>
                    <a:pt x="602" y="1162"/>
                    <a:pt x="599" y="1162"/>
                  </a:cubicBezTo>
                  <a:cubicBezTo>
                    <a:pt x="599" y="1164"/>
                    <a:pt x="599" y="1164"/>
                    <a:pt x="599" y="1164"/>
                  </a:cubicBezTo>
                  <a:cubicBezTo>
                    <a:pt x="598" y="1164"/>
                    <a:pt x="598" y="1164"/>
                    <a:pt x="598" y="1165"/>
                  </a:cubicBezTo>
                  <a:cubicBezTo>
                    <a:pt x="601" y="1165"/>
                    <a:pt x="604" y="1165"/>
                    <a:pt x="604" y="1168"/>
                  </a:cubicBezTo>
                  <a:cubicBezTo>
                    <a:pt x="601" y="1168"/>
                    <a:pt x="598" y="1169"/>
                    <a:pt x="595" y="1171"/>
                  </a:cubicBezTo>
                  <a:cubicBezTo>
                    <a:pt x="599" y="1174"/>
                    <a:pt x="602" y="1170"/>
                    <a:pt x="606" y="1170"/>
                  </a:cubicBezTo>
                  <a:close/>
                  <a:moveTo>
                    <a:pt x="811" y="1194"/>
                  </a:moveTo>
                  <a:cubicBezTo>
                    <a:pt x="821" y="1191"/>
                    <a:pt x="837" y="1185"/>
                    <a:pt x="847" y="1179"/>
                  </a:cubicBezTo>
                  <a:cubicBezTo>
                    <a:pt x="838" y="1180"/>
                    <a:pt x="830" y="1185"/>
                    <a:pt x="822" y="1188"/>
                  </a:cubicBezTo>
                  <a:cubicBezTo>
                    <a:pt x="819" y="1189"/>
                    <a:pt x="811" y="1188"/>
                    <a:pt x="811" y="1194"/>
                  </a:cubicBezTo>
                  <a:close/>
                  <a:moveTo>
                    <a:pt x="569" y="1181"/>
                  </a:moveTo>
                  <a:cubicBezTo>
                    <a:pt x="567" y="1182"/>
                    <a:pt x="563" y="1182"/>
                    <a:pt x="563" y="1185"/>
                  </a:cubicBezTo>
                  <a:cubicBezTo>
                    <a:pt x="566" y="1184"/>
                    <a:pt x="574" y="1187"/>
                    <a:pt x="577" y="1184"/>
                  </a:cubicBezTo>
                  <a:cubicBezTo>
                    <a:pt x="574" y="1183"/>
                    <a:pt x="568" y="1186"/>
                    <a:pt x="569" y="1181"/>
                  </a:cubicBezTo>
                  <a:close/>
                  <a:moveTo>
                    <a:pt x="596" y="1188"/>
                  </a:moveTo>
                  <a:cubicBezTo>
                    <a:pt x="598" y="1188"/>
                    <a:pt x="599" y="1189"/>
                    <a:pt x="599" y="1191"/>
                  </a:cubicBezTo>
                  <a:cubicBezTo>
                    <a:pt x="604" y="1191"/>
                    <a:pt x="609" y="1191"/>
                    <a:pt x="612" y="1188"/>
                  </a:cubicBezTo>
                  <a:cubicBezTo>
                    <a:pt x="606" y="1188"/>
                    <a:pt x="602" y="1187"/>
                    <a:pt x="596" y="1188"/>
                  </a:cubicBezTo>
                  <a:close/>
                  <a:moveTo>
                    <a:pt x="1057" y="131"/>
                  </a:moveTo>
                  <a:cubicBezTo>
                    <a:pt x="1067" y="127"/>
                    <a:pt x="1072" y="123"/>
                    <a:pt x="1082" y="118"/>
                  </a:cubicBezTo>
                  <a:cubicBezTo>
                    <a:pt x="1083" y="123"/>
                    <a:pt x="1077" y="128"/>
                    <a:pt x="1081" y="129"/>
                  </a:cubicBezTo>
                  <a:cubicBezTo>
                    <a:pt x="1086" y="124"/>
                    <a:pt x="1095" y="123"/>
                    <a:pt x="1102" y="116"/>
                  </a:cubicBezTo>
                  <a:cubicBezTo>
                    <a:pt x="1102" y="118"/>
                    <a:pt x="1103" y="117"/>
                    <a:pt x="1103" y="118"/>
                  </a:cubicBezTo>
                  <a:cubicBezTo>
                    <a:pt x="1104" y="130"/>
                    <a:pt x="1088" y="126"/>
                    <a:pt x="1085" y="135"/>
                  </a:cubicBezTo>
                  <a:cubicBezTo>
                    <a:pt x="1086" y="136"/>
                    <a:pt x="1089" y="136"/>
                    <a:pt x="1089" y="139"/>
                  </a:cubicBezTo>
                  <a:cubicBezTo>
                    <a:pt x="1103" y="136"/>
                    <a:pt x="1112" y="135"/>
                    <a:pt x="1125" y="131"/>
                  </a:cubicBezTo>
                  <a:cubicBezTo>
                    <a:pt x="1135" y="149"/>
                    <a:pt x="1100" y="141"/>
                    <a:pt x="1105" y="156"/>
                  </a:cubicBezTo>
                  <a:cubicBezTo>
                    <a:pt x="1108" y="158"/>
                    <a:pt x="1109" y="155"/>
                    <a:pt x="1111" y="157"/>
                  </a:cubicBezTo>
                  <a:cubicBezTo>
                    <a:pt x="1106" y="157"/>
                    <a:pt x="1109" y="161"/>
                    <a:pt x="1111" y="162"/>
                  </a:cubicBezTo>
                  <a:cubicBezTo>
                    <a:pt x="1108" y="165"/>
                    <a:pt x="1099" y="166"/>
                    <a:pt x="1100" y="169"/>
                  </a:cubicBezTo>
                  <a:cubicBezTo>
                    <a:pt x="1104" y="167"/>
                    <a:pt x="1110" y="164"/>
                    <a:pt x="1115" y="165"/>
                  </a:cubicBezTo>
                  <a:cubicBezTo>
                    <a:pt x="1115" y="161"/>
                    <a:pt x="1118" y="161"/>
                    <a:pt x="1118" y="158"/>
                  </a:cubicBezTo>
                  <a:cubicBezTo>
                    <a:pt x="1116" y="158"/>
                    <a:pt x="1115" y="157"/>
                    <a:pt x="1115" y="154"/>
                  </a:cubicBezTo>
                  <a:cubicBezTo>
                    <a:pt x="1118" y="152"/>
                    <a:pt x="1119" y="148"/>
                    <a:pt x="1123" y="146"/>
                  </a:cubicBezTo>
                  <a:cubicBezTo>
                    <a:pt x="1127" y="146"/>
                    <a:pt x="1129" y="150"/>
                    <a:pt x="1129" y="154"/>
                  </a:cubicBezTo>
                  <a:cubicBezTo>
                    <a:pt x="1143" y="157"/>
                    <a:pt x="1173" y="157"/>
                    <a:pt x="1180" y="143"/>
                  </a:cubicBezTo>
                  <a:cubicBezTo>
                    <a:pt x="1182" y="144"/>
                    <a:pt x="1184" y="144"/>
                    <a:pt x="1184" y="146"/>
                  </a:cubicBezTo>
                  <a:cubicBezTo>
                    <a:pt x="1184" y="154"/>
                    <a:pt x="1178" y="159"/>
                    <a:pt x="1185" y="163"/>
                  </a:cubicBezTo>
                  <a:cubicBezTo>
                    <a:pt x="1184" y="166"/>
                    <a:pt x="1181" y="166"/>
                    <a:pt x="1179" y="167"/>
                  </a:cubicBezTo>
                  <a:cubicBezTo>
                    <a:pt x="1189" y="181"/>
                    <a:pt x="1172" y="189"/>
                    <a:pt x="1167" y="197"/>
                  </a:cubicBezTo>
                  <a:cubicBezTo>
                    <a:pt x="1178" y="197"/>
                    <a:pt x="1189" y="194"/>
                    <a:pt x="1195" y="190"/>
                  </a:cubicBezTo>
                  <a:cubicBezTo>
                    <a:pt x="1191" y="185"/>
                    <a:pt x="1196" y="177"/>
                    <a:pt x="1201" y="176"/>
                  </a:cubicBezTo>
                  <a:cubicBezTo>
                    <a:pt x="1201" y="177"/>
                    <a:pt x="1202" y="178"/>
                    <a:pt x="1201" y="180"/>
                  </a:cubicBezTo>
                  <a:cubicBezTo>
                    <a:pt x="1205" y="178"/>
                    <a:pt x="1208" y="175"/>
                    <a:pt x="1213" y="175"/>
                  </a:cubicBezTo>
                  <a:cubicBezTo>
                    <a:pt x="1213" y="173"/>
                    <a:pt x="1212" y="172"/>
                    <a:pt x="1214" y="170"/>
                  </a:cubicBezTo>
                  <a:cubicBezTo>
                    <a:pt x="1217" y="170"/>
                    <a:pt x="1214" y="175"/>
                    <a:pt x="1216" y="174"/>
                  </a:cubicBezTo>
                  <a:cubicBezTo>
                    <a:pt x="1218" y="172"/>
                    <a:pt x="1221" y="172"/>
                    <a:pt x="1221" y="168"/>
                  </a:cubicBezTo>
                  <a:cubicBezTo>
                    <a:pt x="1216" y="171"/>
                    <a:pt x="1214" y="167"/>
                    <a:pt x="1212" y="164"/>
                  </a:cubicBezTo>
                  <a:cubicBezTo>
                    <a:pt x="1214" y="162"/>
                    <a:pt x="1218" y="163"/>
                    <a:pt x="1220" y="161"/>
                  </a:cubicBezTo>
                  <a:cubicBezTo>
                    <a:pt x="1217" y="153"/>
                    <a:pt x="1223" y="145"/>
                    <a:pt x="1223" y="138"/>
                  </a:cubicBezTo>
                  <a:cubicBezTo>
                    <a:pt x="1229" y="135"/>
                    <a:pt x="1233" y="128"/>
                    <a:pt x="1236" y="122"/>
                  </a:cubicBezTo>
                  <a:cubicBezTo>
                    <a:pt x="1228" y="125"/>
                    <a:pt x="1216" y="140"/>
                    <a:pt x="1208" y="128"/>
                  </a:cubicBezTo>
                  <a:cubicBezTo>
                    <a:pt x="1211" y="116"/>
                    <a:pt x="1226" y="108"/>
                    <a:pt x="1230" y="97"/>
                  </a:cubicBezTo>
                  <a:cubicBezTo>
                    <a:pt x="1225" y="99"/>
                    <a:pt x="1221" y="103"/>
                    <a:pt x="1214" y="102"/>
                  </a:cubicBezTo>
                  <a:cubicBezTo>
                    <a:pt x="1215" y="98"/>
                    <a:pt x="1211" y="94"/>
                    <a:pt x="1210" y="89"/>
                  </a:cubicBezTo>
                  <a:cubicBezTo>
                    <a:pt x="1211" y="84"/>
                    <a:pt x="1215" y="81"/>
                    <a:pt x="1219" y="78"/>
                  </a:cubicBezTo>
                  <a:cubicBezTo>
                    <a:pt x="1206" y="82"/>
                    <a:pt x="1196" y="91"/>
                    <a:pt x="1182" y="89"/>
                  </a:cubicBezTo>
                  <a:cubicBezTo>
                    <a:pt x="1182" y="86"/>
                    <a:pt x="1184" y="85"/>
                    <a:pt x="1186" y="85"/>
                  </a:cubicBezTo>
                  <a:cubicBezTo>
                    <a:pt x="1187" y="85"/>
                    <a:pt x="1187" y="88"/>
                    <a:pt x="1190" y="87"/>
                  </a:cubicBezTo>
                  <a:cubicBezTo>
                    <a:pt x="1192" y="86"/>
                    <a:pt x="1191" y="83"/>
                    <a:pt x="1193" y="82"/>
                  </a:cubicBezTo>
                  <a:cubicBezTo>
                    <a:pt x="1197" y="82"/>
                    <a:pt x="1199" y="79"/>
                    <a:pt x="1202" y="76"/>
                  </a:cubicBezTo>
                  <a:cubicBezTo>
                    <a:pt x="1208" y="74"/>
                    <a:pt x="1214" y="73"/>
                    <a:pt x="1213" y="65"/>
                  </a:cubicBezTo>
                  <a:cubicBezTo>
                    <a:pt x="1211" y="63"/>
                    <a:pt x="1211" y="66"/>
                    <a:pt x="1208" y="65"/>
                  </a:cubicBezTo>
                  <a:cubicBezTo>
                    <a:pt x="1209" y="63"/>
                    <a:pt x="1207" y="63"/>
                    <a:pt x="1207" y="61"/>
                  </a:cubicBezTo>
                  <a:cubicBezTo>
                    <a:pt x="1211" y="57"/>
                    <a:pt x="1216" y="53"/>
                    <a:pt x="1220" y="49"/>
                  </a:cubicBezTo>
                  <a:cubicBezTo>
                    <a:pt x="1211" y="49"/>
                    <a:pt x="1207" y="54"/>
                    <a:pt x="1197" y="53"/>
                  </a:cubicBezTo>
                  <a:cubicBezTo>
                    <a:pt x="1201" y="47"/>
                    <a:pt x="1207" y="43"/>
                    <a:pt x="1211" y="37"/>
                  </a:cubicBezTo>
                  <a:cubicBezTo>
                    <a:pt x="1204" y="37"/>
                    <a:pt x="1197" y="45"/>
                    <a:pt x="1191" y="40"/>
                  </a:cubicBezTo>
                  <a:cubicBezTo>
                    <a:pt x="1187" y="33"/>
                    <a:pt x="1196" y="30"/>
                    <a:pt x="1195" y="27"/>
                  </a:cubicBezTo>
                  <a:cubicBezTo>
                    <a:pt x="1195" y="29"/>
                    <a:pt x="1190" y="29"/>
                    <a:pt x="1191" y="27"/>
                  </a:cubicBezTo>
                  <a:cubicBezTo>
                    <a:pt x="1191" y="24"/>
                    <a:pt x="1191" y="24"/>
                    <a:pt x="1193" y="21"/>
                  </a:cubicBezTo>
                  <a:cubicBezTo>
                    <a:pt x="1188" y="22"/>
                    <a:pt x="1187" y="19"/>
                    <a:pt x="1185" y="17"/>
                  </a:cubicBezTo>
                  <a:cubicBezTo>
                    <a:pt x="1186" y="13"/>
                    <a:pt x="1192" y="14"/>
                    <a:pt x="1191" y="9"/>
                  </a:cubicBezTo>
                  <a:cubicBezTo>
                    <a:pt x="1169" y="0"/>
                    <a:pt x="1158" y="26"/>
                    <a:pt x="1138" y="26"/>
                  </a:cubicBezTo>
                  <a:cubicBezTo>
                    <a:pt x="1138" y="30"/>
                    <a:pt x="1137" y="33"/>
                    <a:pt x="1135" y="37"/>
                  </a:cubicBezTo>
                  <a:cubicBezTo>
                    <a:pt x="1139" y="37"/>
                    <a:pt x="1144" y="31"/>
                    <a:pt x="1146" y="36"/>
                  </a:cubicBezTo>
                  <a:cubicBezTo>
                    <a:pt x="1134" y="51"/>
                    <a:pt x="1109" y="51"/>
                    <a:pt x="1093" y="63"/>
                  </a:cubicBezTo>
                  <a:cubicBezTo>
                    <a:pt x="1096" y="62"/>
                    <a:pt x="1095" y="64"/>
                    <a:pt x="1094" y="65"/>
                  </a:cubicBezTo>
                  <a:cubicBezTo>
                    <a:pt x="1098" y="66"/>
                    <a:pt x="1101" y="68"/>
                    <a:pt x="1103" y="70"/>
                  </a:cubicBezTo>
                  <a:cubicBezTo>
                    <a:pt x="1104" y="74"/>
                    <a:pt x="1100" y="74"/>
                    <a:pt x="1101" y="78"/>
                  </a:cubicBezTo>
                  <a:cubicBezTo>
                    <a:pt x="1108" y="90"/>
                    <a:pt x="1107" y="106"/>
                    <a:pt x="1094" y="112"/>
                  </a:cubicBezTo>
                  <a:cubicBezTo>
                    <a:pt x="1090" y="108"/>
                    <a:pt x="1082" y="112"/>
                    <a:pt x="1079" y="109"/>
                  </a:cubicBezTo>
                  <a:cubicBezTo>
                    <a:pt x="1080" y="106"/>
                    <a:pt x="1082" y="105"/>
                    <a:pt x="1084" y="104"/>
                  </a:cubicBezTo>
                  <a:cubicBezTo>
                    <a:pt x="1085" y="106"/>
                    <a:pt x="1086" y="106"/>
                    <a:pt x="1085" y="108"/>
                  </a:cubicBezTo>
                  <a:cubicBezTo>
                    <a:pt x="1094" y="106"/>
                    <a:pt x="1099" y="95"/>
                    <a:pt x="1098" y="86"/>
                  </a:cubicBezTo>
                  <a:cubicBezTo>
                    <a:pt x="1096" y="85"/>
                    <a:pt x="1094" y="88"/>
                    <a:pt x="1093" y="86"/>
                  </a:cubicBezTo>
                  <a:cubicBezTo>
                    <a:pt x="1095" y="83"/>
                    <a:pt x="1094" y="83"/>
                    <a:pt x="1093" y="79"/>
                  </a:cubicBezTo>
                  <a:cubicBezTo>
                    <a:pt x="1083" y="79"/>
                    <a:pt x="1080" y="86"/>
                    <a:pt x="1074" y="90"/>
                  </a:cubicBezTo>
                  <a:cubicBezTo>
                    <a:pt x="1076" y="96"/>
                    <a:pt x="1078" y="103"/>
                    <a:pt x="1074" y="108"/>
                  </a:cubicBezTo>
                  <a:cubicBezTo>
                    <a:pt x="1065" y="111"/>
                    <a:pt x="1061" y="120"/>
                    <a:pt x="1055" y="127"/>
                  </a:cubicBezTo>
                  <a:cubicBezTo>
                    <a:pt x="1057" y="127"/>
                    <a:pt x="1055" y="131"/>
                    <a:pt x="1057" y="131"/>
                  </a:cubicBezTo>
                  <a:close/>
                  <a:moveTo>
                    <a:pt x="1218" y="20"/>
                  </a:moveTo>
                  <a:cubicBezTo>
                    <a:pt x="1212" y="21"/>
                    <a:pt x="1203" y="24"/>
                    <a:pt x="1201" y="26"/>
                  </a:cubicBezTo>
                  <a:cubicBezTo>
                    <a:pt x="1208" y="25"/>
                    <a:pt x="1214" y="25"/>
                    <a:pt x="1218" y="20"/>
                  </a:cubicBezTo>
                  <a:close/>
                  <a:moveTo>
                    <a:pt x="1239" y="43"/>
                  </a:moveTo>
                  <a:cubicBezTo>
                    <a:pt x="1239" y="44"/>
                    <a:pt x="1237" y="44"/>
                    <a:pt x="1236" y="43"/>
                  </a:cubicBezTo>
                  <a:cubicBezTo>
                    <a:pt x="1236" y="41"/>
                    <a:pt x="1239" y="42"/>
                    <a:pt x="1239" y="40"/>
                  </a:cubicBezTo>
                  <a:cubicBezTo>
                    <a:pt x="1237" y="41"/>
                    <a:pt x="1237" y="38"/>
                    <a:pt x="1236" y="37"/>
                  </a:cubicBezTo>
                  <a:cubicBezTo>
                    <a:pt x="1238" y="36"/>
                    <a:pt x="1238" y="33"/>
                    <a:pt x="1240" y="32"/>
                  </a:cubicBezTo>
                  <a:cubicBezTo>
                    <a:pt x="1237" y="32"/>
                    <a:pt x="1236" y="35"/>
                    <a:pt x="1234" y="37"/>
                  </a:cubicBezTo>
                  <a:cubicBezTo>
                    <a:pt x="1238" y="42"/>
                    <a:pt x="1223" y="44"/>
                    <a:pt x="1221" y="50"/>
                  </a:cubicBezTo>
                  <a:cubicBezTo>
                    <a:pt x="1228" y="50"/>
                    <a:pt x="1239" y="48"/>
                    <a:pt x="1239" y="43"/>
                  </a:cubicBezTo>
                  <a:close/>
                  <a:moveTo>
                    <a:pt x="1204" y="47"/>
                  </a:moveTo>
                  <a:cubicBezTo>
                    <a:pt x="1210" y="48"/>
                    <a:pt x="1212" y="45"/>
                    <a:pt x="1214" y="43"/>
                  </a:cubicBezTo>
                  <a:cubicBezTo>
                    <a:pt x="1211" y="45"/>
                    <a:pt x="1206" y="42"/>
                    <a:pt x="1204" y="47"/>
                  </a:cubicBezTo>
                  <a:close/>
                  <a:moveTo>
                    <a:pt x="1117" y="481"/>
                  </a:moveTo>
                  <a:cubicBezTo>
                    <a:pt x="1118" y="481"/>
                    <a:pt x="1118" y="481"/>
                    <a:pt x="1119" y="481"/>
                  </a:cubicBezTo>
                  <a:cubicBezTo>
                    <a:pt x="1118" y="481"/>
                    <a:pt x="1118" y="481"/>
                    <a:pt x="1117" y="481"/>
                  </a:cubicBezTo>
                  <a:close/>
                  <a:moveTo>
                    <a:pt x="1284" y="478"/>
                  </a:moveTo>
                  <a:cubicBezTo>
                    <a:pt x="1280" y="478"/>
                    <a:pt x="1276" y="483"/>
                    <a:pt x="1274" y="481"/>
                  </a:cubicBezTo>
                  <a:cubicBezTo>
                    <a:pt x="1274" y="479"/>
                    <a:pt x="1277" y="479"/>
                    <a:pt x="1277" y="476"/>
                  </a:cubicBezTo>
                  <a:cubicBezTo>
                    <a:pt x="1263" y="476"/>
                    <a:pt x="1257" y="490"/>
                    <a:pt x="1237" y="485"/>
                  </a:cubicBezTo>
                  <a:cubicBezTo>
                    <a:pt x="1236" y="486"/>
                    <a:pt x="1232" y="490"/>
                    <a:pt x="1229" y="487"/>
                  </a:cubicBezTo>
                  <a:cubicBezTo>
                    <a:pt x="1233" y="485"/>
                    <a:pt x="1236" y="483"/>
                    <a:pt x="1239" y="480"/>
                  </a:cubicBezTo>
                  <a:cubicBezTo>
                    <a:pt x="1236" y="480"/>
                    <a:pt x="1232" y="485"/>
                    <a:pt x="1230" y="483"/>
                  </a:cubicBezTo>
                  <a:cubicBezTo>
                    <a:pt x="1233" y="480"/>
                    <a:pt x="1237" y="479"/>
                    <a:pt x="1240" y="475"/>
                  </a:cubicBezTo>
                  <a:cubicBezTo>
                    <a:pt x="1239" y="474"/>
                    <a:pt x="1238" y="473"/>
                    <a:pt x="1238" y="471"/>
                  </a:cubicBezTo>
                  <a:cubicBezTo>
                    <a:pt x="1239" y="471"/>
                    <a:pt x="1240" y="470"/>
                    <a:pt x="1242" y="469"/>
                  </a:cubicBezTo>
                  <a:cubicBezTo>
                    <a:pt x="1250" y="479"/>
                    <a:pt x="1256" y="465"/>
                    <a:pt x="1266" y="463"/>
                  </a:cubicBezTo>
                  <a:cubicBezTo>
                    <a:pt x="1266" y="467"/>
                    <a:pt x="1266" y="467"/>
                    <a:pt x="1266" y="467"/>
                  </a:cubicBezTo>
                  <a:cubicBezTo>
                    <a:pt x="1269" y="468"/>
                    <a:pt x="1272" y="463"/>
                    <a:pt x="1270" y="462"/>
                  </a:cubicBezTo>
                  <a:cubicBezTo>
                    <a:pt x="1270" y="463"/>
                    <a:pt x="1268" y="463"/>
                    <a:pt x="1267" y="462"/>
                  </a:cubicBezTo>
                  <a:cubicBezTo>
                    <a:pt x="1270" y="457"/>
                    <a:pt x="1282" y="456"/>
                    <a:pt x="1281" y="451"/>
                  </a:cubicBezTo>
                  <a:cubicBezTo>
                    <a:pt x="1277" y="456"/>
                    <a:pt x="1269" y="456"/>
                    <a:pt x="1263" y="457"/>
                  </a:cubicBezTo>
                  <a:cubicBezTo>
                    <a:pt x="1265" y="462"/>
                    <a:pt x="1259" y="464"/>
                    <a:pt x="1256" y="465"/>
                  </a:cubicBezTo>
                  <a:cubicBezTo>
                    <a:pt x="1253" y="461"/>
                    <a:pt x="1247" y="466"/>
                    <a:pt x="1244" y="465"/>
                  </a:cubicBezTo>
                  <a:cubicBezTo>
                    <a:pt x="1244" y="467"/>
                    <a:pt x="1243" y="468"/>
                    <a:pt x="1242" y="468"/>
                  </a:cubicBezTo>
                  <a:cubicBezTo>
                    <a:pt x="1230" y="469"/>
                    <a:pt x="1219" y="479"/>
                    <a:pt x="1209" y="485"/>
                  </a:cubicBezTo>
                  <a:cubicBezTo>
                    <a:pt x="1212" y="487"/>
                    <a:pt x="1210" y="494"/>
                    <a:pt x="1208" y="496"/>
                  </a:cubicBezTo>
                  <a:cubicBezTo>
                    <a:pt x="1205" y="497"/>
                    <a:pt x="1202" y="498"/>
                    <a:pt x="1200" y="499"/>
                  </a:cubicBezTo>
                  <a:cubicBezTo>
                    <a:pt x="1200" y="504"/>
                    <a:pt x="1204" y="505"/>
                    <a:pt x="1203" y="510"/>
                  </a:cubicBezTo>
                  <a:cubicBezTo>
                    <a:pt x="1199" y="511"/>
                    <a:pt x="1195" y="513"/>
                    <a:pt x="1192" y="508"/>
                  </a:cubicBezTo>
                  <a:cubicBezTo>
                    <a:pt x="1188" y="507"/>
                    <a:pt x="1188" y="510"/>
                    <a:pt x="1184" y="510"/>
                  </a:cubicBezTo>
                  <a:cubicBezTo>
                    <a:pt x="1184" y="504"/>
                    <a:pt x="1184" y="504"/>
                    <a:pt x="1184" y="504"/>
                  </a:cubicBezTo>
                  <a:cubicBezTo>
                    <a:pt x="1192" y="501"/>
                    <a:pt x="1199" y="497"/>
                    <a:pt x="1204" y="491"/>
                  </a:cubicBezTo>
                  <a:cubicBezTo>
                    <a:pt x="1200" y="491"/>
                    <a:pt x="1199" y="495"/>
                    <a:pt x="1194" y="494"/>
                  </a:cubicBezTo>
                  <a:cubicBezTo>
                    <a:pt x="1194" y="493"/>
                    <a:pt x="1194" y="492"/>
                    <a:pt x="1193" y="492"/>
                  </a:cubicBezTo>
                  <a:cubicBezTo>
                    <a:pt x="1191" y="493"/>
                    <a:pt x="1189" y="495"/>
                    <a:pt x="1186" y="495"/>
                  </a:cubicBezTo>
                  <a:cubicBezTo>
                    <a:pt x="1184" y="494"/>
                    <a:pt x="1185" y="491"/>
                    <a:pt x="1182" y="490"/>
                  </a:cubicBezTo>
                  <a:cubicBezTo>
                    <a:pt x="1181" y="492"/>
                    <a:pt x="1181" y="496"/>
                    <a:pt x="1178" y="496"/>
                  </a:cubicBezTo>
                  <a:cubicBezTo>
                    <a:pt x="1180" y="496"/>
                    <a:pt x="1180" y="499"/>
                    <a:pt x="1179" y="501"/>
                  </a:cubicBezTo>
                  <a:cubicBezTo>
                    <a:pt x="1179" y="504"/>
                    <a:pt x="1172" y="505"/>
                    <a:pt x="1173" y="508"/>
                  </a:cubicBezTo>
                  <a:cubicBezTo>
                    <a:pt x="1177" y="507"/>
                    <a:pt x="1179" y="501"/>
                    <a:pt x="1183" y="504"/>
                  </a:cubicBezTo>
                  <a:cubicBezTo>
                    <a:pt x="1179" y="506"/>
                    <a:pt x="1175" y="509"/>
                    <a:pt x="1173" y="514"/>
                  </a:cubicBezTo>
                  <a:cubicBezTo>
                    <a:pt x="1170" y="513"/>
                    <a:pt x="1170" y="516"/>
                    <a:pt x="1168" y="516"/>
                  </a:cubicBezTo>
                  <a:cubicBezTo>
                    <a:pt x="1166" y="512"/>
                    <a:pt x="1166" y="512"/>
                    <a:pt x="1167" y="508"/>
                  </a:cubicBezTo>
                  <a:cubicBezTo>
                    <a:pt x="1159" y="508"/>
                    <a:pt x="1160" y="498"/>
                    <a:pt x="1156" y="494"/>
                  </a:cubicBezTo>
                  <a:cubicBezTo>
                    <a:pt x="1152" y="493"/>
                    <a:pt x="1153" y="496"/>
                    <a:pt x="1150" y="495"/>
                  </a:cubicBezTo>
                  <a:cubicBezTo>
                    <a:pt x="1150" y="493"/>
                    <a:pt x="1147" y="493"/>
                    <a:pt x="1147" y="492"/>
                  </a:cubicBezTo>
                  <a:cubicBezTo>
                    <a:pt x="1147" y="490"/>
                    <a:pt x="1149" y="486"/>
                    <a:pt x="1147" y="485"/>
                  </a:cubicBezTo>
                  <a:cubicBezTo>
                    <a:pt x="1146" y="487"/>
                    <a:pt x="1141" y="485"/>
                    <a:pt x="1140" y="484"/>
                  </a:cubicBezTo>
                  <a:cubicBezTo>
                    <a:pt x="1140" y="481"/>
                    <a:pt x="1140" y="478"/>
                    <a:pt x="1144" y="476"/>
                  </a:cubicBezTo>
                  <a:cubicBezTo>
                    <a:pt x="1139" y="475"/>
                    <a:pt x="1138" y="476"/>
                    <a:pt x="1134" y="477"/>
                  </a:cubicBezTo>
                  <a:cubicBezTo>
                    <a:pt x="1133" y="470"/>
                    <a:pt x="1145" y="471"/>
                    <a:pt x="1145" y="467"/>
                  </a:cubicBezTo>
                  <a:cubicBezTo>
                    <a:pt x="1135" y="466"/>
                    <a:pt x="1132" y="477"/>
                    <a:pt x="1127" y="481"/>
                  </a:cubicBezTo>
                  <a:cubicBezTo>
                    <a:pt x="1127" y="477"/>
                    <a:pt x="1127" y="477"/>
                    <a:pt x="1127" y="477"/>
                  </a:cubicBezTo>
                  <a:cubicBezTo>
                    <a:pt x="1123" y="478"/>
                    <a:pt x="1122" y="480"/>
                    <a:pt x="1119" y="481"/>
                  </a:cubicBezTo>
                  <a:cubicBezTo>
                    <a:pt x="1120" y="481"/>
                    <a:pt x="1118" y="482"/>
                    <a:pt x="1118" y="483"/>
                  </a:cubicBezTo>
                  <a:cubicBezTo>
                    <a:pt x="1120" y="484"/>
                    <a:pt x="1121" y="479"/>
                    <a:pt x="1123" y="482"/>
                  </a:cubicBezTo>
                  <a:cubicBezTo>
                    <a:pt x="1122" y="483"/>
                    <a:pt x="1121" y="485"/>
                    <a:pt x="1122" y="487"/>
                  </a:cubicBezTo>
                  <a:cubicBezTo>
                    <a:pt x="1123" y="489"/>
                    <a:pt x="1126" y="488"/>
                    <a:pt x="1127" y="490"/>
                  </a:cubicBezTo>
                  <a:cubicBezTo>
                    <a:pt x="1126" y="492"/>
                    <a:pt x="1125" y="494"/>
                    <a:pt x="1122" y="494"/>
                  </a:cubicBezTo>
                  <a:cubicBezTo>
                    <a:pt x="1122" y="493"/>
                    <a:pt x="1123" y="492"/>
                    <a:pt x="1122" y="492"/>
                  </a:cubicBezTo>
                  <a:cubicBezTo>
                    <a:pt x="1121" y="496"/>
                    <a:pt x="1117" y="492"/>
                    <a:pt x="1114" y="495"/>
                  </a:cubicBezTo>
                  <a:cubicBezTo>
                    <a:pt x="1115" y="494"/>
                    <a:pt x="1116" y="493"/>
                    <a:pt x="1116" y="492"/>
                  </a:cubicBezTo>
                  <a:cubicBezTo>
                    <a:pt x="1113" y="491"/>
                    <a:pt x="1112" y="493"/>
                    <a:pt x="1108" y="493"/>
                  </a:cubicBezTo>
                  <a:cubicBezTo>
                    <a:pt x="1107" y="497"/>
                    <a:pt x="1110" y="498"/>
                    <a:pt x="1112" y="499"/>
                  </a:cubicBezTo>
                  <a:cubicBezTo>
                    <a:pt x="1106" y="505"/>
                    <a:pt x="1101" y="501"/>
                    <a:pt x="1094" y="505"/>
                  </a:cubicBezTo>
                  <a:cubicBezTo>
                    <a:pt x="1094" y="504"/>
                    <a:pt x="1094" y="502"/>
                    <a:pt x="1093" y="502"/>
                  </a:cubicBezTo>
                  <a:cubicBezTo>
                    <a:pt x="1092" y="505"/>
                    <a:pt x="1090" y="508"/>
                    <a:pt x="1086" y="508"/>
                  </a:cubicBezTo>
                  <a:cubicBezTo>
                    <a:pt x="1086" y="508"/>
                    <a:pt x="1085" y="507"/>
                    <a:pt x="1085" y="507"/>
                  </a:cubicBezTo>
                  <a:cubicBezTo>
                    <a:pt x="1089" y="500"/>
                    <a:pt x="1096" y="497"/>
                    <a:pt x="1104" y="494"/>
                  </a:cubicBezTo>
                  <a:cubicBezTo>
                    <a:pt x="1104" y="490"/>
                    <a:pt x="1109" y="491"/>
                    <a:pt x="1111" y="488"/>
                  </a:cubicBezTo>
                  <a:cubicBezTo>
                    <a:pt x="1100" y="492"/>
                    <a:pt x="1093" y="498"/>
                    <a:pt x="1083" y="499"/>
                  </a:cubicBezTo>
                  <a:cubicBezTo>
                    <a:pt x="1083" y="498"/>
                    <a:pt x="1082" y="496"/>
                    <a:pt x="1080" y="496"/>
                  </a:cubicBezTo>
                  <a:cubicBezTo>
                    <a:pt x="1080" y="500"/>
                    <a:pt x="1077" y="501"/>
                    <a:pt x="1075" y="498"/>
                  </a:cubicBezTo>
                  <a:cubicBezTo>
                    <a:pt x="1075" y="502"/>
                    <a:pt x="1070" y="500"/>
                    <a:pt x="1070" y="504"/>
                  </a:cubicBezTo>
                  <a:cubicBezTo>
                    <a:pt x="1071" y="504"/>
                    <a:pt x="1072" y="505"/>
                    <a:pt x="1072" y="506"/>
                  </a:cubicBezTo>
                  <a:cubicBezTo>
                    <a:pt x="1068" y="506"/>
                    <a:pt x="1068" y="510"/>
                    <a:pt x="1066" y="511"/>
                  </a:cubicBezTo>
                  <a:cubicBezTo>
                    <a:pt x="1054" y="509"/>
                    <a:pt x="1047" y="530"/>
                    <a:pt x="1036" y="521"/>
                  </a:cubicBezTo>
                  <a:cubicBezTo>
                    <a:pt x="1048" y="505"/>
                    <a:pt x="1064" y="499"/>
                    <a:pt x="1084" y="493"/>
                  </a:cubicBezTo>
                  <a:cubicBezTo>
                    <a:pt x="1088" y="495"/>
                    <a:pt x="1101" y="492"/>
                    <a:pt x="1103" y="487"/>
                  </a:cubicBezTo>
                  <a:cubicBezTo>
                    <a:pt x="1101" y="484"/>
                    <a:pt x="1097" y="487"/>
                    <a:pt x="1095" y="485"/>
                  </a:cubicBezTo>
                  <a:cubicBezTo>
                    <a:pt x="1098" y="482"/>
                    <a:pt x="1097" y="480"/>
                    <a:pt x="1096" y="477"/>
                  </a:cubicBezTo>
                  <a:cubicBezTo>
                    <a:pt x="1096" y="479"/>
                    <a:pt x="1090" y="480"/>
                    <a:pt x="1089" y="479"/>
                  </a:cubicBezTo>
                  <a:cubicBezTo>
                    <a:pt x="1093" y="475"/>
                    <a:pt x="1099" y="467"/>
                    <a:pt x="1101" y="463"/>
                  </a:cubicBezTo>
                  <a:cubicBezTo>
                    <a:pt x="1094" y="466"/>
                    <a:pt x="1087" y="474"/>
                    <a:pt x="1081" y="469"/>
                  </a:cubicBezTo>
                  <a:cubicBezTo>
                    <a:pt x="1082" y="477"/>
                    <a:pt x="1084" y="475"/>
                    <a:pt x="1083" y="483"/>
                  </a:cubicBezTo>
                  <a:cubicBezTo>
                    <a:pt x="1078" y="485"/>
                    <a:pt x="1073" y="492"/>
                    <a:pt x="1066" y="489"/>
                  </a:cubicBezTo>
                  <a:cubicBezTo>
                    <a:pt x="1074" y="487"/>
                    <a:pt x="1061" y="482"/>
                    <a:pt x="1067" y="480"/>
                  </a:cubicBezTo>
                  <a:cubicBezTo>
                    <a:pt x="1058" y="477"/>
                    <a:pt x="1056" y="487"/>
                    <a:pt x="1049" y="489"/>
                  </a:cubicBezTo>
                  <a:cubicBezTo>
                    <a:pt x="1044" y="477"/>
                    <a:pt x="1060" y="474"/>
                    <a:pt x="1067" y="467"/>
                  </a:cubicBezTo>
                  <a:cubicBezTo>
                    <a:pt x="1061" y="466"/>
                    <a:pt x="1059" y="471"/>
                    <a:pt x="1053" y="471"/>
                  </a:cubicBezTo>
                  <a:cubicBezTo>
                    <a:pt x="1053" y="469"/>
                    <a:pt x="1059" y="468"/>
                    <a:pt x="1057" y="467"/>
                  </a:cubicBezTo>
                  <a:cubicBezTo>
                    <a:pt x="1053" y="469"/>
                    <a:pt x="1047" y="472"/>
                    <a:pt x="1042" y="471"/>
                  </a:cubicBezTo>
                  <a:cubicBezTo>
                    <a:pt x="1040" y="468"/>
                    <a:pt x="1047" y="468"/>
                    <a:pt x="1044" y="466"/>
                  </a:cubicBezTo>
                  <a:cubicBezTo>
                    <a:pt x="1042" y="469"/>
                    <a:pt x="1039" y="470"/>
                    <a:pt x="1036" y="471"/>
                  </a:cubicBezTo>
                  <a:cubicBezTo>
                    <a:pt x="1035" y="474"/>
                    <a:pt x="1036" y="473"/>
                    <a:pt x="1036" y="477"/>
                  </a:cubicBezTo>
                  <a:cubicBezTo>
                    <a:pt x="1031" y="479"/>
                    <a:pt x="1028" y="483"/>
                    <a:pt x="1022" y="483"/>
                  </a:cubicBezTo>
                  <a:cubicBezTo>
                    <a:pt x="1012" y="476"/>
                    <a:pt x="1004" y="492"/>
                    <a:pt x="995" y="493"/>
                  </a:cubicBezTo>
                  <a:cubicBezTo>
                    <a:pt x="995" y="493"/>
                    <a:pt x="995" y="494"/>
                    <a:pt x="993" y="493"/>
                  </a:cubicBezTo>
                  <a:cubicBezTo>
                    <a:pt x="993" y="493"/>
                    <a:pt x="994" y="493"/>
                    <a:pt x="995" y="493"/>
                  </a:cubicBezTo>
                  <a:cubicBezTo>
                    <a:pt x="994" y="492"/>
                    <a:pt x="993" y="490"/>
                    <a:pt x="994" y="490"/>
                  </a:cubicBezTo>
                  <a:cubicBezTo>
                    <a:pt x="996" y="486"/>
                    <a:pt x="1004" y="483"/>
                    <a:pt x="999" y="478"/>
                  </a:cubicBezTo>
                  <a:cubicBezTo>
                    <a:pt x="995" y="481"/>
                    <a:pt x="990" y="480"/>
                    <a:pt x="986" y="483"/>
                  </a:cubicBezTo>
                  <a:cubicBezTo>
                    <a:pt x="986" y="490"/>
                    <a:pt x="982" y="493"/>
                    <a:pt x="977" y="494"/>
                  </a:cubicBezTo>
                  <a:cubicBezTo>
                    <a:pt x="977" y="498"/>
                    <a:pt x="980" y="498"/>
                    <a:pt x="980" y="502"/>
                  </a:cubicBezTo>
                  <a:cubicBezTo>
                    <a:pt x="977" y="504"/>
                    <a:pt x="971" y="509"/>
                    <a:pt x="968" y="505"/>
                  </a:cubicBezTo>
                  <a:cubicBezTo>
                    <a:pt x="975" y="501"/>
                    <a:pt x="976" y="488"/>
                    <a:pt x="979" y="482"/>
                  </a:cubicBezTo>
                  <a:cubicBezTo>
                    <a:pt x="980" y="482"/>
                    <a:pt x="981" y="483"/>
                    <a:pt x="982" y="483"/>
                  </a:cubicBezTo>
                  <a:cubicBezTo>
                    <a:pt x="987" y="475"/>
                    <a:pt x="1000" y="476"/>
                    <a:pt x="1005" y="467"/>
                  </a:cubicBezTo>
                  <a:cubicBezTo>
                    <a:pt x="1000" y="465"/>
                    <a:pt x="999" y="471"/>
                    <a:pt x="996" y="468"/>
                  </a:cubicBezTo>
                  <a:cubicBezTo>
                    <a:pt x="998" y="466"/>
                    <a:pt x="998" y="464"/>
                    <a:pt x="997" y="463"/>
                  </a:cubicBezTo>
                  <a:cubicBezTo>
                    <a:pt x="993" y="468"/>
                    <a:pt x="992" y="476"/>
                    <a:pt x="985" y="476"/>
                  </a:cubicBezTo>
                  <a:cubicBezTo>
                    <a:pt x="982" y="476"/>
                    <a:pt x="983" y="472"/>
                    <a:pt x="980" y="474"/>
                  </a:cubicBezTo>
                  <a:cubicBezTo>
                    <a:pt x="980" y="470"/>
                    <a:pt x="980" y="470"/>
                    <a:pt x="980" y="470"/>
                  </a:cubicBezTo>
                  <a:cubicBezTo>
                    <a:pt x="978" y="470"/>
                    <a:pt x="976" y="473"/>
                    <a:pt x="975" y="470"/>
                  </a:cubicBezTo>
                  <a:cubicBezTo>
                    <a:pt x="980" y="468"/>
                    <a:pt x="982" y="453"/>
                    <a:pt x="988" y="457"/>
                  </a:cubicBezTo>
                  <a:cubicBezTo>
                    <a:pt x="988" y="455"/>
                    <a:pt x="990" y="453"/>
                    <a:pt x="993" y="451"/>
                  </a:cubicBezTo>
                  <a:cubicBezTo>
                    <a:pt x="1007" y="446"/>
                    <a:pt x="1018" y="439"/>
                    <a:pt x="1033" y="433"/>
                  </a:cubicBezTo>
                  <a:cubicBezTo>
                    <a:pt x="1035" y="435"/>
                    <a:pt x="1033" y="435"/>
                    <a:pt x="1032" y="437"/>
                  </a:cubicBezTo>
                  <a:cubicBezTo>
                    <a:pt x="1043" y="428"/>
                    <a:pt x="1057" y="419"/>
                    <a:pt x="1073" y="417"/>
                  </a:cubicBezTo>
                  <a:cubicBezTo>
                    <a:pt x="1079" y="415"/>
                    <a:pt x="1084" y="406"/>
                    <a:pt x="1092" y="407"/>
                  </a:cubicBezTo>
                  <a:cubicBezTo>
                    <a:pt x="1094" y="401"/>
                    <a:pt x="1100" y="400"/>
                    <a:pt x="1106" y="398"/>
                  </a:cubicBezTo>
                  <a:cubicBezTo>
                    <a:pt x="1105" y="404"/>
                    <a:pt x="1099" y="401"/>
                    <a:pt x="1095" y="406"/>
                  </a:cubicBezTo>
                  <a:cubicBezTo>
                    <a:pt x="1097" y="407"/>
                    <a:pt x="1096" y="410"/>
                    <a:pt x="1098" y="411"/>
                  </a:cubicBezTo>
                  <a:cubicBezTo>
                    <a:pt x="1103" y="409"/>
                    <a:pt x="1105" y="404"/>
                    <a:pt x="1109" y="402"/>
                  </a:cubicBezTo>
                  <a:cubicBezTo>
                    <a:pt x="1110" y="403"/>
                    <a:pt x="1111" y="404"/>
                    <a:pt x="1110" y="405"/>
                  </a:cubicBezTo>
                  <a:cubicBezTo>
                    <a:pt x="1113" y="405"/>
                    <a:pt x="1114" y="404"/>
                    <a:pt x="1118" y="404"/>
                  </a:cubicBezTo>
                  <a:cubicBezTo>
                    <a:pt x="1117" y="397"/>
                    <a:pt x="1121" y="395"/>
                    <a:pt x="1125" y="392"/>
                  </a:cubicBezTo>
                  <a:cubicBezTo>
                    <a:pt x="1122" y="392"/>
                    <a:pt x="1120" y="394"/>
                    <a:pt x="1117" y="394"/>
                  </a:cubicBezTo>
                  <a:cubicBezTo>
                    <a:pt x="1117" y="393"/>
                    <a:pt x="1116" y="393"/>
                    <a:pt x="1116" y="392"/>
                  </a:cubicBezTo>
                  <a:cubicBezTo>
                    <a:pt x="1121" y="387"/>
                    <a:pt x="1128" y="383"/>
                    <a:pt x="1136" y="382"/>
                  </a:cubicBezTo>
                  <a:cubicBezTo>
                    <a:pt x="1134" y="384"/>
                    <a:pt x="1142" y="385"/>
                    <a:pt x="1137" y="389"/>
                  </a:cubicBezTo>
                  <a:cubicBezTo>
                    <a:pt x="1138" y="386"/>
                    <a:pt x="1134" y="386"/>
                    <a:pt x="1136" y="389"/>
                  </a:cubicBezTo>
                  <a:cubicBezTo>
                    <a:pt x="1133" y="390"/>
                    <a:pt x="1138" y="387"/>
                    <a:pt x="1137" y="390"/>
                  </a:cubicBezTo>
                  <a:cubicBezTo>
                    <a:pt x="1136" y="394"/>
                    <a:pt x="1131" y="397"/>
                    <a:pt x="1132" y="400"/>
                  </a:cubicBezTo>
                  <a:cubicBezTo>
                    <a:pt x="1132" y="397"/>
                    <a:pt x="1135" y="398"/>
                    <a:pt x="1136" y="400"/>
                  </a:cubicBezTo>
                  <a:cubicBezTo>
                    <a:pt x="1135" y="402"/>
                    <a:pt x="1131" y="402"/>
                    <a:pt x="1132" y="405"/>
                  </a:cubicBezTo>
                  <a:cubicBezTo>
                    <a:pt x="1135" y="407"/>
                    <a:pt x="1136" y="402"/>
                    <a:pt x="1136" y="404"/>
                  </a:cubicBezTo>
                  <a:cubicBezTo>
                    <a:pt x="1137" y="407"/>
                    <a:pt x="1134" y="407"/>
                    <a:pt x="1135" y="410"/>
                  </a:cubicBezTo>
                  <a:cubicBezTo>
                    <a:pt x="1138" y="411"/>
                    <a:pt x="1143" y="405"/>
                    <a:pt x="1146" y="403"/>
                  </a:cubicBezTo>
                  <a:cubicBezTo>
                    <a:pt x="1144" y="400"/>
                    <a:pt x="1139" y="405"/>
                    <a:pt x="1137" y="403"/>
                  </a:cubicBezTo>
                  <a:cubicBezTo>
                    <a:pt x="1147" y="401"/>
                    <a:pt x="1150" y="392"/>
                    <a:pt x="1158" y="387"/>
                  </a:cubicBezTo>
                  <a:cubicBezTo>
                    <a:pt x="1156" y="387"/>
                    <a:pt x="1154" y="387"/>
                    <a:pt x="1154" y="386"/>
                  </a:cubicBezTo>
                  <a:cubicBezTo>
                    <a:pt x="1160" y="382"/>
                    <a:pt x="1155" y="378"/>
                    <a:pt x="1162" y="374"/>
                  </a:cubicBezTo>
                  <a:cubicBezTo>
                    <a:pt x="1159" y="373"/>
                    <a:pt x="1157" y="376"/>
                    <a:pt x="1157" y="373"/>
                  </a:cubicBezTo>
                  <a:cubicBezTo>
                    <a:pt x="1159" y="370"/>
                    <a:pt x="1166" y="366"/>
                    <a:pt x="1165" y="364"/>
                  </a:cubicBezTo>
                  <a:cubicBezTo>
                    <a:pt x="1164" y="363"/>
                    <a:pt x="1155" y="366"/>
                    <a:pt x="1153" y="370"/>
                  </a:cubicBezTo>
                  <a:cubicBezTo>
                    <a:pt x="1152" y="370"/>
                    <a:pt x="1151" y="369"/>
                    <a:pt x="1149" y="368"/>
                  </a:cubicBezTo>
                  <a:cubicBezTo>
                    <a:pt x="1146" y="370"/>
                    <a:pt x="1145" y="373"/>
                    <a:pt x="1140" y="373"/>
                  </a:cubicBezTo>
                  <a:cubicBezTo>
                    <a:pt x="1140" y="371"/>
                    <a:pt x="1141" y="367"/>
                    <a:pt x="1139" y="366"/>
                  </a:cubicBezTo>
                  <a:cubicBezTo>
                    <a:pt x="1129" y="369"/>
                    <a:pt x="1120" y="381"/>
                    <a:pt x="1111" y="377"/>
                  </a:cubicBezTo>
                  <a:cubicBezTo>
                    <a:pt x="1104" y="387"/>
                    <a:pt x="1093" y="386"/>
                    <a:pt x="1083" y="390"/>
                  </a:cubicBezTo>
                  <a:cubicBezTo>
                    <a:pt x="1083" y="400"/>
                    <a:pt x="1069" y="397"/>
                    <a:pt x="1063" y="403"/>
                  </a:cubicBezTo>
                  <a:cubicBezTo>
                    <a:pt x="1061" y="400"/>
                    <a:pt x="1065" y="398"/>
                    <a:pt x="1061" y="397"/>
                  </a:cubicBezTo>
                  <a:cubicBezTo>
                    <a:pt x="1069" y="390"/>
                    <a:pt x="1076" y="376"/>
                    <a:pt x="1091" y="383"/>
                  </a:cubicBezTo>
                  <a:cubicBezTo>
                    <a:pt x="1093" y="381"/>
                    <a:pt x="1094" y="379"/>
                    <a:pt x="1098" y="378"/>
                  </a:cubicBezTo>
                  <a:cubicBezTo>
                    <a:pt x="1099" y="375"/>
                    <a:pt x="1097" y="376"/>
                    <a:pt x="1096" y="375"/>
                  </a:cubicBezTo>
                  <a:cubicBezTo>
                    <a:pt x="1099" y="373"/>
                    <a:pt x="1099" y="373"/>
                    <a:pt x="1098" y="370"/>
                  </a:cubicBezTo>
                  <a:cubicBezTo>
                    <a:pt x="1102" y="369"/>
                    <a:pt x="1104" y="366"/>
                    <a:pt x="1109" y="365"/>
                  </a:cubicBezTo>
                  <a:cubicBezTo>
                    <a:pt x="1112" y="365"/>
                    <a:pt x="1111" y="369"/>
                    <a:pt x="1114" y="369"/>
                  </a:cubicBezTo>
                  <a:cubicBezTo>
                    <a:pt x="1120" y="367"/>
                    <a:pt x="1124" y="363"/>
                    <a:pt x="1126" y="357"/>
                  </a:cubicBezTo>
                  <a:cubicBezTo>
                    <a:pt x="1121" y="356"/>
                    <a:pt x="1122" y="353"/>
                    <a:pt x="1122" y="350"/>
                  </a:cubicBezTo>
                  <a:cubicBezTo>
                    <a:pt x="1117" y="349"/>
                    <a:pt x="1117" y="344"/>
                    <a:pt x="1111" y="345"/>
                  </a:cubicBezTo>
                  <a:cubicBezTo>
                    <a:pt x="1111" y="342"/>
                    <a:pt x="1109" y="342"/>
                    <a:pt x="1110" y="339"/>
                  </a:cubicBezTo>
                  <a:cubicBezTo>
                    <a:pt x="1115" y="336"/>
                    <a:pt x="1120" y="333"/>
                    <a:pt x="1126" y="330"/>
                  </a:cubicBezTo>
                  <a:cubicBezTo>
                    <a:pt x="1125" y="323"/>
                    <a:pt x="1139" y="315"/>
                    <a:pt x="1144" y="318"/>
                  </a:cubicBezTo>
                  <a:cubicBezTo>
                    <a:pt x="1143" y="320"/>
                    <a:pt x="1139" y="320"/>
                    <a:pt x="1138" y="322"/>
                  </a:cubicBezTo>
                  <a:cubicBezTo>
                    <a:pt x="1147" y="322"/>
                    <a:pt x="1152" y="319"/>
                    <a:pt x="1158" y="315"/>
                  </a:cubicBezTo>
                  <a:cubicBezTo>
                    <a:pt x="1156" y="304"/>
                    <a:pt x="1167" y="311"/>
                    <a:pt x="1167" y="304"/>
                  </a:cubicBezTo>
                  <a:cubicBezTo>
                    <a:pt x="1159" y="307"/>
                    <a:pt x="1154" y="304"/>
                    <a:pt x="1147" y="308"/>
                  </a:cubicBezTo>
                  <a:cubicBezTo>
                    <a:pt x="1144" y="309"/>
                    <a:pt x="1142" y="315"/>
                    <a:pt x="1139" y="316"/>
                  </a:cubicBezTo>
                  <a:cubicBezTo>
                    <a:pt x="1139" y="316"/>
                    <a:pt x="1118" y="311"/>
                    <a:pt x="1116" y="311"/>
                  </a:cubicBezTo>
                  <a:cubicBezTo>
                    <a:pt x="1115" y="312"/>
                    <a:pt x="1112" y="316"/>
                    <a:pt x="1110" y="316"/>
                  </a:cubicBezTo>
                  <a:cubicBezTo>
                    <a:pt x="1107" y="317"/>
                    <a:pt x="1104" y="317"/>
                    <a:pt x="1102" y="321"/>
                  </a:cubicBezTo>
                  <a:cubicBezTo>
                    <a:pt x="1095" y="314"/>
                    <a:pt x="1088" y="326"/>
                    <a:pt x="1081" y="327"/>
                  </a:cubicBezTo>
                  <a:cubicBezTo>
                    <a:pt x="1076" y="326"/>
                    <a:pt x="1073" y="326"/>
                    <a:pt x="1070" y="324"/>
                  </a:cubicBezTo>
                  <a:cubicBezTo>
                    <a:pt x="1073" y="318"/>
                    <a:pt x="1078" y="314"/>
                    <a:pt x="1085" y="311"/>
                  </a:cubicBezTo>
                  <a:cubicBezTo>
                    <a:pt x="1087" y="312"/>
                    <a:pt x="1087" y="314"/>
                    <a:pt x="1089" y="315"/>
                  </a:cubicBezTo>
                  <a:cubicBezTo>
                    <a:pt x="1089" y="311"/>
                    <a:pt x="1089" y="312"/>
                    <a:pt x="1090" y="309"/>
                  </a:cubicBezTo>
                  <a:cubicBezTo>
                    <a:pt x="1098" y="307"/>
                    <a:pt x="1102" y="300"/>
                    <a:pt x="1108" y="295"/>
                  </a:cubicBezTo>
                  <a:cubicBezTo>
                    <a:pt x="1104" y="295"/>
                    <a:pt x="1104" y="297"/>
                    <a:pt x="1102" y="295"/>
                  </a:cubicBezTo>
                  <a:cubicBezTo>
                    <a:pt x="1107" y="291"/>
                    <a:pt x="1113" y="287"/>
                    <a:pt x="1121" y="285"/>
                  </a:cubicBezTo>
                  <a:cubicBezTo>
                    <a:pt x="1121" y="289"/>
                    <a:pt x="1124" y="288"/>
                    <a:pt x="1126" y="287"/>
                  </a:cubicBezTo>
                  <a:cubicBezTo>
                    <a:pt x="1126" y="286"/>
                    <a:pt x="1126" y="283"/>
                    <a:pt x="1125" y="282"/>
                  </a:cubicBezTo>
                  <a:cubicBezTo>
                    <a:pt x="1125" y="283"/>
                    <a:pt x="1120" y="283"/>
                    <a:pt x="1121" y="282"/>
                  </a:cubicBezTo>
                  <a:cubicBezTo>
                    <a:pt x="1121" y="281"/>
                    <a:pt x="1120" y="281"/>
                    <a:pt x="1120" y="280"/>
                  </a:cubicBezTo>
                  <a:cubicBezTo>
                    <a:pt x="1126" y="276"/>
                    <a:pt x="1130" y="273"/>
                    <a:pt x="1130" y="267"/>
                  </a:cubicBezTo>
                  <a:cubicBezTo>
                    <a:pt x="1126" y="267"/>
                    <a:pt x="1126" y="262"/>
                    <a:pt x="1122" y="262"/>
                  </a:cubicBezTo>
                  <a:cubicBezTo>
                    <a:pt x="1125" y="256"/>
                    <a:pt x="1132" y="253"/>
                    <a:pt x="1135" y="246"/>
                  </a:cubicBezTo>
                  <a:cubicBezTo>
                    <a:pt x="1123" y="249"/>
                    <a:pt x="1107" y="239"/>
                    <a:pt x="1098" y="249"/>
                  </a:cubicBezTo>
                  <a:cubicBezTo>
                    <a:pt x="1100" y="249"/>
                    <a:pt x="1099" y="253"/>
                    <a:pt x="1101" y="254"/>
                  </a:cubicBezTo>
                  <a:cubicBezTo>
                    <a:pt x="1096" y="256"/>
                    <a:pt x="1087" y="262"/>
                    <a:pt x="1082" y="259"/>
                  </a:cubicBezTo>
                  <a:cubicBezTo>
                    <a:pt x="1082" y="253"/>
                    <a:pt x="1083" y="249"/>
                    <a:pt x="1088" y="248"/>
                  </a:cubicBezTo>
                  <a:cubicBezTo>
                    <a:pt x="1093" y="241"/>
                    <a:pt x="1097" y="232"/>
                    <a:pt x="1099" y="224"/>
                  </a:cubicBezTo>
                  <a:cubicBezTo>
                    <a:pt x="1094" y="223"/>
                    <a:pt x="1092" y="222"/>
                    <a:pt x="1086" y="223"/>
                  </a:cubicBezTo>
                  <a:cubicBezTo>
                    <a:pt x="1085" y="221"/>
                    <a:pt x="1084" y="219"/>
                    <a:pt x="1083" y="216"/>
                  </a:cubicBezTo>
                  <a:cubicBezTo>
                    <a:pt x="1085" y="215"/>
                    <a:pt x="1087" y="214"/>
                    <a:pt x="1088" y="212"/>
                  </a:cubicBezTo>
                  <a:cubicBezTo>
                    <a:pt x="1077" y="213"/>
                    <a:pt x="1065" y="213"/>
                    <a:pt x="1061" y="223"/>
                  </a:cubicBezTo>
                  <a:cubicBezTo>
                    <a:pt x="1063" y="227"/>
                    <a:pt x="1066" y="228"/>
                    <a:pt x="1067" y="233"/>
                  </a:cubicBezTo>
                  <a:cubicBezTo>
                    <a:pt x="1062" y="235"/>
                    <a:pt x="1053" y="238"/>
                    <a:pt x="1047" y="235"/>
                  </a:cubicBezTo>
                  <a:cubicBezTo>
                    <a:pt x="1048" y="233"/>
                    <a:pt x="1050" y="230"/>
                    <a:pt x="1052" y="228"/>
                  </a:cubicBezTo>
                  <a:cubicBezTo>
                    <a:pt x="1049" y="228"/>
                    <a:pt x="1049" y="232"/>
                    <a:pt x="1046" y="233"/>
                  </a:cubicBezTo>
                  <a:cubicBezTo>
                    <a:pt x="1046" y="230"/>
                    <a:pt x="1043" y="230"/>
                    <a:pt x="1042" y="229"/>
                  </a:cubicBezTo>
                  <a:cubicBezTo>
                    <a:pt x="1047" y="219"/>
                    <a:pt x="1049" y="222"/>
                    <a:pt x="1051" y="211"/>
                  </a:cubicBezTo>
                  <a:cubicBezTo>
                    <a:pt x="1047" y="209"/>
                    <a:pt x="1038" y="216"/>
                    <a:pt x="1035" y="211"/>
                  </a:cubicBezTo>
                  <a:cubicBezTo>
                    <a:pt x="1035" y="210"/>
                    <a:pt x="1036" y="210"/>
                    <a:pt x="1037" y="208"/>
                  </a:cubicBezTo>
                  <a:cubicBezTo>
                    <a:pt x="1027" y="209"/>
                    <a:pt x="1025" y="218"/>
                    <a:pt x="1019" y="222"/>
                  </a:cubicBezTo>
                  <a:cubicBezTo>
                    <a:pt x="1014" y="227"/>
                    <a:pt x="1006" y="228"/>
                    <a:pt x="997" y="229"/>
                  </a:cubicBezTo>
                  <a:cubicBezTo>
                    <a:pt x="997" y="227"/>
                    <a:pt x="999" y="226"/>
                    <a:pt x="997" y="224"/>
                  </a:cubicBezTo>
                  <a:cubicBezTo>
                    <a:pt x="988" y="224"/>
                    <a:pt x="984" y="232"/>
                    <a:pt x="973" y="233"/>
                  </a:cubicBezTo>
                  <a:cubicBezTo>
                    <a:pt x="973" y="229"/>
                    <a:pt x="975" y="229"/>
                    <a:pt x="973" y="226"/>
                  </a:cubicBezTo>
                  <a:cubicBezTo>
                    <a:pt x="969" y="225"/>
                    <a:pt x="970" y="230"/>
                    <a:pt x="965" y="229"/>
                  </a:cubicBezTo>
                  <a:cubicBezTo>
                    <a:pt x="965" y="228"/>
                    <a:pt x="964" y="228"/>
                    <a:pt x="964" y="227"/>
                  </a:cubicBezTo>
                  <a:cubicBezTo>
                    <a:pt x="967" y="224"/>
                    <a:pt x="968" y="220"/>
                    <a:pt x="972" y="220"/>
                  </a:cubicBezTo>
                  <a:cubicBezTo>
                    <a:pt x="972" y="217"/>
                    <a:pt x="971" y="215"/>
                    <a:pt x="970" y="214"/>
                  </a:cubicBezTo>
                  <a:cubicBezTo>
                    <a:pt x="972" y="210"/>
                    <a:pt x="976" y="208"/>
                    <a:pt x="981" y="210"/>
                  </a:cubicBezTo>
                  <a:cubicBezTo>
                    <a:pt x="982" y="203"/>
                    <a:pt x="991" y="205"/>
                    <a:pt x="994" y="200"/>
                  </a:cubicBezTo>
                  <a:cubicBezTo>
                    <a:pt x="996" y="202"/>
                    <a:pt x="993" y="203"/>
                    <a:pt x="995" y="205"/>
                  </a:cubicBezTo>
                  <a:cubicBezTo>
                    <a:pt x="1000" y="205"/>
                    <a:pt x="1003" y="198"/>
                    <a:pt x="1007" y="202"/>
                  </a:cubicBezTo>
                  <a:cubicBezTo>
                    <a:pt x="1006" y="203"/>
                    <a:pt x="1007" y="206"/>
                    <a:pt x="1005" y="207"/>
                  </a:cubicBezTo>
                  <a:cubicBezTo>
                    <a:pt x="1008" y="208"/>
                    <a:pt x="1008" y="211"/>
                    <a:pt x="1012" y="210"/>
                  </a:cubicBezTo>
                  <a:cubicBezTo>
                    <a:pt x="1012" y="207"/>
                    <a:pt x="1012" y="207"/>
                    <a:pt x="1012" y="207"/>
                  </a:cubicBezTo>
                  <a:cubicBezTo>
                    <a:pt x="1012" y="205"/>
                    <a:pt x="1009" y="206"/>
                    <a:pt x="1009" y="205"/>
                  </a:cubicBezTo>
                  <a:cubicBezTo>
                    <a:pt x="1010" y="202"/>
                    <a:pt x="1011" y="203"/>
                    <a:pt x="1010" y="200"/>
                  </a:cubicBezTo>
                  <a:cubicBezTo>
                    <a:pt x="1022" y="195"/>
                    <a:pt x="1030" y="186"/>
                    <a:pt x="1037" y="176"/>
                  </a:cubicBezTo>
                  <a:cubicBezTo>
                    <a:pt x="1021" y="180"/>
                    <a:pt x="1012" y="194"/>
                    <a:pt x="998" y="197"/>
                  </a:cubicBezTo>
                  <a:cubicBezTo>
                    <a:pt x="1000" y="195"/>
                    <a:pt x="1002" y="194"/>
                    <a:pt x="1004" y="192"/>
                  </a:cubicBezTo>
                  <a:cubicBezTo>
                    <a:pt x="992" y="198"/>
                    <a:pt x="975" y="200"/>
                    <a:pt x="965" y="209"/>
                  </a:cubicBezTo>
                  <a:cubicBezTo>
                    <a:pt x="959" y="208"/>
                    <a:pt x="956" y="205"/>
                    <a:pt x="954" y="200"/>
                  </a:cubicBezTo>
                  <a:cubicBezTo>
                    <a:pt x="956" y="192"/>
                    <a:pt x="966" y="192"/>
                    <a:pt x="969" y="185"/>
                  </a:cubicBezTo>
                  <a:cubicBezTo>
                    <a:pt x="961" y="190"/>
                    <a:pt x="951" y="197"/>
                    <a:pt x="940" y="196"/>
                  </a:cubicBezTo>
                  <a:cubicBezTo>
                    <a:pt x="940" y="190"/>
                    <a:pt x="946" y="191"/>
                    <a:pt x="949" y="188"/>
                  </a:cubicBezTo>
                  <a:cubicBezTo>
                    <a:pt x="945" y="187"/>
                    <a:pt x="941" y="190"/>
                    <a:pt x="939" y="188"/>
                  </a:cubicBezTo>
                  <a:cubicBezTo>
                    <a:pt x="955" y="185"/>
                    <a:pt x="955" y="167"/>
                    <a:pt x="972" y="168"/>
                  </a:cubicBezTo>
                  <a:cubicBezTo>
                    <a:pt x="973" y="161"/>
                    <a:pt x="983" y="156"/>
                    <a:pt x="990" y="162"/>
                  </a:cubicBezTo>
                  <a:cubicBezTo>
                    <a:pt x="1000" y="158"/>
                    <a:pt x="993" y="135"/>
                    <a:pt x="1009" y="139"/>
                  </a:cubicBezTo>
                  <a:cubicBezTo>
                    <a:pt x="1006" y="143"/>
                    <a:pt x="1004" y="147"/>
                    <a:pt x="1002" y="152"/>
                  </a:cubicBezTo>
                  <a:cubicBezTo>
                    <a:pt x="1002" y="155"/>
                    <a:pt x="1007" y="157"/>
                    <a:pt x="1004" y="160"/>
                  </a:cubicBezTo>
                  <a:cubicBezTo>
                    <a:pt x="1010" y="160"/>
                    <a:pt x="1014" y="152"/>
                    <a:pt x="1021" y="155"/>
                  </a:cubicBezTo>
                  <a:cubicBezTo>
                    <a:pt x="1021" y="158"/>
                    <a:pt x="1018" y="156"/>
                    <a:pt x="1017" y="158"/>
                  </a:cubicBezTo>
                  <a:cubicBezTo>
                    <a:pt x="1029" y="158"/>
                    <a:pt x="1033" y="150"/>
                    <a:pt x="1038" y="143"/>
                  </a:cubicBezTo>
                  <a:cubicBezTo>
                    <a:pt x="1034" y="137"/>
                    <a:pt x="1039" y="133"/>
                    <a:pt x="1041" y="130"/>
                  </a:cubicBezTo>
                  <a:cubicBezTo>
                    <a:pt x="1034" y="132"/>
                    <a:pt x="1025" y="134"/>
                    <a:pt x="1022" y="128"/>
                  </a:cubicBezTo>
                  <a:cubicBezTo>
                    <a:pt x="1024" y="126"/>
                    <a:pt x="1025" y="125"/>
                    <a:pt x="1027" y="124"/>
                  </a:cubicBezTo>
                  <a:cubicBezTo>
                    <a:pt x="1024" y="123"/>
                    <a:pt x="1021" y="121"/>
                    <a:pt x="1016" y="122"/>
                  </a:cubicBezTo>
                  <a:cubicBezTo>
                    <a:pt x="1016" y="121"/>
                    <a:pt x="1017" y="120"/>
                    <a:pt x="1017" y="119"/>
                  </a:cubicBezTo>
                  <a:cubicBezTo>
                    <a:pt x="1014" y="118"/>
                    <a:pt x="1010" y="119"/>
                    <a:pt x="1007" y="121"/>
                  </a:cubicBezTo>
                  <a:cubicBezTo>
                    <a:pt x="1011" y="128"/>
                    <a:pt x="1002" y="129"/>
                    <a:pt x="997" y="131"/>
                  </a:cubicBezTo>
                  <a:cubicBezTo>
                    <a:pt x="997" y="128"/>
                    <a:pt x="1000" y="129"/>
                    <a:pt x="1000" y="127"/>
                  </a:cubicBezTo>
                  <a:cubicBezTo>
                    <a:pt x="997" y="126"/>
                    <a:pt x="993" y="128"/>
                    <a:pt x="992" y="126"/>
                  </a:cubicBezTo>
                  <a:cubicBezTo>
                    <a:pt x="990" y="124"/>
                    <a:pt x="993" y="121"/>
                    <a:pt x="991" y="119"/>
                  </a:cubicBezTo>
                  <a:cubicBezTo>
                    <a:pt x="979" y="119"/>
                    <a:pt x="971" y="128"/>
                    <a:pt x="960" y="125"/>
                  </a:cubicBezTo>
                  <a:cubicBezTo>
                    <a:pt x="962" y="117"/>
                    <a:pt x="978" y="122"/>
                    <a:pt x="980" y="113"/>
                  </a:cubicBezTo>
                  <a:cubicBezTo>
                    <a:pt x="976" y="111"/>
                    <a:pt x="976" y="112"/>
                    <a:pt x="978" y="109"/>
                  </a:cubicBezTo>
                  <a:cubicBezTo>
                    <a:pt x="976" y="107"/>
                    <a:pt x="967" y="113"/>
                    <a:pt x="964" y="108"/>
                  </a:cubicBezTo>
                  <a:cubicBezTo>
                    <a:pt x="966" y="107"/>
                    <a:pt x="973" y="102"/>
                    <a:pt x="971" y="103"/>
                  </a:cubicBezTo>
                  <a:cubicBezTo>
                    <a:pt x="963" y="105"/>
                    <a:pt x="956" y="107"/>
                    <a:pt x="949" y="108"/>
                  </a:cubicBezTo>
                  <a:cubicBezTo>
                    <a:pt x="946" y="106"/>
                    <a:pt x="944" y="104"/>
                    <a:pt x="942" y="101"/>
                  </a:cubicBezTo>
                  <a:cubicBezTo>
                    <a:pt x="943" y="98"/>
                    <a:pt x="946" y="97"/>
                    <a:pt x="950" y="97"/>
                  </a:cubicBezTo>
                  <a:cubicBezTo>
                    <a:pt x="949" y="98"/>
                    <a:pt x="948" y="98"/>
                    <a:pt x="949" y="100"/>
                  </a:cubicBezTo>
                  <a:cubicBezTo>
                    <a:pt x="951" y="99"/>
                    <a:pt x="954" y="99"/>
                    <a:pt x="954" y="97"/>
                  </a:cubicBezTo>
                  <a:cubicBezTo>
                    <a:pt x="952" y="95"/>
                    <a:pt x="949" y="93"/>
                    <a:pt x="947" y="91"/>
                  </a:cubicBezTo>
                  <a:cubicBezTo>
                    <a:pt x="937" y="94"/>
                    <a:pt x="931" y="100"/>
                    <a:pt x="928" y="109"/>
                  </a:cubicBezTo>
                  <a:cubicBezTo>
                    <a:pt x="925" y="108"/>
                    <a:pt x="923" y="106"/>
                    <a:pt x="920" y="105"/>
                  </a:cubicBezTo>
                  <a:cubicBezTo>
                    <a:pt x="924" y="104"/>
                    <a:pt x="923" y="98"/>
                    <a:pt x="922" y="96"/>
                  </a:cubicBezTo>
                  <a:cubicBezTo>
                    <a:pt x="921" y="97"/>
                    <a:pt x="922" y="100"/>
                    <a:pt x="920" y="100"/>
                  </a:cubicBezTo>
                  <a:cubicBezTo>
                    <a:pt x="919" y="100"/>
                    <a:pt x="917" y="100"/>
                    <a:pt x="917" y="101"/>
                  </a:cubicBezTo>
                  <a:cubicBezTo>
                    <a:pt x="919" y="98"/>
                    <a:pt x="914" y="97"/>
                    <a:pt x="913" y="95"/>
                  </a:cubicBezTo>
                  <a:cubicBezTo>
                    <a:pt x="902" y="97"/>
                    <a:pt x="897" y="105"/>
                    <a:pt x="885" y="103"/>
                  </a:cubicBezTo>
                  <a:cubicBezTo>
                    <a:pt x="883" y="100"/>
                    <a:pt x="889" y="98"/>
                    <a:pt x="889" y="95"/>
                  </a:cubicBezTo>
                  <a:cubicBezTo>
                    <a:pt x="886" y="94"/>
                    <a:pt x="885" y="89"/>
                    <a:pt x="882" y="88"/>
                  </a:cubicBezTo>
                  <a:cubicBezTo>
                    <a:pt x="882" y="87"/>
                    <a:pt x="888" y="86"/>
                    <a:pt x="885" y="85"/>
                  </a:cubicBezTo>
                  <a:cubicBezTo>
                    <a:pt x="881" y="88"/>
                    <a:pt x="880" y="82"/>
                    <a:pt x="876" y="85"/>
                  </a:cubicBezTo>
                  <a:cubicBezTo>
                    <a:pt x="864" y="96"/>
                    <a:pt x="859" y="114"/>
                    <a:pt x="848" y="126"/>
                  </a:cubicBezTo>
                  <a:cubicBezTo>
                    <a:pt x="848" y="132"/>
                    <a:pt x="848" y="132"/>
                    <a:pt x="848" y="132"/>
                  </a:cubicBezTo>
                  <a:cubicBezTo>
                    <a:pt x="843" y="134"/>
                    <a:pt x="831" y="140"/>
                    <a:pt x="830" y="129"/>
                  </a:cubicBezTo>
                  <a:cubicBezTo>
                    <a:pt x="827" y="131"/>
                    <a:pt x="824" y="128"/>
                    <a:pt x="819" y="128"/>
                  </a:cubicBezTo>
                  <a:cubicBezTo>
                    <a:pt x="817" y="127"/>
                    <a:pt x="820" y="124"/>
                    <a:pt x="819" y="123"/>
                  </a:cubicBezTo>
                  <a:cubicBezTo>
                    <a:pt x="816" y="123"/>
                    <a:pt x="815" y="125"/>
                    <a:pt x="814" y="122"/>
                  </a:cubicBezTo>
                  <a:cubicBezTo>
                    <a:pt x="816" y="117"/>
                    <a:pt x="813" y="115"/>
                    <a:pt x="814" y="113"/>
                  </a:cubicBezTo>
                  <a:cubicBezTo>
                    <a:pt x="803" y="117"/>
                    <a:pt x="788" y="117"/>
                    <a:pt x="783" y="128"/>
                  </a:cubicBezTo>
                  <a:cubicBezTo>
                    <a:pt x="780" y="127"/>
                    <a:pt x="776" y="129"/>
                    <a:pt x="778" y="130"/>
                  </a:cubicBezTo>
                  <a:cubicBezTo>
                    <a:pt x="787" y="126"/>
                    <a:pt x="797" y="127"/>
                    <a:pt x="805" y="121"/>
                  </a:cubicBezTo>
                  <a:cubicBezTo>
                    <a:pt x="806" y="122"/>
                    <a:pt x="809" y="123"/>
                    <a:pt x="809" y="125"/>
                  </a:cubicBezTo>
                  <a:cubicBezTo>
                    <a:pt x="807" y="125"/>
                    <a:pt x="806" y="127"/>
                    <a:pt x="806" y="128"/>
                  </a:cubicBezTo>
                  <a:cubicBezTo>
                    <a:pt x="808" y="130"/>
                    <a:pt x="811" y="127"/>
                    <a:pt x="811" y="128"/>
                  </a:cubicBezTo>
                  <a:cubicBezTo>
                    <a:pt x="808" y="130"/>
                    <a:pt x="807" y="133"/>
                    <a:pt x="808" y="137"/>
                  </a:cubicBezTo>
                  <a:cubicBezTo>
                    <a:pt x="804" y="138"/>
                    <a:pt x="798" y="138"/>
                    <a:pt x="794" y="137"/>
                  </a:cubicBezTo>
                  <a:cubicBezTo>
                    <a:pt x="792" y="137"/>
                    <a:pt x="794" y="141"/>
                    <a:pt x="792" y="141"/>
                  </a:cubicBezTo>
                  <a:cubicBezTo>
                    <a:pt x="781" y="142"/>
                    <a:pt x="775" y="147"/>
                    <a:pt x="769" y="153"/>
                  </a:cubicBezTo>
                  <a:cubicBezTo>
                    <a:pt x="761" y="150"/>
                    <a:pt x="756" y="155"/>
                    <a:pt x="750" y="157"/>
                  </a:cubicBezTo>
                  <a:cubicBezTo>
                    <a:pt x="750" y="161"/>
                    <a:pt x="753" y="161"/>
                    <a:pt x="753" y="165"/>
                  </a:cubicBezTo>
                  <a:cubicBezTo>
                    <a:pt x="757" y="164"/>
                    <a:pt x="759" y="160"/>
                    <a:pt x="762" y="158"/>
                  </a:cubicBezTo>
                  <a:cubicBezTo>
                    <a:pt x="764" y="160"/>
                    <a:pt x="768" y="160"/>
                    <a:pt x="770" y="162"/>
                  </a:cubicBezTo>
                  <a:cubicBezTo>
                    <a:pt x="759" y="170"/>
                    <a:pt x="749" y="184"/>
                    <a:pt x="731" y="179"/>
                  </a:cubicBezTo>
                  <a:cubicBezTo>
                    <a:pt x="727" y="172"/>
                    <a:pt x="723" y="166"/>
                    <a:pt x="722" y="156"/>
                  </a:cubicBezTo>
                  <a:cubicBezTo>
                    <a:pt x="714" y="156"/>
                    <a:pt x="714" y="142"/>
                    <a:pt x="716" y="138"/>
                  </a:cubicBezTo>
                  <a:cubicBezTo>
                    <a:pt x="719" y="129"/>
                    <a:pt x="741" y="128"/>
                    <a:pt x="735" y="115"/>
                  </a:cubicBezTo>
                  <a:cubicBezTo>
                    <a:pt x="734" y="114"/>
                    <a:pt x="731" y="115"/>
                    <a:pt x="729" y="115"/>
                  </a:cubicBezTo>
                  <a:cubicBezTo>
                    <a:pt x="723" y="109"/>
                    <a:pt x="723" y="96"/>
                    <a:pt x="715" y="94"/>
                  </a:cubicBezTo>
                  <a:cubicBezTo>
                    <a:pt x="712" y="93"/>
                    <a:pt x="709" y="98"/>
                    <a:pt x="707" y="93"/>
                  </a:cubicBezTo>
                  <a:cubicBezTo>
                    <a:pt x="714" y="88"/>
                    <a:pt x="716" y="77"/>
                    <a:pt x="721" y="70"/>
                  </a:cubicBezTo>
                  <a:cubicBezTo>
                    <a:pt x="708" y="72"/>
                    <a:pt x="691" y="71"/>
                    <a:pt x="678" y="76"/>
                  </a:cubicBezTo>
                  <a:cubicBezTo>
                    <a:pt x="679" y="74"/>
                    <a:pt x="682" y="74"/>
                    <a:pt x="682" y="72"/>
                  </a:cubicBezTo>
                  <a:cubicBezTo>
                    <a:pt x="678" y="74"/>
                    <a:pt x="676" y="74"/>
                    <a:pt x="672" y="75"/>
                  </a:cubicBezTo>
                  <a:cubicBezTo>
                    <a:pt x="672" y="77"/>
                    <a:pt x="672" y="79"/>
                    <a:pt x="673" y="80"/>
                  </a:cubicBezTo>
                  <a:cubicBezTo>
                    <a:pt x="668" y="83"/>
                    <a:pt x="661" y="91"/>
                    <a:pt x="655" y="87"/>
                  </a:cubicBezTo>
                  <a:cubicBezTo>
                    <a:pt x="648" y="89"/>
                    <a:pt x="648" y="97"/>
                    <a:pt x="640" y="98"/>
                  </a:cubicBezTo>
                  <a:cubicBezTo>
                    <a:pt x="638" y="96"/>
                    <a:pt x="641" y="96"/>
                    <a:pt x="639" y="95"/>
                  </a:cubicBezTo>
                  <a:cubicBezTo>
                    <a:pt x="634" y="108"/>
                    <a:pt x="620" y="113"/>
                    <a:pt x="611" y="123"/>
                  </a:cubicBezTo>
                  <a:cubicBezTo>
                    <a:pt x="615" y="123"/>
                    <a:pt x="609" y="127"/>
                    <a:pt x="612" y="128"/>
                  </a:cubicBezTo>
                  <a:cubicBezTo>
                    <a:pt x="613" y="125"/>
                    <a:pt x="616" y="127"/>
                    <a:pt x="616" y="128"/>
                  </a:cubicBezTo>
                  <a:cubicBezTo>
                    <a:pt x="612" y="133"/>
                    <a:pt x="604" y="133"/>
                    <a:pt x="598" y="136"/>
                  </a:cubicBezTo>
                  <a:cubicBezTo>
                    <a:pt x="591" y="128"/>
                    <a:pt x="572" y="131"/>
                    <a:pt x="566" y="137"/>
                  </a:cubicBezTo>
                  <a:cubicBezTo>
                    <a:pt x="537" y="144"/>
                    <a:pt x="518" y="160"/>
                    <a:pt x="491" y="170"/>
                  </a:cubicBezTo>
                  <a:cubicBezTo>
                    <a:pt x="489" y="168"/>
                    <a:pt x="486" y="167"/>
                    <a:pt x="484" y="166"/>
                  </a:cubicBezTo>
                  <a:cubicBezTo>
                    <a:pt x="486" y="164"/>
                    <a:pt x="486" y="158"/>
                    <a:pt x="484" y="156"/>
                  </a:cubicBezTo>
                  <a:cubicBezTo>
                    <a:pt x="480" y="156"/>
                    <a:pt x="480" y="159"/>
                    <a:pt x="477" y="159"/>
                  </a:cubicBezTo>
                  <a:cubicBezTo>
                    <a:pt x="477" y="155"/>
                    <a:pt x="480" y="153"/>
                    <a:pt x="480" y="150"/>
                  </a:cubicBezTo>
                  <a:cubicBezTo>
                    <a:pt x="454" y="144"/>
                    <a:pt x="433" y="163"/>
                    <a:pt x="415" y="167"/>
                  </a:cubicBezTo>
                  <a:cubicBezTo>
                    <a:pt x="424" y="161"/>
                    <a:pt x="430" y="153"/>
                    <a:pt x="438" y="148"/>
                  </a:cubicBezTo>
                  <a:cubicBezTo>
                    <a:pt x="439" y="145"/>
                    <a:pt x="437" y="146"/>
                    <a:pt x="437" y="143"/>
                  </a:cubicBezTo>
                  <a:cubicBezTo>
                    <a:pt x="438" y="143"/>
                    <a:pt x="440" y="142"/>
                    <a:pt x="442" y="142"/>
                  </a:cubicBezTo>
                  <a:cubicBezTo>
                    <a:pt x="442" y="130"/>
                    <a:pt x="459" y="133"/>
                    <a:pt x="461" y="123"/>
                  </a:cubicBezTo>
                  <a:cubicBezTo>
                    <a:pt x="461" y="120"/>
                    <a:pt x="456" y="121"/>
                    <a:pt x="455" y="118"/>
                  </a:cubicBezTo>
                  <a:cubicBezTo>
                    <a:pt x="454" y="114"/>
                    <a:pt x="456" y="112"/>
                    <a:pt x="456" y="108"/>
                  </a:cubicBezTo>
                  <a:cubicBezTo>
                    <a:pt x="451" y="103"/>
                    <a:pt x="446" y="105"/>
                    <a:pt x="441" y="106"/>
                  </a:cubicBezTo>
                  <a:cubicBezTo>
                    <a:pt x="426" y="109"/>
                    <a:pt x="417" y="110"/>
                    <a:pt x="406" y="115"/>
                  </a:cubicBezTo>
                  <a:cubicBezTo>
                    <a:pt x="401" y="117"/>
                    <a:pt x="397" y="121"/>
                    <a:pt x="391" y="123"/>
                  </a:cubicBezTo>
                  <a:cubicBezTo>
                    <a:pt x="387" y="124"/>
                    <a:pt x="383" y="124"/>
                    <a:pt x="380" y="125"/>
                  </a:cubicBezTo>
                  <a:cubicBezTo>
                    <a:pt x="340" y="136"/>
                    <a:pt x="304" y="163"/>
                    <a:pt x="273" y="177"/>
                  </a:cubicBezTo>
                  <a:cubicBezTo>
                    <a:pt x="273" y="176"/>
                    <a:pt x="273" y="175"/>
                    <a:pt x="272" y="175"/>
                  </a:cubicBezTo>
                  <a:cubicBezTo>
                    <a:pt x="271" y="177"/>
                    <a:pt x="271" y="178"/>
                    <a:pt x="270" y="179"/>
                  </a:cubicBezTo>
                  <a:cubicBezTo>
                    <a:pt x="252" y="188"/>
                    <a:pt x="234" y="197"/>
                    <a:pt x="220" y="210"/>
                  </a:cubicBezTo>
                  <a:cubicBezTo>
                    <a:pt x="225" y="224"/>
                    <a:pt x="199" y="227"/>
                    <a:pt x="196" y="237"/>
                  </a:cubicBezTo>
                  <a:cubicBezTo>
                    <a:pt x="198" y="237"/>
                    <a:pt x="201" y="236"/>
                    <a:pt x="203" y="237"/>
                  </a:cubicBezTo>
                  <a:cubicBezTo>
                    <a:pt x="197" y="239"/>
                    <a:pt x="194" y="243"/>
                    <a:pt x="190" y="246"/>
                  </a:cubicBezTo>
                  <a:cubicBezTo>
                    <a:pt x="202" y="242"/>
                    <a:pt x="216" y="236"/>
                    <a:pt x="226" y="241"/>
                  </a:cubicBezTo>
                  <a:cubicBezTo>
                    <a:pt x="224" y="244"/>
                    <a:pt x="219" y="244"/>
                    <a:pt x="219" y="249"/>
                  </a:cubicBezTo>
                  <a:cubicBezTo>
                    <a:pt x="227" y="247"/>
                    <a:pt x="229" y="247"/>
                    <a:pt x="238" y="246"/>
                  </a:cubicBezTo>
                  <a:cubicBezTo>
                    <a:pt x="238" y="244"/>
                    <a:pt x="237" y="242"/>
                    <a:pt x="239" y="242"/>
                  </a:cubicBezTo>
                  <a:cubicBezTo>
                    <a:pt x="247" y="246"/>
                    <a:pt x="251" y="236"/>
                    <a:pt x="258" y="235"/>
                  </a:cubicBezTo>
                  <a:cubicBezTo>
                    <a:pt x="261" y="240"/>
                    <a:pt x="269" y="242"/>
                    <a:pt x="267" y="249"/>
                  </a:cubicBezTo>
                  <a:cubicBezTo>
                    <a:pt x="272" y="253"/>
                    <a:pt x="282" y="242"/>
                    <a:pt x="282" y="252"/>
                  </a:cubicBezTo>
                  <a:cubicBezTo>
                    <a:pt x="289" y="251"/>
                    <a:pt x="293" y="255"/>
                    <a:pt x="298" y="257"/>
                  </a:cubicBezTo>
                  <a:cubicBezTo>
                    <a:pt x="298" y="258"/>
                    <a:pt x="297" y="259"/>
                    <a:pt x="297" y="260"/>
                  </a:cubicBezTo>
                  <a:cubicBezTo>
                    <a:pt x="300" y="260"/>
                    <a:pt x="308" y="256"/>
                    <a:pt x="308" y="261"/>
                  </a:cubicBezTo>
                  <a:cubicBezTo>
                    <a:pt x="278" y="290"/>
                    <a:pt x="235" y="307"/>
                    <a:pt x="198" y="329"/>
                  </a:cubicBezTo>
                  <a:cubicBezTo>
                    <a:pt x="198" y="326"/>
                    <a:pt x="195" y="328"/>
                    <a:pt x="193" y="328"/>
                  </a:cubicBezTo>
                  <a:cubicBezTo>
                    <a:pt x="193" y="333"/>
                    <a:pt x="193" y="333"/>
                    <a:pt x="193" y="333"/>
                  </a:cubicBezTo>
                  <a:cubicBezTo>
                    <a:pt x="183" y="339"/>
                    <a:pt x="172" y="344"/>
                    <a:pt x="160" y="343"/>
                  </a:cubicBezTo>
                  <a:cubicBezTo>
                    <a:pt x="159" y="346"/>
                    <a:pt x="160" y="345"/>
                    <a:pt x="160" y="349"/>
                  </a:cubicBezTo>
                  <a:cubicBezTo>
                    <a:pt x="157" y="350"/>
                    <a:pt x="155" y="353"/>
                    <a:pt x="152" y="354"/>
                  </a:cubicBezTo>
                  <a:cubicBezTo>
                    <a:pt x="143" y="348"/>
                    <a:pt x="138" y="361"/>
                    <a:pt x="130" y="358"/>
                  </a:cubicBezTo>
                  <a:cubicBezTo>
                    <a:pt x="127" y="373"/>
                    <a:pt x="112" y="371"/>
                    <a:pt x="104" y="380"/>
                  </a:cubicBezTo>
                  <a:cubicBezTo>
                    <a:pt x="100" y="377"/>
                    <a:pt x="95" y="382"/>
                    <a:pt x="97" y="388"/>
                  </a:cubicBezTo>
                  <a:cubicBezTo>
                    <a:pt x="90" y="391"/>
                    <a:pt x="86" y="391"/>
                    <a:pt x="79" y="389"/>
                  </a:cubicBezTo>
                  <a:cubicBezTo>
                    <a:pt x="76" y="393"/>
                    <a:pt x="72" y="396"/>
                    <a:pt x="65" y="394"/>
                  </a:cubicBezTo>
                  <a:cubicBezTo>
                    <a:pt x="64" y="397"/>
                    <a:pt x="61" y="400"/>
                    <a:pt x="63" y="404"/>
                  </a:cubicBezTo>
                  <a:cubicBezTo>
                    <a:pt x="62" y="402"/>
                    <a:pt x="64" y="401"/>
                    <a:pt x="66" y="402"/>
                  </a:cubicBezTo>
                  <a:cubicBezTo>
                    <a:pt x="63" y="411"/>
                    <a:pt x="51" y="417"/>
                    <a:pt x="48" y="424"/>
                  </a:cubicBezTo>
                  <a:cubicBezTo>
                    <a:pt x="52" y="424"/>
                    <a:pt x="57" y="420"/>
                    <a:pt x="60" y="422"/>
                  </a:cubicBezTo>
                  <a:cubicBezTo>
                    <a:pt x="60" y="425"/>
                    <a:pt x="56" y="424"/>
                    <a:pt x="56" y="427"/>
                  </a:cubicBezTo>
                  <a:cubicBezTo>
                    <a:pt x="62" y="428"/>
                    <a:pt x="74" y="422"/>
                    <a:pt x="78" y="429"/>
                  </a:cubicBezTo>
                  <a:cubicBezTo>
                    <a:pt x="77" y="430"/>
                    <a:pt x="76" y="432"/>
                    <a:pt x="76" y="435"/>
                  </a:cubicBezTo>
                  <a:cubicBezTo>
                    <a:pt x="81" y="441"/>
                    <a:pt x="92" y="436"/>
                    <a:pt x="97" y="434"/>
                  </a:cubicBezTo>
                  <a:cubicBezTo>
                    <a:pt x="97" y="435"/>
                    <a:pt x="97" y="435"/>
                    <a:pt x="98" y="436"/>
                  </a:cubicBezTo>
                  <a:cubicBezTo>
                    <a:pt x="99" y="440"/>
                    <a:pt x="96" y="440"/>
                    <a:pt x="96" y="442"/>
                  </a:cubicBezTo>
                  <a:cubicBezTo>
                    <a:pt x="104" y="446"/>
                    <a:pt x="118" y="444"/>
                    <a:pt x="118" y="456"/>
                  </a:cubicBezTo>
                  <a:cubicBezTo>
                    <a:pt x="141" y="448"/>
                    <a:pt x="161" y="432"/>
                    <a:pt x="185" y="422"/>
                  </a:cubicBezTo>
                  <a:cubicBezTo>
                    <a:pt x="185" y="430"/>
                    <a:pt x="181" y="436"/>
                    <a:pt x="176" y="440"/>
                  </a:cubicBezTo>
                  <a:cubicBezTo>
                    <a:pt x="178" y="440"/>
                    <a:pt x="181" y="439"/>
                    <a:pt x="181" y="441"/>
                  </a:cubicBezTo>
                  <a:cubicBezTo>
                    <a:pt x="178" y="445"/>
                    <a:pt x="175" y="449"/>
                    <a:pt x="170" y="451"/>
                  </a:cubicBezTo>
                  <a:cubicBezTo>
                    <a:pt x="169" y="456"/>
                    <a:pt x="164" y="461"/>
                    <a:pt x="159" y="459"/>
                  </a:cubicBezTo>
                  <a:cubicBezTo>
                    <a:pt x="153" y="466"/>
                    <a:pt x="156" y="482"/>
                    <a:pt x="146" y="488"/>
                  </a:cubicBezTo>
                  <a:cubicBezTo>
                    <a:pt x="143" y="486"/>
                    <a:pt x="143" y="491"/>
                    <a:pt x="141" y="492"/>
                  </a:cubicBezTo>
                  <a:cubicBezTo>
                    <a:pt x="145" y="493"/>
                    <a:pt x="153" y="487"/>
                    <a:pt x="156" y="494"/>
                  </a:cubicBezTo>
                  <a:cubicBezTo>
                    <a:pt x="157" y="498"/>
                    <a:pt x="152" y="496"/>
                    <a:pt x="152" y="500"/>
                  </a:cubicBezTo>
                  <a:cubicBezTo>
                    <a:pt x="158" y="500"/>
                    <a:pt x="166" y="497"/>
                    <a:pt x="167" y="503"/>
                  </a:cubicBezTo>
                  <a:cubicBezTo>
                    <a:pt x="163" y="508"/>
                    <a:pt x="154" y="509"/>
                    <a:pt x="150" y="514"/>
                  </a:cubicBezTo>
                  <a:cubicBezTo>
                    <a:pt x="158" y="511"/>
                    <a:pt x="180" y="494"/>
                    <a:pt x="177" y="515"/>
                  </a:cubicBezTo>
                  <a:cubicBezTo>
                    <a:pt x="184" y="519"/>
                    <a:pt x="191" y="507"/>
                    <a:pt x="196" y="512"/>
                  </a:cubicBezTo>
                  <a:cubicBezTo>
                    <a:pt x="196" y="514"/>
                    <a:pt x="194" y="513"/>
                    <a:pt x="195" y="516"/>
                  </a:cubicBezTo>
                  <a:cubicBezTo>
                    <a:pt x="197" y="516"/>
                    <a:pt x="198" y="518"/>
                    <a:pt x="199" y="519"/>
                  </a:cubicBezTo>
                  <a:cubicBezTo>
                    <a:pt x="202" y="531"/>
                    <a:pt x="200" y="545"/>
                    <a:pt x="185" y="547"/>
                  </a:cubicBezTo>
                  <a:cubicBezTo>
                    <a:pt x="183" y="545"/>
                    <a:pt x="180" y="544"/>
                    <a:pt x="181" y="539"/>
                  </a:cubicBezTo>
                  <a:cubicBezTo>
                    <a:pt x="180" y="539"/>
                    <a:pt x="176" y="540"/>
                    <a:pt x="176" y="538"/>
                  </a:cubicBezTo>
                  <a:cubicBezTo>
                    <a:pt x="174" y="534"/>
                    <a:pt x="179" y="533"/>
                    <a:pt x="183" y="534"/>
                  </a:cubicBezTo>
                  <a:cubicBezTo>
                    <a:pt x="182" y="531"/>
                    <a:pt x="183" y="530"/>
                    <a:pt x="184" y="528"/>
                  </a:cubicBezTo>
                  <a:cubicBezTo>
                    <a:pt x="170" y="529"/>
                    <a:pt x="162" y="535"/>
                    <a:pt x="152" y="540"/>
                  </a:cubicBezTo>
                  <a:cubicBezTo>
                    <a:pt x="157" y="544"/>
                    <a:pt x="155" y="556"/>
                    <a:pt x="154" y="561"/>
                  </a:cubicBezTo>
                  <a:cubicBezTo>
                    <a:pt x="159" y="559"/>
                    <a:pt x="166" y="561"/>
                    <a:pt x="173" y="560"/>
                  </a:cubicBezTo>
                  <a:cubicBezTo>
                    <a:pt x="172" y="564"/>
                    <a:pt x="168" y="564"/>
                    <a:pt x="168" y="569"/>
                  </a:cubicBezTo>
                  <a:cubicBezTo>
                    <a:pt x="173" y="570"/>
                    <a:pt x="183" y="570"/>
                    <a:pt x="184" y="563"/>
                  </a:cubicBezTo>
                  <a:cubicBezTo>
                    <a:pt x="181" y="563"/>
                    <a:pt x="175" y="566"/>
                    <a:pt x="174" y="562"/>
                  </a:cubicBezTo>
                  <a:cubicBezTo>
                    <a:pt x="178" y="558"/>
                    <a:pt x="181" y="560"/>
                    <a:pt x="187" y="559"/>
                  </a:cubicBezTo>
                  <a:cubicBezTo>
                    <a:pt x="188" y="546"/>
                    <a:pt x="202" y="543"/>
                    <a:pt x="209" y="540"/>
                  </a:cubicBezTo>
                  <a:cubicBezTo>
                    <a:pt x="209" y="542"/>
                    <a:pt x="207" y="542"/>
                    <a:pt x="207" y="544"/>
                  </a:cubicBezTo>
                  <a:cubicBezTo>
                    <a:pt x="208" y="544"/>
                    <a:pt x="209" y="544"/>
                    <a:pt x="209" y="546"/>
                  </a:cubicBezTo>
                  <a:cubicBezTo>
                    <a:pt x="208" y="547"/>
                    <a:pt x="207" y="549"/>
                    <a:pt x="206" y="550"/>
                  </a:cubicBezTo>
                  <a:cubicBezTo>
                    <a:pt x="212" y="550"/>
                    <a:pt x="215" y="547"/>
                    <a:pt x="219" y="545"/>
                  </a:cubicBezTo>
                  <a:cubicBezTo>
                    <a:pt x="221" y="547"/>
                    <a:pt x="223" y="545"/>
                    <a:pt x="225" y="547"/>
                  </a:cubicBezTo>
                  <a:cubicBezTo>
                    <a:pt x="226" y="540"/>
                    <a:pt x="228" y="536"/>
                    <a:pt x="235" y="535"/>
                  </a:cubicBezTo>
                  <a:cubicBezTo>
                    <a:pt x="235" y="532"/>
                    <a:pt x="238" y="530"/>
                    <a:pt x="243" y="529"/>
                  </a:cubicBezTo>
                  <a:cubicBezTo>
                    <a:pt x="243" y="530"/>
                    <a:pt x="242" y="531"/>
                    <a:pt x="243" y="532"/>
                  </a:cubicBezTo>
                  <a:cubicBezTo>
                    <a:pt x="247" y="532"/>
                    <a:pt x="257" y="528"/>
                    <a:pt x="262" y="533"/>
                  </a:cubicBezTo>
                  <a:cubicBezTo>
                    <a:pt x="263" y="537"/>
                    <a:pt x="261" y="539"/>
                    <a:pt x="259" y="542"/>
                  </a:cubicBezTo>
                  <a:cubicBezTo>
                    <a:pt x="262" y="541"/>
                    <a:pt x="262" y="545"/>
                    <a:pt x="262" y="547"/>
                  </a:cubicBezTo>
                  <a:cubicBezTo>
                    <a:pt x="261" y="549"/>
                    <a:pt x="260" y="552"/>
                    <a:pt x="258" y="553"/>
                  </a:cubicBezTo>
                  <a:cubicBezTo>
                    <a:pt x="244" y="550"/>
                    <a:pt x="243" y="562"/>
                    <a:pt x="237" y="566"/>
                  </a:cubicBezTo>
                  <a:cubicBezTo>
                    <a:pt x="233" y="568"/>
                    <a:pt x="230" y="568"/>
                    <a:pt x="229" y="573"/>
                  </a:cubicBezTo>
                  <a:cubicBezTo>
                    <a:pt x="230" y="573"/>
                    <a:pt x="232" y="572"/>
                    <a:pt x="231" y="574"/>
                  </a:cubicBezTo>
                  <a:cubicBezTo>
                    <a:pt x="227" y="580"/>
                    <a:pt x="221" y="583"/>
                    <a:pt x="221" y="592"/>
                  </a:cubicBezTo>
                  <a:cubicBezTo>
                    <a:pt x="225" y="596"/>
                    <a:pt x="220" y="604"/>
                    <a:pt x="215" y="603"/>
                  </a:cubicBezTo>
                  <a:cubicBezTo>
                    <a:pt x="217" y="607"/>
                    <a:pt x="215" y="608"/>
                    <a:pt x="214" y="611"/>
                  </a:cubicBezTo>
                  <a:cubicBezTo>
                    <a:pt x="221" y="612"/>
                    <a:pt x="227" y="616"/>
                    <a:pt x="233" y="617"/>
                  </a:cubicBezTo>
                  <a:cubicBezTo>
                    <a:pt x="241" y="619"/>
                    <a:pt x="252" y="615"/>
                    <a:pt x="259" y="615"/>
                  </a:cubicBezTo>
                  <a:cubicBezTo>
                    <a:pt x="265" y="615"/>
                    <a:pt x="273" y="622"/>
                    <a:pt x="281" y="619"/>
                  </a:cubicBezTo>
                  <a:cubicBezTo>
                    <a:pt x="269" y="621"/>
                    <a:pt x="263" y="628"/>
                    <a:pt x="255" y="634"/>
                  </a:cubicBezTo>
                  <a:cubicBezTo>
                    <a:pt x="232" y="636"/>
                    <a:pt x="212" y="624"/>
                    <a:pt x="196" y="630"/>
                  </a:cubicBezTo>
                  <a:cubicBezTo>
                    <a:pt x="192" y="641"/>
                    <a:pt x="209" y="638"/>
                    <a:pt x="204" y="645"/>
                  </a:cubicBezTo>
                  <a:cubicBezTo>
                    <a:pt x="208" y="642"/>
                    <a:pt x="217" y="644"/>
                    <a:pt x="218" y="650"/>
                  </a:cubicBezTo>
                  <a:cubicBezTo>
                    <a:pt x="210" y="649"/>
                    <a:pt x="209" y="655"/>
                    <a:pt x="206" y="658"/>
                  </a:cubicBezTo>
                  <a:cubicBezTo>
                    <a:pt x="211" y="655"/>
                    <a:pt x="218" y="655"/>
                    <a:pt x="219" y="648"/>
                  </a:cubicBezTo>
                  <a:cubicBezTo>
                    <a:pt x="223" y="649"/>
                    <a:pt x="221" y="651"/>
                    <a:pt x="222" y="652"/>
                  </a:cubicBezTo>
                  <a:cubicBezTo>
                    <a:pt x="222" y="651"/>
                    <a:pt x="224" y="651"/>
                    <a:pt x="225" y="651"/>
                  </a:cubicBezTo>
                  <a:cubicBezTo>
                    <a:pt x="234" y="657"/>
                    <a:pt x="249" y="651"/>
                    <a:pt x="256" y="658"/>
                  </a:cubicBezTo>
                  <a:cubicBezTo>
                    <a:pt x="252" y="671"/>
                    <a:pt x="237" y="674"/>
                    <a:pt x="234" y="689"/>
                  </a:cubicBezTo>
                  <a:cubicBezTo>
                    <a:pt x="231" y="688"/>
                    <a:pt x="231" y="690"/>
                    <a:pt x="229" y="691"/>
                  </a:cubicBezTo>
                  <a:cubicBezTo>
                    <a:pt x="230" y="694"/>
                    <a:pt x="231" y="697"/>
                    <a:pt x="230" y="701"/>
                  </a:cubicBezTo>
                  <a:cubicBezTo>
                    <a:pt x="218" y="704"/>
                    <a:pt x="215" y="717"/>
                    <a:pt x="201" y="719"/>
                  </a:cubicBezTo>
                  <a:cubicBezTo>
                    <a:pt x="198" y="725"/>
                    <a:pt x="196" y="728"/>
                    <a:pt x="196" y="735"/>
                  </a:cubicBezTo>
                  <a:cubicBezTo>
                    <a:pt x="186" y="742"/>
                    <a:pt x="177" y="752"/>
                    <a:pt x="177" y="765"/>
                  </a:cubicBezTo>
                  <a:cubicBezTo>
                    <a:pt x="178" y="767"/>
                    <a:pt x="183" y="764"/>
                    <a:pt x="183" y="766"/>
                  </a:cubicBezTo>
                  <a:cubicBezTo>
                    <a:pt x="181" y="766"/>
                    <a:pt x="182" y="768"/>
                    <a:pt x="183" y="769"/>
                  </a:cubicBezTo>
                  <a:cubicBezTo>
                    <a:pt x="180" y="769"/>
                    <a:pt x="179" y="770"/>
                    <a:pt x="177" y="771"/>
                  </a:cubicBezTo>
                  <a:cubicBezTo>
                    <a:pt x="180" y="773"/>
                    <a:pt x="184" y="772"/>
                    <a:pt x="186" y="774"/>
                  </a:cubicBezTo>
                  <a:cubicBezTo>
                    <a:pt x="185" y="776"/>
                    <a:pt x="180" y="776"/>
                    <a:pt x="179" y="779"/>
                  </a:cubicBezTo>
                  <a:cubicBezTo>
                    <a:pt x="185" y="779"/>
                    <a:pt x="190" y="779"/>
                    <a:pt x="191" y="774"/>
                  </a:cubicBezTo>
                  <a:cubicBezTo>
                    <a:pt x="194" y="775"/>
                    <a:pt x="195" y="776"/>
                    <a:pt x="197" y="778"/>
                  </a:cubicBezTo>
                  <a:cubicBezTo>
                    <a:pt x="197" y="780"/>
                    <a:pt x="195" y="781"/>
                    <a:pt x="194" y="783"/>
                  </a:cubicBezTo>
                  <a:cubicBezTo>
                    <a:pt x="199" y="780"/>
                    <a:pt x="205" y="777"/>
                    <a:pt x="210" y="781"/>
                  </a:cubicBezTo>
                  <a:cubicBezTo>
                    <a:pt x="203" y="785"/>
                    <a:pt x="199" y="793"/>
                    <a:pt x="192" y="798"/>
                  </a:cubicBezTo>
                  <a:cubicBezTo>
                    <a:pt x="188" y="797"/>
                    <a:pt x="187" y="800"/>
                    <a:pt x="184" y="800"/>
                  </a:cubicBezTo>
                  <a:cubicBezTo>
                    <a:pt x="178" y="811"/>
                    <a:pt x="164" y="813"/>
                    <a:pt x="157" y="821"/>
                  </a:cubicBezTo>
                  <a:cubicBezTo>
                    <a:pt x="159" y="822"/>
                    <a:pt x="161" y="819"/>
                    <a:pt x="162" y="821"/>
                  </a:cubicBezTo>
                  <a:cubicBezTo>
                    <a:pt x="162" y="824"/>
                    <a:pt x="161" y="825"/>
                    <a:pt x="161" y="827"/>
                  </a:cubicBezTo>
                  <a:cubicBezTo>
                    <a:pt x="163" y="827"/>
                    <a:pt x="165" y="828"/>
                    <a:pt x="166" y="829"/>
                  </a:cubicBezTo>
                  <a:cubicBezTo>
                    <a:pt x="166" y="831"/>
                    <a:pt x="165" y="834"/>
                    <a:pt x="164" y="835"/>
                  </a:cubicBezTo>
                  <a:cubicBezTo>
                    <a:pt x="167" y="836"/>
                    <a:pt x="167" y="834"/>
                    <a:pt x="170" y="834"/>
                  </a:cubicBezTo>
                  <a:cubicBezTo>
                    <a:pt x="173" y="836"/>
                    <a:pt x="168" y="839"/>
                    <a:pt x="171" y="840"/>
                  </a:cubicBezTo>
                  <a:cubicBezTo>
                    <a:pt x="172" y="839"/>
                    <a:pt x="174" y="837"/>
                    <a:pt x="177" y="837"/>
                  </a:cubicBezTo>
                  <a:cubicBezTo>
                    <a:pt x="174" y="843"/>
                    <a:pt x="166" y="842"/>
                    <a:pt x="165" y="849"/>
                  </a:cubicBezTo>
                  <a:cubicBezTo>
                    <a:pt x="171" y="853"/>
                    <a:pt x="177" y="848"/>
                    <a:pt x="181" y="844"/>
                  </a:cubicBezTo>
                  <a:cubicBezTo>
                    <a:pt x="188" y="844"/>
                    <a:pt x="190" y="839"/>
                    <a:pt x="195" y="836"/>
                  </a:cubicBezTo>
                  <a:cubicBezTo>
                    <a:pt x="194" y="834"/>
                    <a:pt x="192" y="829"/>
                    <a:pt x="195" y="828"/>
                  </a:cubicBezTo>
                  <a:cubicBezTo>
                    <a:pt x="198" y="829"/>
                    <a:pt x="198" y="828"/>
                    <a:pt x="201" y="828"/>
                  </a:cubicBezTo>
                  <a:cubicBezTo>
                    <a:pt x="201" y="829"/>
                    <a:pt x="201" y="831"/>
                    <a:pt x="202" y="832"/>
                  </a:cubicBezTo>
                  <a:cubicBezTo>
                    <a:pt x="204" y="829"/>
                    <a:pt x="209" y="829"/>
                    <a:pt x="212" y="827"/>
                  </a:cubicBezTo>
                  <a:cubicBezTo>
                    <a:pt x="212" y="828"/>
                    <a:pt x="214" y="828"/>
                    <a:pt x="214" y="829"/>
                  </a:cubicBezTo>
                  <a:cubicBezTo>
                    <a:pt x="214" y="834"/>
                    <a:pt x="214" y="834"/>
                    <a:pt x="214" y="834"/>
                  </a:cubicBezTo>
                  <a:cubicBezTo>
                    <a:pt x="207" y="834"/>
                    <a:pt x="206" y="841"/>
                    <a:pt x="201" y="844"/>
                  </a:cubicBezTo>
                  <a:cubicBezTo>
                    <a:pt x="207" y="841"/>
                    <a:pt x="209" y="842"/>
                    <a:pt x="217" y="843"/>
                  </a:cubicBezTo>
                  <a:cubicBezTo>
                    <a:pt x="216" y="845"/>
                    <a:pt x="214" y="845"/>
                    <a:pt x="214" y="847"/>
                  </a:cubicBezTo>
                  <a:cubicBezTo>
                    <a:pt x="215" y="848"/>
                    <a:pt x="217" y="848"/>
                    <a:pt x="218" y="849"/>
                  </a:cubicBezTo>
                  <a:cubicBezTo>
                    <a:pt x="216" y="853"/>
                    <a:pt x="213" y="860"/>
                    <a:pt x="208" y="860"/>
                  </a:cubicBezTo>
                  <a:cubicBezTo>
                    <a:pt x="208" y="863"/>
                    <a:pt x="211" y="862"/>
                    <a:pt x="210" y="865"/>
                  </a:cubicBezTo>
                  <a:cubicBezTo>
                    <a:pt x="197" y="876"/>
                    <a:pt x="185" y="889"/>
                    <a:pt x="169" y="898"/>
                  </a:cubicBezTo>
                  <a:cubicBezTo>
                    <a:pt x="169" y="897"/>
                    <a:pt x="168" y="897"/>
                    <a:pt x="168" y="896"/>
                  </a:cubicBezTo>
                  <a:cubicBezTo>
                    <a:pt x="167" y="892"/>
                    <a:pt x="173" y="890"/>
                    <a:pt x="172" y="888"/>
                  </a:cubicBezTo>
                  <a:cubicBezTo>
                    <a:pt x="165" y="891"/>
                    <a:pt x="162" y="898"/>
                    <a:pt x="154" y="900"/>
                  </a:cubicBezTo>
                  <a:cubicBezTo>
                    <a:pt x="153" y="903"/>
                    <a:pt x="156" y="906"/>
                    <a:pt x="152" y="908"/>
                  </a:cubicBezTo>
                  <a:cubicBezTo>
                    <a:pt x="149" y="908"/>
                    <a:pt x="147" y="908"/>
                    <a:pt x="144" y="909"/>
                  </a:cubicBezTo>
                  <a:cubicBezTo>
                    <a:pt x="141" y="921"/>
                    <a:pt x="124" y="923"/>
                    <a:pt x="119" y="931"/>
                  </a:cubicBezTo>
                  <a:cubicBezTo>
                    <a:pt x="117" y="931"/>
                    <a:pt x="107" y="936"/>
                    <a:pt x="108" y="939"/>
                  </a:cubicBezTo>
                  <a:cubicBezTo>
                    <a:pt x="114" y="935"/>
                    <a:pt x="117" y="932"/>
                    <a:pt x="125" y="930"/>
                  </a:cubicBezTo>
                  <a:cubicBezTo>
                    <a:pt x="124" y="930"/>
                    <a:pt x="123" y="929"/>
                    <a:pt x="123" y="927"/>
                  </a:cubicBezTo>
                  <a:cubicBezTo>
                    <a:pt x="139" y="919"/>
                    <a:pt x="157" y="910"/>
                    <a:pt x="170" y="901"/>
                  </a:cubicBezTo>
                  <a:cubicBezTo>
                    <a:pt x="170" y="903"/>
                    <a:pt x="170" y="904"/>
                    <a:pt x="172" y="903"/>
                  </a:cubicBezTo>
                  <a:cubicBezTo>
                    <a:pt x="174" y="897"/>
                    <a:pt x="179" y="894"/>
                    <a:pt x="185" y="892"/>
                  </a:cubicBezTo>
                  <a:cubicBezTo>
                    <a:pt x="187" y="891"/>
                    <a:pt x="184" y="888"/>
                    <a:pt x="187" y="887"/>
                  </a:cubicBezTo>
                  <a:cubicBezTo>
                    <a:pt x="189" y="890"/>
                    <a:pt x="192" y="886"/>
                    <a:pt x="193" y="888"/>
                  </a:cubicBezTo>
                  <a:cubicBezTo>
                    <a:pt x="193" y="892"/>
                    <a:pt x="190" y="895"/>
                    <a:pt x="187" y="893"/>
                  </a:cubicBezTo>
                  <a:cubicBezTo>
                    <a:pt x="183" y="898"/>
                    <a:pt x="180" y="903"/>
                    <a:pt x="176" y="908"/>
                  </a:cubicBezTo>
                  <a:cubicBezTo>
                    <a:pt x="178" y="908"/>
                    <a:pt x="181" y="905"/>
                    <a:pt x="182" y="907"/>
                  </a:cubicBezTo>
                  <a:cubicBezTo>
                    <a:pt x="183" y="919"/>
                    <a:pt x="166" y="918"/>
                    <a:pt x="164" y="925"/>
                  </a:cubicBezTo>
                  <a:cubicBezTo>
                    <a:pt x="175" y="921"/>
                    <a:pt x="188" y="915"/>
                    <a:pt x="199" y="914"/>
                  </a:cubicBezTo>
                  <a:cubicBezTo>
                    <a:pt x="200" y="912"/>
                    <a:pt x="201" y="911"/>
                    <a:pt x="204" y="911"/>
                  </a:cubicBezTo>
                  <a:cubicBezTo>
                    <a:pt x="204" y="914"/>
                    <a:pt x="201" y="914"/>
                    <a:pt x="199" y="915"/>
                  </a:cubicBezTo>
                  <a:cubicBezTo>
                    <a:pt x="202" y="915"/>
                    <a:pt x="203" y="916"/>
                    <a:pt x="203" y="918"/>
                  </a:cubicBezTo>
                  <a:cubicBezTo>
                    <a:pt x="196" y="933"/>
                    <a:pt x="176" y="935"/>
                    <a:pt x="165" y="947"/>
                  </a:cubicBezTo>
                  <a:cubicBezTo>
                    <a:pt x="170" y="948"/>
                    <a:pt x="172" y="945"/>
                    <a:pt x="174" y="943"/>
                  </a:cubicBezTo>
                  <a:cubicBezTo>
                    <a:pt x="185" y="944"/>
                    <a:pt x="191" y="934"/>
                    <a:pt x="199" y="929"/>
                  </a:cubicBezTo>
                  <a:cubicBezTo>
                    <a:pt x="209" y="924"/>
                    <a:pt x="222" y="921"/>
                    <a:pt x="231" y="915"/>
                  </a:cubicBezTo>
                  <a:cubicBezTo>
                    <a:pt x="232" y="917"/>
                    <a:pt x="234" y="917"/>
                    <a:pt x="236" y="917"/>
                  </a:cubicBezTo>
                  <a:cubicBezTo>
                    <a:pt x="238" y="916"/>
                    <a:pt x="239" y="915"/>
                    <a:pt x="242" y="915"/>
                  </a:cubicBezTo>
                  <a:cubicBezTo>
                    <a:pt x="242" y="918"/>
                    <a:pt x="238" y="918"/>
                    <a:pt x="238" y="920"/>
                  </a:cubicBezTo>
                  <a:cubicBezTo>
                    <a:pt x="240" y="923"/>
                    <a:pt x="245" y="920"/>
                    <a:pt x="247" y="921"/>
                  </a:cubicBezTo>
                  <a:cubicBezTo>
                    <a:pt x="241" y="923"/>
                    <a:pt x="242" y="927"/>
                    <a:pt x="238" y="930"/>
                  </a:cubicBezTo>
                  <a:cubicBezTo>
                    <a:pt x="237" y="928"/>
                    <a:pt x="234" y="928"/>
                    <a:pt x="232" y="927"/>
                  </a:cubicBezTo>
                  <a:cubicBezTo>
                    <a:pt x="231" y="930"/>
                    <a:pt x="228" y="931"/>
                    <a:pt x="225" y="932"/>
                  </a:cubicBezTo>
                  <a:cubicBezTo>
                    <a:pt x="225" y="934"/>
                    <a:pt x="224" y="938"/>
                    <a:pt x="226" y="939"/>
                  </a:cubicBezTo>
                  <a:cubicBezTo>
                    <a:pt x="233" y="932"/>
                    <a:pt x="239" y="930"/>
                    <a:pt x="251" y="929"/>
                  </a:cubicBezTo>
                  <a:cubicBezTo>
                    <a:pt x="250" y="932"/>
                    <a:pt x="252" y="933"/>
                    <a:pt x="251" y="936"/>
                  </a:cubicBezTo>
                  <a:cubicBezTo>
                    <a:pt x="251" y="936"/>
                    <a:pt x="250" y="937"/>
                    <a:pt x="250" y="937"/>
                  </a:cubicBezTo>
                  <a:cubicBezTo>
                    <a:pt x="247" y="936"/>
                    <a:pt x="243" y="936"/>
                    <a:pt x="240" y="936"/>
                  </a:cubicBezTo>
                  <a:cubicBezTo>
                    <a:pt x="234" y="943"/>
                    <a:pt x="227" y="949"/>
                    <a:pt x="221" y="956"/>
                  </a:cubicBezTo>
                  <a:cubicBezTo>
                    <a:pt x="214" y="957"/>
                    <a:pt x="211" y="962"/>
                    <a:pt x="207" y="966"/>
                  </a:cubicBezTo>
                  <a:cubicBezTo>
                    <a:pt x="206" y="966"/>
                    <a:pt x="202" y="967"/>
                    <a:pt x="205" y="967"/>
                  </a:cubicBezTo>
                  <a:cubicBezTo>
                    <a:pt x="212" y="968"/>
                    <a:pt x="212" y="961"/>
                    <a:pt x="220" y="964"/>
                  </a:cubicBezTo>
                  <a:cubicBezTo>
                    <a:pt x="221" y="958"/>
                    <a:pt x="229" y="960"/>
                    <a:pt x="231" y="956"/>
                  </a:cubicBezTo>
                  <a:cubicBezTo>
                    <a:pt x="234" y="958"/>
                    <a:pt x="233" y="959"/>
                    <a:pt x="234" y="961"/>
                  </a:cubicBezTo>
                  <a:cubicBezTo>
                    <a:pt x="234" y="958"/>
                    <a:pt x="238" y="963"/>
                    <a:pt x="237" y="959"/>
                  </a:cubicBezTo>
                  <a:cubicBezTo>
                    <a:pt x="236" y="958"/>
                    <a:pt x="233" y="960"/>
                    <a:pt x="234" y="955"/>
                  </a:cubicBezTo>
                  <a:cubicBezTo>
                    <a:pt x="236" y="954"/>
                    <a:pt x="238" y="950"/>
                    <a:pt x="240" y="952"/>
                  </a:cubicBezTo>
                  <a:cubicBezTo>
                    <a:pt x="241" y="956"/>
                    <a:pt x="235" y="954"/>
                    <a:pt x="238" y="957"/>
                  </a:cubicBezTo>
                  <a:cubicBezTo>
                    <a:pt x="240" y="956"/>
                    <a:pt x="243" y="956"/>
                    <a:pt x="246" y="955"/>
                  </a:cubicBezTo>
                  <a:cubicBezTo>
                    <a:pt x="242" y="950"/>
                    <a:pt x="251" y="954"/>
                    <a:pt x="252" y="952"/>
                  </a:cubicBezTo>
                  <a:cubicBezTo>
                    <a:pt x="248" y="950"/>
                    <a:pt x="253" y="948"/>
                    <a:pt x="253" y="946"/>
                  </a:cubicBezTo>
                  <a:cubicBezTo>
                    <a:pt x="249" y="944"/>
                    <a:pt x="250" y="949"/>
                    <a:pt x="248" y="947"/>
                  </a:cubicBezTo>
                  <a:cubicBezTo>
                    <a:pt x="248" y="946"/>
                    <a:pt x="249" y="945"/>
                    <a:pt x="251" y="944"/>
                  </a:cubicBezTo>
                  <a:cubicBezTo>
                    <a:pt x="258" y="946"/>
                    <a:pt x="261" y="934"/>
                    <a:pt x="266" y="936"/>
                  </a:cubicBezTo>
                  <a:cubicBezTo>
                    <a:pt x="263" y="938"/>
                    <a:pt x="265" y="939"/>
                    <a:pt x="264" y="942"/>
                  </a:cubicBezTo>
                  <a:cubicBezTo>
                    <a:pt x="261" y="940"/>
                    <a:pt x="260" y="947"/>
                    <a:pt x="256" y="948"/>
                  </a:cubicBezTo>
                  <a:cubicBezTo>
                    <a:pt x="258" y="949"/>
                    <a:pt x="257" y="955"/>
                    <a:pt x="254" y="957"/>
                  </a:cubicBezTo>
                  <a:cubicBezTo>
                    <a:pt x="262" y="956"/>
                    <a:pt x="271" y="953"/>
                    <a:pt x="272" y="963"/>
                  </a:cubicBezTo>
                  <a:cubicBezTo>
                    <a:pt x="269" y="966"/>
                    <a:pt x="259" y="967"/>
                    <a:pt x="262" y="972"/>
                  </a:cubicBezTo>
                  <a:cubicBezTo>
                    <a:pt x="266" y="967"/>
                    <a:pt x="273" y="964"/>
                    <a:pt x="278" y="960"/>
                  </a:cubicBezTo>
                  <a:cubicBezTo>
                    <a:pt x="277" y="959"/>
                    <a:pt x="273" y="961"/>
                    <a:pt x="273" y="959"/>
                  </a:cubicBezTo>
                  <a:cubicBezTo>
                    <a:pt x="276" y="959"/>
                    <a:pt x="278" y="957"/>
                    <a:pt x="276" y="955"/>
                  </a:cubicBezTo>
                  <a:cubicBezTo>
                    <a:pt x="276" y="953"/>
                    <a:pt x="272" y="955"/>
                    <a:pt x="272" y="952"/>
                  </a:cubicBezTo>
                  <a:cubicBezTo>
                    <a:pt x="277" y="948"/>
                    <a:pt x="283" y="945"/>
                    <a:pt x="289" y="941"/>
                  </a:cubicBezTo>
                  <a:cubicBezTo>
                    <a:pt x="292" y="944"/>
                    <a:pt x="286" y="947"/>
                    <a:pt x="290" y="949"/>
                  </a:cubicBezTo>
                  <a:cubicBezTo>
                    <a:pt x="287" y="953"/>
                    <a:pt x="283" y="956"/>
                    <a:pt x="280" y="960"/>
                  </a:cubicBezTo>
                  <a:cubicBezTo>
                    <a:pt x="283" y="959"/>
                    <a:pt x="281" y="963"/>
                    <a:pt x="282" y="965"/>
                  </a:cubicBezTo>
                  <a:cubicBezTo>
                    <a:pt x="275" y="968"/>
                    <a:pt x="273" y="977"/>
                    <a:pt x="263" y="978"/>
                  </a:cubicBezTo>
                  <a:cubicBezTo>
                    <a:pt x="266" y="983"/>
                    <a:pt x="257" y="979"/>
                    <a:pt x="257" y="983"/>
                  </a:cubicBezTo>
                  <a:cubicBezTo>
                    <a:pt x="271" y="983"/>
                    <a:pt x="278" y="967"/>
                    <a:pt x="296" y="968"/>
                  </a:cubicBezTo>
                  <a:cubicBezTo>
                    <a:pt x="298" y="973"/>
                    <a:pt x="297" y="975"/>
                    <a:pt x="300" y="978"/>
                  </a:cubicBezTo>
                  <a:cubicBezTo>
                    <a:pt x="297" y="992"/>
                    <a:pt x="280" y="991"/>
                    <a:pt x="273" y="1001"/>
                  </a:cubicBezTo>
                  <a:cubicBezTo>
                    <a:pt x="276" y="1001"/>
                    <a:pt x="278" y="998"/>
                    <a:pt x="279" y="1002"/>
                  </a:cubicBezTo>
                  <a:cubicBezTo>
                    <a:pt x="279" y="1006"/>
                    <a:pt x="275" y="1007"/>
                    <a:pt x="274" y="1011"/>
                  </a:cubicBezTo>
                  <a:cubicBezTo>
                    <a:pt x="277" y="1011"/>
                    <a:pt x="280" y="1010"/>
                    <a:pt x="280" y="1013"/>
                  </a:cubicBezTo>
                  <a:cubicBezTo>
                    <a:pt x="278" y="1017"/>
                    <a:pt x="269" y="1020"/>
                    <a:pt x="265" y="1015"/>
                  </a:cubicBezTo>
                  <a:cubicBezTo>
                    <a:pt x="256" y="1023"/>
                    <a:pt x="242" y="1026"/>
                    <a:pt x="234" y="1036"/>
                  </a:cubicBezTo>
                  <a:cubicBezTo>
                    <a:pt x="240" y="1036"/>
                    <a:pt x="237" y="1041"/>
                    <a:pt x="240" y="1043"/>
                  </a:cubicBezTo>
                  <a:cubicBezTo>
                    <a:pt x="243" y="1041"/>
                    <a:pt x="246" y="1040"/>
                    <a:pt x="251" y="1039"/>
                  </a:cubicBezTo>
                  <a:cubicBezTo>
                    <a:pt x="251" y="1042"/>
                    <a:pt x="247" y="1041"/>
                    <a:pt x="248" y="1044"/>
                  </a:cubicBezTo>
                  <a:cubicBezTo>
                    <a:pt x="258" y="1041"/>
                    <a:pt x="273" y="1045"/>
                    <a:pt x="280" y="1034"/>
                  </a:cubicBezTo>
                  <a:cubicBezTo>
                    <a:pt x="277" y="1034"/>
                    <a:pt x="276" y="1034"/>
                    <a:pt x="276" y="1031"/>
                  </a:cubicBezTo>
                  <a:cubicBezTo>
                    <a:pt x="278" y="1023"/>
                    <a:pt x="285" y="1020"/>
                    <a:pt x="290" y="1015"/>
                  </a:cubicBezTo>
                  <a:cubicBezTo>
                    <a:pt x="296" y="1015"/>
                    <a:pt x="304" y="1015"/>
                    <a:pt x="311" y="1015"/>
                  </a:cubicBezTo>
                  <a:cubicBezTo>
                    <a:pt x="314" y="1006"/>
                    <a:pt x="323" y="1003"/>
                    <a:pt x="327" y="995"/>
                  </a:cubicBezTo>
                  <a:cubicBezTo>
                    <a:pt x="326" y="991"/>
                    <a:pt x="327" y="989"/>
                    <a:pt x="328" y="986"/>
                  </a:cubicBezTo>
                  <a:cubicBezTo>
                    <a:pt x="326" y="985"/>
                    <a:pt x="326" y="982"/>
                    <a:pt x="325" y="980"/>
                  </a:cubicBezTo>
                  <a:cubicBezTo>
                    <a:pt x="328" y="973"/>
                    <a:pt x="341" y="971"/>
                    <a:pt x="338" y="985"/>
                  </a:cubicBezTo>
                  <a:cubicBezTo>
                    <a:pt x="342" y="986"/>
                    <a:pt x="345" y="990"/>
                    <a:pt x="349" y="992"/>
                  </a:cubicBezTo>
                  <a:cubicBezTo>
                    <a:pt x="350" y="996"/>
                    <a:pt x="347" y="996"/>
                    <a:pt x="347" y="999"/>
                  </a:cubicBezTo>
                  <a:cubicBezTo>
                    <a:pt x="349" y="999"/>
                    <a:pt x="351" y="1003"/>
                    <a:pt x="349" y="1005"/>
                  </a:cubicBezTo>
                  <a:cubicBezTo>
                    <a:pt x="356" y="1006"/>
                    <a:pt x="363" y="1007"/>
                    <a:pt x="364" y="1011"/>
                  </a:cubicBezTo>
                  <a:cubicBezTo>
                    <a:pt x="369" y="1008"/>
                    <a:pt x="375" y="1011"/>
                    <a:pt x="378" y="1015"/>
                  </a:cubicBezTo>
                  <a:cubicBezTo>
                    <a:pt x="378" y="1017"/>
                    <a:pt x="375" y="1016"/>
                    <a:pt x="376" y="1018"/>
                  </a:cubicBezTo>
                  <a:cubicBezTo>
                    <a:pt x="379" y="1019"/>
                    <a:pt x="380" y="1016"/>
                    <a:pt x="381" y="1019"/>
                  </a:cubicBezTo>
                  <a:cubicBezTo>
                    <a:pt x="381" y="1021"/>
                    <a:pt x="378" y="1020"/>
                    <a:pt x="378" y="1022"/>
                  </a:cubicBezTo>
                  <a:cubicBezTo>
                    <a:pt x="382" y="1022"/>
                    <a:pt x="383" y="1020"/>
                    <a:pt x="387" y="1020"/>
                  </a:cubicBezTo>
                  <a:cubicBezTo>
                    <a:pt x="389" y="1023"/>
                    <a:pt x="388" y="1024"/>
                    <a:pt x="390" y="1027"/>
                  </a:cubicBezTo>
                  <a:cubicBezTo>
                    <a:pt x="394" y="1025"/>
                    <a:pt x="396" y="1030"/>
                    <a:pt x="398" y="1033"/>
                  </a:cubicBezTo>
                  <a:cubicBezTo>
                    <a:pt x="385" y="1041"/>
                    <a:pt x="383" y="1053"/>
                    <a:pt x="378" y="1067"/>
                  </a:cubicBezTo>
                  <a:cubicBezTo>
                    <a:pt x="387" y="1070"/>
                    <a:pt x="401" y="1068"/>
                    <a:pt x="402" y="1080"/>
                  </a:cubicBezTo>
                  <a:cubicBezTo>
                    <a:pt x="407" y="1084"/>
                    <a:pt x="411" y="1089"/>
                    <a:pt x="417" y="1092"/>
                  </a:cubicBezTo>
                  <a:cubicBezTo>
                    <a:pt x="415" y="1096"/>
                    <a:pt x="418" y="1100"/>
                    <a:pt x="416" y="1103"/>
                  </a:cubicBezTo>
                  <a:cubicBezTo>
                    <a:pt x="420" y="1104"/>
                    <a:pt x="424" y="1105"/>
                    <a:pt x="428" y="1106"/>
                  </a:cubicBezTo>
                  <a:cubicBezTo>
                    <a:pt x="433" y="1104"/>
                    <a:pt x="435" y="1099"/>
                    <a:pt x="440" y="1096"/>
                  </a:cubicBezTo>
                  <a:cubicBezTo>
                    <a:pt x="451" y="1082"/>
                    <a:pt x="471" y="1076"/>
                    <a:pt x="486" y="1066"/>
                  </a:cubicBezTo>
                  <a:cubicBezTo>
                    <a:pt x="493" y="1070"/>
                    <a:pt x="499" y="1058"/>
                    <a:pt x="504" y="1054"/>
                  </a:cubicBezTo>
                  <a:cubicBezTo>
                    <a:pt x="507" y="1054"/>
                    <a:pt x="508" y="1057"/>
                    <a:pt x="512" y="1056"/>
                  </a:cubicBezTo>
                  <a:cubicBezTo>
                    <a:pt x="512" y="1049"/>
                    <a:pt x="522" y="1050"/>
                    <a:pt x="524" y="1051"/>
                  </a:cubicBezTo>
                  <a:cubicBezTo>
                    <a:pt x="520" y="1049"/>
                    <a:pt x="527" y="1043"/>
                    <a:pt x="530" y="1042"/>
                  </a:cubicBezTo>
                  <a:cubicBezTo>
                    <a:pt x="530" y="1048"/>
                    <a:pt x="540" y="1051"/>
                    <a:pt x="541" y="1059"/>
                  </a:cubicBezTo>
                  <a:cubicBezTo>
                    <a:pt x="538" y="1058"/>
                    <a:pt x="537" y="1062"/>
                    <a:pt x="533" y="1059"/>
                  </a:cubicBezTo>
                  <a:cubicBezTo>
                    <a:pt x="532" y="1065"/>
                    <a:pt x="533" y="1067"/>
                    <a:pt x="533" y="1073"/>
                  </a:cubicBezTo>
                  <a:cubicBezTo>
                    <a:pt x="537" y="1073"/>
                    <a:pt x="537" y="1078"/>
                    <a:pt x="541" y="1078"/>
                  </a:cubicBezTo>
                  <a:cubicBezTo>
                    <a:pt x="542" y="1074"/>
                    <a:pt x="540" y="1072"/>
                    <a:pt x="545" y="1072"/>
                  </a:cubicBezTo>
                  <a:cubicBezTo>
                    <a:pt x="545" y="1075"/>
                    <a:pt x="540" y="1077"/>
                    <a:pt x="545" y="1077"/>
                  </a:cubicBezTo>
                  <a:cubicBezTo>
                    <a:pt x="547" y="1078"/>
                    <a:pt x="544" y="1073"/>
                    <a:pt x="546" y="1073"/>
                  </a:cubicBezTo>
                  <a:cubicBezTo>
                    <a:pt x="549" y="1074"/>
                    <a:pt x="553" y="1074"/>
                    <a:pt x="553" y="1078"/>
                  </a:cubicBezTo>
                  <a:cubicBezTo>
                    <a:pt x="551" y="1078"/>
                    <a:pt x="551" y="1076"/>
                    <a:pt x="548" y="1077"/>
                  </a:cubicBezTo>
                  <a:cubicBezTo>
                    <a:pt x="548" y="1081"/>
                    <a:pt x="548" y="1085"/>
                    <a:pt x="545" y="1085"/>
                  </a:cubicBezTo>
                  <a:cubicBezTo>
                    <a:pt x="546" y="1080"/>
                    <a:pt x="541" y="1086"/>
                    <a:pt x="541" y="1082"/>
                  </a:cubicBezTo>
                  <a:cubicBezTo>
                    <a:pt x="542" y="1080"/>
                    <a:pt x="544" y="1079"/>
                    <a:pt x="541" y="1078"/>
                  </a:cubicBezTo>
                  <a:cubicBezTo>
                    <a:pt x="539" y="1079"/>
                    <a:pt x="541" y="1082"/>
                    <a:pt x="538" y="1082"/>
                  </a:cubicBezTo>
                  <a:cubicBezTo>
                    <a:pt x="541" y="1079"/>
                    <a:pt x="533" y="1082"/>
                    <a:pt x="532" y="1078"/>
                  </a:cubicBezTo>
                  <a:cubicBezTo>
                    <a:pt x="531" y="1080"/>
                    <a:pt x="530" y="1082"/>
                    <a:pt x="529" y="1085"/>
                  </a:cubicBezTo>
                  <a:cubicBezTo>
                    <a:pt x="533" y="1085"/>
                    <a:pt x="536" y="1088"/>
                    <a:pt x="533" y="1090"/>
                  </a:cubicBezTo>
                  <a:cubicBezTo>
                    <a:pt x="534" y="1091"/>
                    <a:pt x="538" y="1089"/>
                    <a:pt x="538" y="1091"/>
                  </a:cubicBezTo>
                  <a:cubicBezTo>
                    <a:pt x="529" y="1095"/>
                    <a:pt x="513" y="1093"/>
                    <a:pt x="508" y="1101"/>
                  </a:cubicBezTo>
                  <a:cubicBezTo>
                    <a:pt x="518" y="1101"/>
                    <a:pt x="530" y="1093"/>
                    <a:pt x="539" y="1097"/>
                  </a:cubicBezTo>
                  <a:cubicBezTo>
                    <a:pt x="538" y="1103"/>
                    <a:pt x="532" y="1097"/>
                    <a:pt x="531" y="1101"/>
                  </a:cubicBezTo>
                  <a:cubicBezTo>
                    <a:pt x="533" y="1104"/>
                    <a:pt x="541" y="1101"/>
                    <a:pt x="541" y="1106"/>
                  </a:cubicBezTo>
                  <a:cubicBezTo>
                    <a:pt x="541" y="1108"/>
                    <a:pt x="537" y="1107"/>
                    <a:pt x="537" y="1110"/>
                  </a:cubicBezTo>
                  <a:cubicBezTo>
                    <a:pt x="544" y="1109"/>
                    <a:pt x="552" y="1104"/>
                    <a:pt x="552" y="1098"/>
                  </a:cubicBezTo>
                  <a:cubicBezTo>
                    <a:pt x="570" y="1092"/>
                    <a:pt x="580" y="1083"/>
                    <a:pt x="601" y="1083"/>
                  </a:cubicBezTo>
                  <a:cubicBezTo>
                    <a:pt x="608" y="1079"/>
                    <a:pt x="621" y="1083"/>
                    <a:pt x="627" y="1088"/>
                  </a:cubicBezTo>
                  <a:cubicBezTo>
                    <a:pt x="639" y="1088"/>
                    <a:pt x="638" y="1074"/>
                    <a:pt x="651" y="1074"/>
                  </a:cubicBezTo>
                  <a:cubicBezTo>
                    <a:pt x="652" y="1077"/>
                    <a:pt x="650" y="1077"/>
                    <a:pt x="650" y="1079"/>
                  </a:cubicBezTo>
                  <a:cubicBezTo>
                    <a:pt x="665" y="1076"/>
                    <a:pt x="677" y="1070"/>
                    <a:pt x="688" y="1064"/>
                  </a:cubicBezTo>
                  <a:cubicBezTo>
                    <a:pt x="694" y="1064"/>
                    <a:pt x="699" y="1063"/>
                    <a:pt x="701" y="1059"/>
                  </a:cubicBezTo>
                  <a:cubicBezTo>
                    <a:pt x="693" y="1057"/>
                    <a:pt x="682" y="1067"/>
                    <a:pt x="672" y="1060"/>
                  </a:cubicBezTo>
                  <a:cubicBezTo>
                    <a:pt x="683" y="1053"/>
                    <a:pt x="695" y="1048"/>
                    <a:pt x="710" y="1044"/>
                  </a:cubicBezTo>
                  <a:cubicBezTo>
                    <a:pt x="712" y="1042"/>
                    <a:pt x="712" y="1039"/>
                    <a:pt x="714" y="1038"/>
                  </a:cubicBezTo>
                  <a:cubicBezTo>
                    <a:pt x="722" y="1040"/>
                    <a:pt x="729" y="1035"/>
                    <a:pt x="735" y="1031"/>
                  </a:cubicBezTo>
                  <a:cubicBezTo>
                    <a:pt x="736" y="1035"/>
                    <a:pt x="733" y="1036"/>
                    <a:pt x="735" y="1038"/>
                  </a:cubicBezTo>
                  <a:cubicBezTo>
                    <a:pt x="737" y="1040"/>
                    <a:pt x="739" y="1038"/>
                    <a:pt x="742" y="1038"/>
                  </a:cubicBezTo>
                  <a:cubicBezTo>
                    <a:pt x="742" y="1040"/>
                    <a:pt x="740" y="1040"/>
                    <a:pt x="742" y="1041"/>
                  </a:cubicBezTo>
                  <a:cubicBezTo>
                    <a:pt x="755" y="1034"/>
                    <a:pt x="772" y="1031"/>
                    <a:pt x="783" y="1021"/>
                  </a:cubicBezTo>
                  <a:cubicBezTo>
                    <a:pt x="788" y="1020"/>
                    <a:pt x="793" y="1023"/>
                    <a:pt x="797" y="1020"/>
                  </a:cubicBezTo>
                  <a:cubicBezTo>
                    <a:pt x="796" y="1024"/>
                    <a:pt x="800" y="1023"/>
                    <a:pt x="800" y="1025"/>
                  </a:cubicBezTo>
                  <a:cubicBezTo>
                    <a:pt x="793" y="1032"/>
                    <a:pt x="780" y="1028"/>
                    <a:pt x="777" y="1040"/>
                  </a:cubicBezTo>
                  <a:cubicBezTo>
                    <a:pt x="753" y="1052"/>
                    <a:pt x="724" y="1060"/>
                    <a:pt x="702" y="1074"/>
                  </a:cubicBezTo>
                  <a:cubicBezTo>
                    <a:pt x="700" y="1074"/>
                    <a:pt x="700" y="1073"/>
                    <a:pt x="699" y="1073"/>
                  </a:cubicBezTo>
                  <a:cubicBezTo>
                    <a:pt x="680" y="1080"/>
                    <a:pt x="661" y="1085"/>
                    <a:pt x="645" y="1094"/>
                  </a:cubicBezTo>
                  <a:cubicBezTo>
                    <a:pt x="656" y="1092"/>
                    <a:pt x="665" y="1087"/>
                    <a:pt x="673" y="1087"/>
                  </a:cubicBezTo>
                  <a:cubicBezTo>
                    <a:pt x="671" y="1094"/>
                    <a:pt x="663" y="1097"/>
                    <a:pt x="657" y="1095"/>
                  </a:cubicBezTo>
                  <a:cubicBezTo>
                    <a:pt x="657" y="1096"/>
                    <a:pt x="659" y="1096"/>
                    <a:pt x="659" y="1097"/>
                  </a:cubicBezTo>
                  <a:cubicBezTo>
                    <a:pt x="653" y="1100"/>
                    <a:pt x="646" y="1101"/>
                    <a:pt x="641" y="1104"/>
                  </a:cubicBezTo>
                  <a:cubicBezTo>
                    <a:pt x="659" y="1107"/>
                    <a:pt x="666" y="1090"/>
                    <a:pt x="680" y="1097"/>
                  </a:cubicBezTo>
                  <a:cubicBezTo>
                    <a:pt x="680" y="1098"/>
                    <a:pt x="678" y="1101"/>
                    <a:pt x="680" y="1101"/>
                  </a:cubicBezTo>
                  <a:cubicBezTo>
                    <a:pt x="681" y="1099"/>
                    <a:pt x="684" y="1101"/>
                    <a:pt x="686" y="1101"/>
                  </a:cubicBezTo>
                  <a:cubicBezTo>
                    <a:pt x="687" y="1099"/>
                    <a:pt x="688" y="1097"/>
                    <a:pt x="688" y="1094"/>
                  </a:cubicBezTo>
                  <a:cubicBezTo>
                    <a:pt x="694" y="1094"/>
                    <a:pt x="695" y="1086"/>
                    <a:pt x="701" y="1088"/>
                  </a:cubicBezTo>
                  <a:cubicBezTo>
                    <a:pt x="701" y="1087"/>
                    <a:pt x="701" y="1086"/>
                    <a:pt x="702" y="1086"/>
                  </a:cubicBezTo>
                  <a:cubicBezTo>
                    <a:pt x="702" y="1086"/>
                    <a:pt x="701" y="1086"/>
                    <a:pt x="701" y="1086"/>
                  </a:cubicBezTo>
                  <a:cubicBezTo>
                    <a:pt x="699" y="1086"/>
                    <a:pt x="698" y="1085"/>
                    <a:pt x="698" y="1083"/>
                  </a:cubicBezTo>
                  <a:cubicBezTo>
                    <a:pt x="701" y="1079"/>
                    <a:pt x="706" y="1077"/>
                    <a:pt x="709" y="1072"/>
                  </a:cubicBezTo>
                  <a:cubicBezTo>
                    <a:pt x="736" y="1068"/>
                    <a:pt x="755" y="1051"/>
                    <a:pt x="781" y="1048"/>
                  </a:cubicBezTo>
                  <a:cubicBezTo>
                    <a:pt x="779" y="1054"/>
                    <a:pt x="778" y="1059"/>
                    <a:pt x="779" y="1063"/>
                  </a:cubicBezTo>
                  <a:cubicBezTo>
                    <a:pt x="783" y="1064"/>
                    <a:pt x="785" y="1063"/>
                    <a:pt x="788" y="1062"/>
                  </a:cubicBezTo>
                  <a:cubicBezTo>
                    <a:pt x="792" y="1053"/>
                    <a:pt x="802" y="1054"/>
                    <a:pt x="808" y="1050"/>
                  </a:cubicBezTo>
                  <a:cubicBezTo>
                    <a:pt x="806" y="1040"/>
                    <a:pt x="812" y="1048"/>
                    <a:pt x="819" y="1045"/>
                  </a:cubicBezTo>
                  <a:cubicBezTo>
                    <a:pt x="817" y="1036"/>
                    <a:pt x="806" y="1046"/>
                    <a:pt x="802" y="1043"/>
                  </a:cubicBezTo>
                  <a:cubicBezTo>
                    <a:pt x="803" y="1040"/>
                    <a:pt x="805" y="1037"/>
                    <a:pt x="802" y="1036"/>
                  </a:cubicBezTo>
                  <a:cubicBezTo>
                    <a:pt x="807" y="1034"/>
                    <a:pt x="811" y="1031"/>
                    <a:pt x="814" y="1027"/>
                  </a:cubicBezTo>
                  <a:cubicBezTo>
                    <a:pt x="813" y="1026"/>
                    <a:pt x="812" y="1026"/>
                    <a:pt x="812" y="1024"/>
                  </a:cubicBezTo>
                  <a:cubicBezTo>
                    <a:pt x="808" y="1025"/>
                    <a:pt x="804" y="1026"/>
                    <a:pt x="802" y="1029"/>
                  </a:cubicBezTo>
                  <a:cubicBezTo>
                    <a:pt x="802" y="1022"/>
                    <a:pt x="798" y="1020"/>
                    <a:pt x="797" y="1015"/>
                  </a:cubicBezTo>
                  <a:cubicBezTo>
                    <a:pt x="807" y="1013"/>
                    <a:pt x="818" y="1011"/>
                    <a:pt x="821" y="1002"/>
                  </a:cubicBezTo>
                  <a:cubicBezTo>
                    <a:pt x="815" y="1004"/>
                    <a:pt x="810" y="1007"/>
                    <a:pt x="804" y="1010"/>
                  </a:cubicBezTo>
                  <a:cubicBezTo>
                    <a:pt x="803" y="1010"/>
                    <a:pt x="802" y="1009"/>
                    <a:pt x="800" y="1008"/>
                  </a:cubicBezTo>
                  <a:cubicBezTo>
                    <a:pt x="782" y="1016"/>
                    <a:pt x="765" y="1024"/>
                    <a:pt x="748" y="1032"/>
                  </a:cubicBezTo>
                  <a:cubicBezTo>
                    <a:pt x="746" y="1032"/>
                    <a:pt x="745" y="1031"/>
                    <a:pt x="742" y="1030"/>
                  </a:cubicBezTo>
                  <a:cubicBezTo>
                    <a:pt x="743" y="1034"/>
                    <a:pt x="740" y="1035"/>
                    <a:pt x="736" y="1035"/>
                  </a:cubicBezTo>
                  <a:cubicBezTo>
                    <a:pt x="736" y="1031"/>
                    <a:pt x="736" y="1031"/>
                    <a:pt x="736" y="1031"/>
                  </a:cubicBezTo>
                  <a:cubicBezTo>
                    <a:pt x="744" y="1030"/>
                    <a:pt x="749" y="1025"/>
                    <a:pt x="756" y="1022"/>
                  </a:cubicBezTo>
                  <a:cubicBezTo>
                    <a:pt x="754" y="1022"/>
                    <a:pt x="757" y="1021"/>
                    <a:pt x="756" y="1018"/>
                  </a:cubicBezTo>
                  <a:cubicBezTo>
                    <a:pt x="752" y="1020"/>
                    <a:pt x="745" y="1022"/>
                    <a:pt x="745" y="1025"/>
                  </a:cubicBezTo>
                  <a:cubicBezTo>
                    <a:pt x="743" y="1019"/>
                    <a:pt x="738" y="1027"/>
                    <a:pt x="735" y="1022"/>
                  </a:cubicBezTo>
                  <a:cubicBezTo>
                    <a:pt x="744" y="1019"/>
                    <a:pt x="752" y="1013"/>
                    <a:pt x="762" y="1010"/>
                  </a:cubicBezTo>
                  <a:cubicBezTo>
                    <a:pt x="763" y="1016"/>
                    <a:pt x="773" y="1011"/>
                    <a:pt x="775" y="1015"/>
                  </a:cubicBezTo>
                  <a:cubicBezTo>
                    <a:pt x="780" y="1012"/>
                    <a:pt x="780" y="1006"/>
                    <a:pt x="786" y="1005"/>
                  </a:cubicBezTo>
                  <a:cubicBezTo>
                    <a:pt x="787" y="1007"/>
                    <a:pt x="782" y="1009"/>
                    <a:pt x="785" y="1010"/>
                  </a:cubicBezTo>
                  <a:cubicBezTo>
                    <a:pt x="789" y="1005"/>
                    <a:pt x="793" y="1000"/>
                    <a:pt x="801" y="999"/>
                  </a:cubicBezTo>
                  <a:cubicBezTo>
                    <a:pt x="800" y="1005"/>
                    <a:pt x="809" y="1000"/>
                    <a:pt x="804" y="1005"/>
                  </a:cubicBezTo>
                  <a:cubicBezTo>
                    <a:pt x="812" y="1004"/>
                    <a:pt x="819" y="1002"/>
                    <a:pt x="820" y="998"/>
                  </a:cubicBezTo>
                  <a:cubicBezTo>
                    <a:pt x="817" y="999"/>
                    <a:pt x="814" y="1000"/>
                    <a:pt x="811" y="1002"/>
                  </a:cubicBezTo>
                  <a:cubicBezTo>
                    <a:pt x="811" y="999"/>
                    <a:pt x="811" y="995"/>
                    <a:pt x="812" y="993"/>
                  </a:cubicBezTo>
                  <a:cubicBezTo>
                    <a:pt x="821" y="995"/>
                    <a:pt x="837" y="988"/>
                    <a:pt x="841" y="979"/>
                  </a:cubicBezTo>
                  <a:cubicBezTo>
                    <a:pt x="843" y="979"/>
                    <a:pt x="844" y="978"/>
                    <a:pt x="846" y="978"/>
                  </a:cubicBezTo>
                  <a:cubicBezTo>
                    <a:pt x="844" y="973"/>
                    <a:pt x="852" y="974"/>
                    <a:pt x="859" y="974"/>
                  </a:cubicBezTo>
                  <a:cubicBezTo>
                    <a:pt x="859" y="969"/>
                    <a:pt x="865" y="967"/>
                    <a:pt x="868" y="968"/>
                  </a:cubicBezTo>
                  <a:cubicBezTo>
                    <a:pt x="868" y="972"/>
                    <a:pt x="865" y="967"/>
                    <a:pt x="865" y="971"/>
                  </a:cubicBezTo>
                  <a:cubicBezTo>
                    <a:pt x="872" y="971"/>
                    <a:pt x="886" y="969"/>
                    <a:pt x="886" y="961"/>
                  </a:cubicBezTo>
                  <a:cubicBezTo>
                    <a:pt x="889" y="960"/>
                    <a:pt x="889" y="963"/>
                    <a:pt x="889" y="965"/>
                  </a:cubicBezTo>
                  <a:cubicBezTo>
                    <a:pt x="895" y="963"/>
                    <a:pt x="897" y="957"/>
                    <a:pt x="905" y="956"/>
                  </a:cubicBezTo>
                  <a:cubicBezTo>
                    <a:pt x="906" y="954"/>
                    <a:pt x="902" y="953"/>
                    <a:pt x="905" y="952"/>
                  </a:cubicBezTo>
                  <a:cubicBezTo>
                    <a:pt x="907" y="950"/>
                    <a:pt x="909" y="954"/>
                    <a:pt x="911" y="954"/>
                  </a:cubicBezTo>
                  <a:cubicBezTo>
                    <a:pt x="910" y="955"/>
                    <a:pt x="906" y="956"/>
                    <a:pt x="909" y="957"/>
                  </a:cubicBezTo>
                  <a:cubicBezTo>
                    <a:pt x="909" y="956"/>
                    <a:pt x="911" y="956"/>
                    <a:pt x="912" y="956"/>
                  </a:cubicBezTo>
                  <a:cubicBezTo>
                    <a:pt x="912" y="952"/>
                    <a:pt x="912" y="948"/>
                    <a:pt x="915" y="947"/>
                  </a:cubicBezTo>
                  <a:cubicBezTo>
                    <a:pt x="918" y="946"/>
                    <a:pt x="918" y="948"/>
                    <a:pt x="919" y="950"/>
                  </a:cubicBezTo>
                  <a:cubicBezTo>
                    <a:pt x="919" y="952"/>
                    <a:pt x="917" y="951"/>
                    <a:pt x="917" y="953"/>
                  </a:cubicBezTo>
                  <a:cubicBezTo>
                    <a:pt x="923" y="956"/>
                    <a:pt x="925" y="949"/>
                    <a:pt x="928" y="946"/>
                  </a:cubicBezTo>
                  <a:cubicBezTo>
                    <a:pt x="935" y="945"/>
                    <a:pt x="939" y="939"/>
                    <a:pt x="944" y="935"/>
                  </a:cubicBezTo>
                  <a:cubicBezTo>
                    <a:pt x="949" y="936"/>
                    <a:pt x="952" y="933"/>
                    <a:pt x="957" y="937"/>
                  </a:cubicBezTo>
                  <a:cubicBezTo>
                    <a:pt x="958" y="934"/>
                    <a:pt x="955" y="934"/>
                    <a:pt x="956" y="931"/>
                  </a:cubicBezTo>
                  <a:cubicBezTo>
                    <a:pt x="960" y="930"/>
                    <a:pt x="961" y="927"/>
                    <a:pt x="965" y="926"/>
                  </a:cubicBezTo>
                  <a:cubicBezTo>
                    <a:pt x="968" y="925"/>
                    <a:pt x="969" y="931"/>
                    <a:pt x="972" y="927"/>
                  </a:cubicBezTo>
                  <a:cubicBezTo>
                    <a:pt x="967" y="917"/>
                    <a:pt x="982" y="912"/>
                    <a:pt x="983" y="902"/>
                  </a:cubicBezTo>
                  <a:cubicBezTo>
                    <a:pt x="987" y="901"/>
                    <a:pt x="988" y="905"/>
                    <a:pt x="990" y="906"/>
                  </a:cubicBezTo>
                  <a:cubicBezTo>
                    <a:pt x="990" y="907"/>
                    <a:pt x="988" y="908"/>
                    <a:pt x="988" y="909"/>
                  </a:cubicBezTo>
                  <a:cubicBezTo>
                    <a:pt x="992" y="911"/>
                    <a:pt x="996" y="911"/>
                    <a:pt x="1000" y="909"/>
                  </a:cubicBezTo>
                  <a:cubicBezTo>
                    <a:pt x="1000" y="911"/>
                    <a:pt x="997" y="910"/>
                    <a:pt x="996" y="912"/>
                  </a:cubicBezTo>
                  <a:cubicBezTo>
                    <a:pt x="998" y="912"/>
                    <a:pt x="1000" y="912"/>
                    <a:pt x="1001" y="913"/>
                  </a:cubicBezTo>
                  <a:cubicBezTo>
                    <a:pt x="1001" y="917"/>
                    <a:pt x="997" y="918"/>
                    <a:pt x="999" y="920"/>
                  </a:cubicBezTo>
                  <a:cubicBezTo>
                    <a:pt x="1005" y="919"/>
                    <a:pt x="1009" y="915"/>
                    <a:pt x="1008" y="910"/>
                  </a:cubicBezTo>
                  <a:cubicBezTo>
                    <a:pt x="1004" y="911"/>
                    <a:pt x="1001" y="910"/>
                    <a:pt x="1000" y="906"/>
                  </a:cubicBezTo>
                  <a:cubicBezTo>
                    <a:pt x="1004" y="905"/>
                    <a:pt x="1004" y="900"/>
                    <a:pt x="1010" y="900"/>
                  </a:cubicBezTo>
                  <a:cubicBezTo>
                    <a:pt x="1009" y="897"/>
                    <a:pt x="1012" y="897"/>
                    <a:pt x="1012" y="894"/>
                  </a:cubicBezTo>
                  <a:cubicBezTo>
                    <a:pt x="1009" y="892"/>
                    <a:pt x="1010" y="888"/>
                    <a:pt x="1010" y="884"/>
                  </a:cubicBezTo>
                  <a:cubicBezTo>
                    <a:pt x="1019" y="883"/>
                    <a:pt x="1022" y="866"/>
                    <a:pt x="1034" y="868"/>
                  </a:cubicBezTo>
                  <a:cubicBezTo>
                    <a:pt x="1035" y="874"/>
                    <a:pt x="1029" y="874"/>
                    <a:pt x="1027" y="877"/>
                  </a:cubicBezTo>
                  <a:cubicBezTo>
                    <a:pt x="1027" y="881"/>
                    <a:pt x="1031" y="881"/>
                    <a:pt x="1030" y="885"/>
                  </a:cubicBezTo>
                  <a:cubicBezTo>
                    <a:pt x="1029" y="885"/>
                    <a:pt x="1026" y="884"/>
                    <a:pt x="1027" y="887"/>
                  </a:cubicBezTo>
                  <a:cubicBezTo>
                    <a:pt x="1031" y="887"/>
                    <a:pt x="1028" y="890"/>
                    <a:pt x="1031" y="893"/>
                  </a:cubicBezTo>
                  <a:cubicBezTo>
                    <a:pt x="1028" y="892"/>
                    <a:pt x="1027" y="894"/>
                    <a:pt x="1027" y="896"/>
                  </a:cubicBezTo>
                  <a:cubicBezTo>
                    <a:pt x="1032" y="895"/>
                    <a:pt x="1034" y="900"/>
                    <a:pt x="1034" y="901"/>
                  </a:cubicBezTo>
                  <a:cubicBezTo>
                    <a:pt x="1034" y="899"/>
                    <a:pt x="1037" y="899"/>
                    <a:pt x="1039" y="899"/>
                  </a:cubicBezTo>
                  <a:cubicBezTo>
                    <a:pt x="1040" y="902"/>
                    <a:pt x="1037" y="904"/>
                    <a:pt x="1039" y="906"/>
                  </a:cubicBezTo>
                  <a:cubicBezTo>
                    <a:pt x="1040" y="904"/>
                    <a:pt x="1040" y="902"/>
                    <a:pt x="1041" y="901"/>
                  </a:cubicBezTo>
                  <a:cubicBezTo>
                    <a:pt x="1041" y="903"/>
                    <a:pt x="1044" y="902"/>
                    <a:pt x="1044" y="903"/>
                  </a:cubicBezTo>
                  <a:cubicBezTo>
                    <a:pt x="1042" y="908"/>
                    <a:pt x="1042" y="904"/>
                    <a:pt x="1041" y="909"/>
                  </a:cubicBezTo>
                  <a:cubicBezTo>
                    <a:pt x="1044" y="909"/>
                    <a:pt x="1047" y="912"/>
                    <a:pt x="1050" y="910"/>
                  </a:cubicBezTo>
                  <a:cubicBezTo>
                    <a:pt x="1049" y="909"/>
                    <a:pt x="1049" y="908"/>
                    <a:pt x="1048" y="906"/>
                  </a:cubicBezTo>
                  <a:cubicBezTo>
                    <a:pt x="1051" y="903"/>
                    <a:pt x="1052" y="903"/>
                    <a:pt x="1056" y="905"/>
                  </a:cubicBezTo>
                  <a:cubicBezTo>
                    <a:pt x="1056" y="903"/>
                    <a:pt x="1054" y="902"/>
                    <a:pt x="1055" y="900"/>
                  </a:cubicBezTo>
                  <a:cubicBezTo>
                    <a:pt x="1050" y="897"/>
                    <a:pt x="1049" y="903"/>
                    <a:pt x="1046" y="904"/>
                  </a:cubicBezTo>
                  <a:cubicBezTo>
                    <a:pt x="1045" y="900"/>
                    <a:pt x="1044" y="897"/>
                    <a:pt x="1044" y="894"/>
                  </a:cubicBezTo>
                  <a:cubicBezTo>
                    <a:pt x="1044" y="896"/>
                    <a:pt x="1040" y="895"/>
                    <a:pt x="1040" y="893"/>
                  </a:cubicBezTo>
                  <a:cubicBezTo>
                    <a:pt x="1046" y="891"/>
                    <a:pt x="1047" y="887"/>
                    <a:pt x="1047" y="881"/>
                  </a:cubicBezTo>
                  <a:cubicBezTo>
                    <a:pt x="1041" y="883"/>
                    <a:pt x="1042" y="892"/>
                    <a:pt x="1035" y="893"/>
                  </a:cubicBezTo>
                  <a:cubicBezTo>
                    <a:pt x="1033" y="887"/>
                    <a:pt x="1030" y="884"/>
                    <a:pt x="1034" y="880"/>
                  </a:cubicBezTo>
                  <a:cubicBezTo>
                    <a:pt x="1035" y="880"/>
                    <a:pt x="1036" y="880"/>
                    <a:pt x="1037" y="879"/>
                  </a:cubicBezTo>
                  <a:cubicBezTo>
                    <a:pt x="1037" y="881"/>
                    <a:pt x="1037" y="883"/>
                    <a:pt x="1038" y="884"/>
                  </a:cubicBezTo>
                  <a:cubicBezTo>
                    <a:pt x="1039" y="881"/>
                    <a:pt x="1039" y="879"/>
                    <a:pt x="1038" y="876"/>
                  </a:cubicBezTo>
                  <a:cubicBezTo>
                    <a:pt x="1041" y="879"/>
                    <a:pt x="1042" y="872"/>
                    <a:pt x="1047" y="873"/>
                  </a:cubicBezTo>
                  <a:cubicBezTo>
                    <a:pt x="1047" y="871"/>
                    <a:pt x="1046" y="871"/>
                    <a:pt x="1046" y="869"/>
                  </a:cubicBezTo>
                  <a:cubicBezTo>
                    <a:pt x="1055" y="861"/>
                    <a:pt x="1064" y="856"/>
                    <a:pt x="1076" y="855"/>
                  </a:cubicBezTo>
                  <a:cubicBezTo>
                    <a:pt x="1072" y="852"/>
                    <a:pt x="1078" y="849"/>
                    <a:pt x="1077" y="848"/>
                  </a:cubicBezTo>
                  <a:cubicBezTo>
                    <a:pt x="1076" y="851"/>
                    <a:pt x="1071" y="846"/>
                    <a:pt x="1071" y="848"/>
                  </a:cubicBezTo>
                  <a:cubicBezTo>
                    <a:pt x="1074" y="851"/>
                    <a:pt x="1067" y="856"/>
                    <a:pt x="1065" y="855"/>
                  </a:cubicBezTo>
                  <a:cubicBezTo>
                    <a:pt x="1066" y="849"/>
                    <a:pt x="1073" y="845"/>
                    <a:pt x="1072" y="841"/>
                  </a:cubicBezTo>
                  <a:cubicBezTo>
                    <a:pt x="1071" y="840"/>
                    <a:pt x="1067" y="842"/>
                    <a:pt x="1066" y="838"/>
                  </a:cubicBezTo>
                  <a:cubicBezTo>
                    <a:pt x="1065" y="840"/>
                    <a:pt x="1065" y="842"/>
                    <a:pt x="1062" y="842"/>
                  </a:cubicBezTo>
                  <a:cubicBezTo>
                    <a:pt x="1062" y="839"/>
                    <a:pt x="1060" y="838"/>
                    <a:pt x="1059" y="835"/>
                  </a:cubicBezTo>
                  <a:cubicBezTo>
                    <a:pt x="1064" y="833"/>
                    <a:pt x="1074" y="826"/>
                    <a:pt x="1077" y="832"/>
                  </a:cubicBezTo>
                  <a:cubicBezTo>
                    <a:pt x="1077" y="834"/>
                    <a:pt x="1073" y="837"/>
                    <a:pt x="1076" y="839"/>
                  </a:cubicBezTo>
                  <a:cubicBezTo>
                    <a:pt x="1076" y="838"/>
                    <a:pt x="1077" y="837"/>
                    <a:pt x="1078" y="836"/>
                  </a:cubicBezTo>
                  <a:cubicBezTo>
                    <a:pt x="1081" y="838"/>
                    <a:pt x="1076" y="840"/>
                    <a:pt x="1078" y="841"/>
                  </a:cubicBezTo>
                  <a:cubicBezTo>
                    <a:pt x="1081" y="839"/>
                    <a:pt x="1081" y="833"/>
                    <a:pt x="1085" y="832"/>
                  </a:cubicBezTo>
                  <a:cubicBezTo>
                    <a:pt x="1083" y="827"/>
                    <a:pt x="1086" y="824"/>
                    <a:pt x="1091" y="824"/>
                  </a:cubicBezTo>
                  <a:cubicBezTo>
                    <a:pt x="1091" y="825"/>
                    <a:pt x="1091" y="825"/>
                    <a:pt x="1092" y="826"/>
                  </a:cubicBezTo>
                  <a:cubicBezTo>
                    <a:pt x="1092" y="829"/>
                    <a:pt x="1089" y="828"/>
                    <a:pt x="1090" y="831"/>
                  </a:cubicBezTo>
                  <a:cubicBezTo>
                    <a:pt x="1092" y="832"/>
                    <a:pt x="1092" y="830"/>
                    <a:pt x="1093" y="833"/>
                  </a:cubicBezTo>
                  <a:cubicBezTo>
                    <a:pt x="1097" y="831"/>
                    <a:pt x="1092" y="828"/>
                    <a:pt x="1096" y="827"/>
                  </a:cubicBezTo>
                  <a:cubicBezTo>
                    <a:pt x="1097" y="830"/>
                    <a:pt x="1101" y="832"/>
                    <a:pt x="1103" y="835"/>
                  </a:cubicBezTo>
                  <a:cubicBezTo>
                    <a:pt x="1106" y="830"/>
                    <a:pt x="1118" y="829"/>
                    <a:pt x="1116" y="823"/>
                  </a:cubicBezTo>
                  <a:cubicBezTo>
                    <a:pt x="1113" y="826"/>
                    <a:pt x="1111" y="819"/>
                    <a:pt x="1108" y="818"/>
                  </a:cubicBezTo>
                  <a:cubicBezTo>
                    <a:pt x="1111" y="815"/>
                    <a:pt x="1112" y="820"/>
                    <a:pt x="1114" y="821"/>
                  </a:cubicBezTo>
                  <a:cubicBezTo>
                    <a:pt x="1116" y="816"/>
                    <a:pt x="1119" y="811"/>
                    <a:pt x="1126" y="809"/>
                  </a:cubicBezTo>
                  <a:cubicBezTo>
                    <a:pt x="1128" y="815"/>
                    <a:pt x="1129" y="817"/>
                    <a:pt x="1133" y="816"/>
                  </a:cubicBezTo>
                  <a:cubicBezTo>
                    <a:pt x="1132" y="818"/>
                    <a:pt x="1128" y="820"/>
                    <a:pt x="1130" y="822"/>
                  </a:cubicBezTo>
                  <a:cubicBezTo>
                    <a:pt x="1134" y="820"/>
                    <a:pt x="1137" y="818"/>
                    <a:pt x="1142" y="820"/>
                  </a:cubicBezTo>
                  <a:cubicBezTo>
                    <a:pt x="1142" y="821"/>
                    <a:pt x="1140" y="822"/>
                    <a:pt x="1140" y="824"/>
                  </a:cubicBezTo>
                  <a:cubicBezTo>
                    <a:pt x="1144" y="824"/>
                    <a:pt x="1145" y="821"/>
                    <a:pt x="1148" y="821"/>
                  </a:cubicBezTo>
                  <a:cubicBezTo>
                    <a:pt x="1149" y="825"/>
                    <a:pt x="1145" y="824"/>
                    <a:pt x="1146" y="828"/>
                  </a:cubicBezTo>
                  <a:cubicBezTo>
                    <a:pt x="1147" y="831"/>
                    <a:pt x="1150" y="831"/>
                    <a:pt x="1150" y="835"/>
                  </a:cubicBezTo>
                  <a:cubicBezTo>
                    <a:pt x="1146" y="835"/>
                    <a:pt x="1148" y="837"/>
                    <a:pt x="1147" y="840"/>
                  </a:cubicBezTo>
                  <a:cubicBezTo>
                    <a:pt x="1145" y="836"/>
                    <a:pt x="1143" y="843"/>
                    <a:pt x="1140" y="840"/>
                  </a:cubicBezTo>
                  <a:cubicBezTo>
                    <a:pt x="1140" y="844"/>
                    <a:pt x="1139" y="847"/>
                    <a:pt x="1136" y="848"/>
                  </a:cubicBezTo>
                  <a:cubicBezTo>
                    <a:pt x="1137" y="843"/>
                    <a:pt x="1132" y="849"/>
                    <a:pt x="1135" y="847"/>
                  </a:cubicBezTo>
                  <a:cubicBezTo>
                    <a:pt x="1138" y="851"/>
                    <a:pt x="1128" y="850"/>
                    <a:pt x="1127" y="850"/>
                  </a:cubicBezTo>
                  <a:cubicBezTo>
                    <a:pt x="1128" y="853"/>
                    <a:pt x="1133" y="853"/>
                    <a:pt x="1134" y="853"/>
                  </a:cubicBezTo>
                  <a:cubicBezTo>
                    <a:pt x="1136" y="859"/>
                    <a:pt x="1129" y="859"/>
                    <a:pt x="1130" y="860"/>
                  </a:cubicBezTo>
                  <a:cubicBezTo>
                    <a:pt x="1133" y="860"/>
                    <a:pt x="1134" y="859"/>
                    <a:pt x="1135" y="858"/>
                  </a:cubicBezTo>
                  <a:cubicBezTo>
                    <a:pt x="1135" y="859"/>
                    <a:pt x="1137" y="863"/>
                    <a:pt x="1137" y="860"/>
                  </a:cubicBezTo>
                  <a:cubicBezTo>
                    <a:pt x="1140" y="856"/>
                    <a:pt x="1147" y="849"/>
                    <a:pt x="1154" y="846"/>
                  </a:cubicBezTo>
                  <a:cubicBezTo>
                    <a:pt x="1154" y="851"/>
                    <a:pt x="1154" y="851"/>
                    <a:pt x="1154" y="851"/>
                  </a:cubicBezTo>
                  <a:cubicBezTo>
                    <a:pt x="1150" y="851"/>
                    <a:pt x="1151" y="855"/>
                    <a:pt x="1148" y="856"/>
                  </a:cubicBezTo>
                  <a:cubicBezTo>
                    <a:pt x="1149" y="859"/>
                    <a:pt x="1152" y="859"/>
                    <a:pt x="1151" y="864"/>
                  </a:cubicBezTo>
                  <a:cubicBezTo>
                    <a:pt x="1149" y="864"/>
                    <a:pt x="1149" y="866"/>
                    <a:pt x="1147" y="865"/>
                  </a:cubicBezTo>
                  <a:cubicBezTo>
                    <a:pt x="1147" y="863"/>
                    <a:pt x="1146" y="862"/>
                    <a:pt x="1145" y="861"/>
                  </a:cubicBezTo>
                  <a:cubicBezTo>
                    <a:pt x="1143" y="866"/>
                    <a:pt x="1145" y="867"/>
                    <a:pt x="1145" y="872"/>
                  </a:cubicBezTo>
                  <a:cubicBezTo>
                    <a:pt x="1139" y="876"/>
                    <a:pt x="1131" y="878"/>
                    <a:pt x="1127" y="885"/>
                  </a:cubicBezTo>
                  <a:cubicBezTo>
                    <a:pt x="1129" y="885"/>
                    <a:pt x="1133" y="884"/>
                    <a:pt x="1134" y="888"/>
                  </a:cubicBezTo>
                  <a:cubicBezTo>
                    <a:pt x="1132" y="891"/>
                    <a:pt x="1128" y="892"/>
                    <a:pt x="1130" y="896"/>
                  </a:cubicBezTo>
                  <a:cubicBezTo>
                    <a:pt x="1135" y="892"/>
                    <a:pt x="1143" y="891"/>
                    <a:pt x="1139" y="881"/>
                  </a:cubicBezTo>
                  <a:cubicBezTo>
                    <a:pt x="1142" y="876"/>
                    <a:pt x="1151" y="870"/>
                    <a:pt x="1155" y="875"/>
                  </a:cubicBezTo>
                  <a:cubicBezTo>
                    <a:pt x="1153" y="877"/>
                    <a:pt x="1149" y="877"/>
                    <a:pt x="1149" y="881"/>
                  </a:cubicBezTo>
                  <a:cubicBezTo>
                    <a:pt x="1153" y="881"/>
                    <a:pt x="1155" y="878"/>
                    <a:pt x="1158" y="880"/>
                  </a:cubicBezTo>
                  <a:cubicBezTo>
                    <a:pt x="1161" y="874"/>
                    <a:pt x="1169" y="873"/>
                    <a:pt x="1172" y="868"/>
                  </a:cubicBezTo>
                  <a:cubicBezTo>
                    <a:pt x="1175" y="869"/>
                    <a:pt x="1176" y="867"/>
                    <a:pt x="1178" y="867"/>
                  </a:cubicBezTo>
                  <a:cubicBezTo>
                    <a:pt x="1177" y="862"/>
                    <a:pt x="1182" y="863"/>
                    <a:pt x="1185" y="862"/>
                  </a:cubicBezTo>
                  <a:cubicBezTo>
                    <a:pt x="1185" y="864"/>
                    <a:pt x="1185" y="865"/>
                    <a:pt x="1186" y="866"/>
                  </a:cubicBezTo>
                  <a:cubicBezTo>
                    <a:pt x="1192" y="864"/>
                    <a:pt x="1192" y="856"/>
                    <a:pt x="1199" y="854"/>
                  </a:cubicBezTo>
                  <a:cubicBezTo>
                    <a:pt x="1201" y="855"/>
                    <a:pt x="1198" y="857"/>
                    <a:pt x="1200" y="858"/>
                  </a:cubicBezTo>
                  <a:cubicBezTo>
                    <a:pt x="1200" y="856"/>
                    <a:pt x="1201" y="856"/>
                    <a:pt x="1203" y="856"/>
                  </a:cubicBezTo>
                  <a:cubicBezTo>
                    <a:pt x="1204" y="859"/>
                    <a:pt x="1203" y="860"/>
                    <a:pt x="1202" y="862"/>
                  </a:cubicBezTo>
                  <a:cubicBezTo>
                    <a:pt x="1203" y="864"/>
                    <a:pt x="1208" y="862"/>
                    <a:pt x="1209" y="864"/>
                  </a:cubicBezTo>
                  <a:cubicBezTo>
                    <a:pt x="1204" y="874"/>
                    <a:pt x="1195" y="881"/>
                    <a:pt x="1190" y="890"/>
                  </a:cubicBezTo>
                  <a:cubicBezTo>
                    <a:pt x="1198" y="890"/>
                    <a:pt x="1205" y="877"/>
                    <a:pt x="1211" y="884"/>
                  </a:cubicBezTo>
                  <a:cubicBezTo>
                    <a:pt x="1211" y="880"/>
                    <a:pt x="1214" y="882"/>
                    <a:pt x="1215" y="881"/>
                  </a:cubicBezTo>
                  <a:cubicBezTo>
                    <a:pt x="1221" y="876"/>
                    <a:pt x="1223" y="865"/>
                    <a:pt x="1234" y="865"/>
                  </a:cubicBezTo>
                  <a:cubicBezTo>
                    <a:pt x="1234" y="868"/>
                    <a:pt x="1234" y="868"/>
                    <a:pt x="1234" y="868"/>
                  </a:cubicBezTo>
                  <a:cubicBezTo>
                    <a:pt x="1238" y="867"/>
                    <a:pt x="1242" y="860"/>
                    <a:pt x="1240" y="857"/>
                  </a:cubicBezTo>
                  <a:cubicBezTo>
                    <a:pt x="1230" y="856"/>
                    <a:pt x="1225" y="861"/>
                    <a:pt x="1218" y="865"/>
                  </a:cubicBezTo>
                  <a:cubicBezTo>
                    <a:pt x="1216" y="865"/>
                    <a:pt x="1217" y="862"/>
                    <a:pt x="1215" y="862"/>
                  </a:cubicBezTo>
                  <a:cubicBezTo>
                    <a:pt x="1214" y="865"/>
                    <a:pt x="1212" y="864"/>
                    <a:pt x="1210" y="863"/>
                  </a:cubicBezTo>
                  <a:cubicBezTo>
                    <a:pt x="1212" y="856"/>
                    <a:pt x="1224" y="854"/>
                    <a:pt x="1225" y="848"/>
                  </a:cubicBezTo>
                  <a:cubicBezTo>
                    <a:pt x="1220" y="851"/>
                    <a:pt x="1211" y="853"/>
                    <a:pt x="1204" y="857"/>
                  </a:cubicBezTo>
                  <a:cubicBezTo>
                    <a:pt x="1204" y="851"/>
                    <a:pt x="1209" y="850"/>
                    <a:pt x="1210" y="846"/>
                  </a:cubicBezTo>
                  <a:cubicBezTo>
                    <a:pt x="1207" y="845"/>
                    <a:pt x="1206" y="847"/>
                    <a:pt x="1204" y="847"/>
                  </a:cubicBezTo>
                  <a:cubicBezTo>
                    <a:pt x="1208" y="841"/>
                    <a:pt x="1215" y="842"/>
                    <a:pt x="1220" y="836"/>
                  </a:cubicBezTo>
                  <a:cubicBezTo>
                    <a:pt x="1217" y="833"/>
                    <a:pt x="1223" y="831"/>
                    <a:pt x="1224" y="829"/>
                  </a:cubicBezTo>
                  <a:cubicBezTo>
                    <a:pt x="1225" y="826"/>
                    <a:pt x="1223" y="825"/>
                    <a:pt x="1223" y="823"/>
                  </a:cubicBezTo>
                  <a:cubicBezTo>
                    <a:pt x="1225" y="822"/>
                    <a:pt x="1228" y="820"/>
                    <a:pt x="1231" y="819"/>
                  </a:cubicBezTo>
                  <a:cubicBezTo>
                    <a:pt x="1231" y="816"/>
                    <a:pt x="1230" y="812"/>
                    <a:pt x="1233" y="812"/>
                  </a:cubicBezTo>
                  <a:cubicBezTo>
                    <a:pt x="1235" y="812"/>
                    <a:pt x="1235" y="814"/>
                    <a:pt x="1238" y="813"/>
                  </a:cubicBezTo>
                  <a:cubicBezTo>
                    <a:pt x="1238" y="809"/>
                    <a:pt x="1245" y="808"/>
                    <a:pt x="1244" y="806"/>
                  </a:cubicBezTo>
                  <a:cubicBezTo>
                    <a:pt x="1241" y="808"/>
                    <a:pt x="1236" y="805"/>
                    <a:pt x="1240" y="803"/>
                  </a:cubicBezTo>
                  <a:cubicBezTo>
                    <a:pt x="1232" y="805"/>
                    <a:pt x="1232" y="816"/>
                    <a:pt x="1221" y="815"/>
                  </a:cubicBezTo>
                  <a:cubicBezTo>
                    <a:pt x="1221" y="814"/>
                    <a:pt x="1222" y="814"/>
                    <a:pt x="1222" y="812"/>
                  </a:cubicBezTo>
                  <a:cubicBezTo>
                    <a:pt x="1217" y="815"/>
                    <a:pt x="1211" y="816"/>
                    <a:pt x="1206" y="816"/>
                  </a:cubicBezTo>
                  <a:cubicBezTo>
                    <a:pt x="1205" y="819"/>
                    <a:pt x="1207" y="819"/>
                    <a:pt x="1208" y="821"/>
                  </a:cubicBezTo>
                  <a:cubicBezTo>
                    <a:pt x="1204" y="820"/>
                    <a:pt x="1204" y="824"/>
                    <a:pt x="1201" y="824"/>
                  </a:cubicBezTo>
                  <a:cubicBezTo>
                    <a:pt x="1201" y="827"/>
                    <a:pt x="1201" y="830"/>
                    <a:pt x="1200" y="831"/>
                  </a:cubicBezTo>
                  <a:cubicBezTo>
                    <a:pt x="1201" y="831"/>
                    <a:pt x="1202" y="829"/>
                    <a:pt x="1202" y="831"/>
                  </a:cubicBezTo>
                  <a:cubicBezTo>
                    <a:pt x="1202" y="832"/>
                    <a:pt x="1201" y="833"/>
                    <a:pt x="1201" y="834"/>
                  </a:cubicBezTo>
                  <a:cubicBezTo>
                    <a:pt x="1202" y="836"/>
                    <a:pt x="1205" y="836"/>
                    <a:pt x="1204" y="839"/>
                  </a:cubicBezTo>
                  <a:cubicBezTo>
                    <a:pt x="1189" y="842"/>
                    <a:pt x="1183" y="854"/>
                    <a:pt x="1172" y="860"/>
                  </a:cubicBezTo>
                  <a:cubicBezTo>
                    <a:pt x="1169" y="858"/>
                    <a:pt x="1170" y="856"/>
                    <a:pt x="1167" y="855"/>
                  </a:cubicBezTo>
                  <a:cubicBezTo>
                    <a:pt x="1167" y="853"/>
                    <a:pt x="1168" y="851"/>
                    <a:pt x="1170" y="851"/>
                  </a:cubicBezTo>
                  <a:cubicBezTo>
                    <a:pt x="1173" y="850"/>
                    <a:pt x="1173" y="853"/>
                    <a:pt x="1175" y="853"/>
                  </a:cubicBezTo>
                  <a:cubicBezTo>
                    <a:pt x="1177" y="850"/>
                    <a:pt x="1185" y="848"/>
                    <a:pt x="1182" y="844"/>
                  </a:cubicBezTo>
                  <a:cubicBezTo>
                    <a:pt x="1182" y="846"/>
                    <a:pt x="1178" y="849"/>
                    <a:pt x="1177" y="848"/>
                  </a:cubicBezTo>
                  <a:cubicBezTo>
                    <a:pt x="1180" y="843"/>
                    <a:pt x="1185" y="835"/>
                    <a:pt x="1191" y="836"/>
                  </a:cubicBezTo>
                  <a:cubicBezTo>
                    <a:pt x="1187" y="838"/>
                    <a:pt x="1185" y="840"/>
                    <a:pt x="1184" y="845"/>
                  </a:cubicBezTo>
                  <a:cubicBezTo>
                    <a:pt x="1190" y="844"/>
                    <a:pt x="1192" y="841"/>
                    <a:pt x="1196" y="838"/>
                  </a:cubicBezTo>
                  <a:cubicBezTo>
                    <a:pt x="1193" y="837"/>
                    <a:pt x="1192" y="839"/>
                    <a:pt x="1191" y="837"/>
                  </a:cubicBezTo>
                  <a:cubicBezTo>
                    <a:pt x="1193" y="837"/>
                    <a:pt x="1191" y="833"/>
                    <a:pt x="1191" y="832"/>
                  </a:cubicBezTo>
                  <a:cubicBezTo>
                    <a:pt x="1183" y="831"/>
                    <a:pt x="1181" y="840"/>
                    <a:pt x="1175" y="835"/>
                  </a:cubicBezTo>
                  <a:cubicBezTo>
                    <a:pt x="1172" y="844"/>
                    <a:pt x="1163" y="841"/>
                    <a:pt x="1159" y="846"/>
                  </a:cubicBezTo>
                  <a:cubicBezTo>
                    <a:pt x="1158" y="844"/>
                    <a:pt x="1157" y="842"/>
                    <a:pt x="1155" y="841"/>
                  </a:cubicBezTo>
                  <a:cubicBezTo>
                    <a:pt x="1157" y="841"/>
                    <a:pt x="1157" y="840"/>
                    <a:pt x="1158" y="839"/>
                  </a:cubicBezTo>
                  <a:cubicBezTo>
                    <a:pt x="1159" y="839"/>
                    <a:pt x="1159" y="842"/>
                    <a:pt x="1161" y="841"/>
                  </a:cubicBezTo>
                  <a:cubicBezTo>
                    <a:pt x="1161" y="837"/>
                    <a:pt x="1164" y="837"/>
                    <a:pt x="1167" y="835"/>
                  </a:cubicBezTo>
                  <a:cubicBezTo>
                    <a:pt x="1166" y="832"/>
                    <a:pt x="1168" y="832"/>
                    <a:pt x="1167" y="829"/>
                  </a:cubicBezTo>
                  <a:cubicBezTo>
                    <a:pt x="1169" y="826"/>
                    <a:pt x="1173" y="826"/>
                    <a:pt x="1175" y="823"/>
                  </a:cubicBezTo>
                  <a:cubicBezTo>
                    <a:pt x="1171" y="823"/>
                    <a:pt x="1166" y="831"/>
                    <a:pt x="1158" y="830"/>
                  </a:cubicBezTo>
                  <a:cubicBezTo>
                    <a:pt x="1160" y="824"/>
                    <a:pt x="1158" y="828"/>
                    <a:pt x="1156" y="826"/>
                  </a:cubicBezTo>
                  <a:cubicBezTo>
                    <a:pt x="1157" y="824"/>
                    <a:pt x="1156" y="824"/>
                    <a:pt x="1157" y="821"/>
                  </a:cubicBezTo>
                  <a:cubicBezTo>
                    <a:pt x="1154" y="822"/>
                    <a:pt x="1152" y="822"/>
                    <a:pt x="1152" y="820"/>
                  </a:cubicBezTo>
                  <a:cubicBezTo>
                    <a:pt x="1154" y="819"/>
                    <a:pt x="1154" y="817"/>
                    <a:pt x="1154" y="815"/>
                  </a:cubicBezTo>
                  <a:cubicBezTo>
                    <a:pt x="1151" y="816"/>
                    <a:pt x="1148" y="818"/>
                    <a:pt x="1145" y="820"/>
                  </a:cubicBezTo>
                  <a:cubicBezTo>
                    <a:pt x="1142" y="817"/>
                    <a:pt x="1137" y="816"/>
                    <a:pt x="1141" y="812"/>
                  </a:cubicBezTo>
                  <a:cubicBezTo>
                    <a:pt x="1143" y="812"/>
                    <a:pt x="1142" y="815"/>
                    <a:pt x="1144" y="815"/>
                  </a:cubicBezTo>
                  <a:cubicBezTo>
                    <a:pt x="1144" y="812"/>
                    <a:pt x="1145" y="810"/>
                    <a:pt x="1147" y="809"/>
                  </a:cubicBezTo>
                  <a:cubicBezTo>
                    <a:pt x="1149" y="809"/>
                    <a:pt x="1148" y="812"/>
                    <a:pt x="1151" y="811"/>
                  </a:cubicBezTo>
                  <a:cubicBezTo>
                    <a:pt x="1152" y="805"/>
                    <a:pt x="1159" y="806"/>
                    <a:pt x="1164" y="805"/>
                  </a:cubicBezTo>
                  <a:cubicBezTo>
                    <a:pt x="1157" y="799"/>
                    <a:pt x="1167" y="796"/>
                    <a:pt x="1170" y="792"/>
                  </a:cubicBezTo>
                  <a:cubicBezTo>
                    <a:pt x="1168" y="792"/>
                    <a:pt x="1168" y="790"/>
                    <a:pt x="1168" y="788"/>
                  </a:cubicBezTo>
                  <a:cubicBezTo>
                    <a:pt x="1173" y="786"/>
                    <a:pt x="1171" y="785"/>
                    <a:pt x="1171" y="781"/>
                  </a:cubicBezTo>
                  <a:cubicBezTo>
                    <a:pt x="1174" y="781"/>
                    <a:pt x="1174" y="779"/>
                    <a:pt x="1176" y="779"/>
                  </a:cubicBezTo>
                  <a:cubicBezTo>
                    <a:pt x="1177" y="780"/>
                    <a:pt x="1177" y="783"/>
                    <a:pt x="1179" y="783"/>
                  </a:cubicBezTo>
                  <a:cubicBezTo>
                    <a:pt x="1178" y="785"/>
                    <a:pt x="1176" y="786"/>
                    <a:pt x="1176" y="788"/>
                  </a:cubicBezTo>
                  <a:cubicBezTo>
                    <a:pt x="1179" y="788"/>
                    <a:pt x="1179" y="790"/>
                    <a:pt x="1181" y="793"/>
                  </a:cubicBezTo>
                  <a:cubicBezTo>
                    <a:pt x="1193" y="792"/>
                    <a:pt x="1199" y="782"/>
                    <a:pt x="1208" y="776"/>
                  </a:cubicBezTo>
                  <a:cubicBezTo>
                    <a:pt x="1214" y="772"/>
                    <a:pt x="1225" y="772"/>
                    <a:pt x="1227" y="764"/>
                  </a:cubicBezTo>
                  <a:cubicBezTo>
                    <a:pt x="1224" y="767"/>
                    <a:pt x="1217" y="768"/>
                    <a:pt x="1213" y="769"/>
                  </a:cubicBezTo>
                  <a:cubicBezTo>
                    <a:pt x="1214" y="767"/>
                    <a:pt x="1217" y="767"/>
                    <a:pt x="1218" y="766"/>
                  </a:cubicBezTo>
                  <a:cubicBezTo>
                    <a:pt x="1217" y="763"/>
                    <a:pt x="1218" y="763"/>
                    <a:pt x="1217" y="761"/>
                  </a:cubicBezTo>
                  <a:cubicBezTo>
                    <a:pt x="1221" y="759"/>
                    <a:pt x="1224" y="757"/>
                    <a:pt x="1225" y="754"/>
                  </a:cubicBezTo>
                  <a:cubicBezTo>
                    <a:pt x="1218" y="753"/>
                    <a:pt x="1220" y="764"/>
                    <a:pt x="1212" y="760"/>
                  </a:cubicBezTo>
                  <a:cubicBezTo>
                    <a:pt x="1212" y="761"/>
                    <a:pt x="1211" y="763"/>
                    <a:pt x="1210" y="764"/>
                  </a:cubicBezTo>
                  <a:cubicBezTo>
                    <a:pt x="1214" y="771"/>
                    <a:pt x="1209" y="776"/>
                    <a:pt x="1200" y="772"/>
                  </a:cubicBezTo>
                  <a:cubicBezTo>
                    <a:pt x="1203" y="769"/>
                    <a:pt x="1199" y="769"/>
                    <a:pt x="1197" y="767"/>
                  </a:cubicBezTo>
                  <a:cubicBezTo>
                    <a:pt x="1201" y="765"/>
                    <a:pt x="1202" y="758"/>
                    <a:pt x="1208" y="761"/>
                  </a:cubicBezTo>
                  <a:cubicBezTo>
                    <a:pt x="1211" y="760"/>
                    <a:pt x="1209" y="754"/>
                    <a:pt x="1211" y="753"/>
                  </a:cubicBezTo>
                  <a:cubicBezTo>
                    <a:pt x="1215" y="752"/>
                    <a:pt x="1215" y="756"/>
                    <a:pt x="1219" y="756"/>
                  </a:cubicBezTo>
                  <a:cubicBezTo>
                    <a:pt x="1220" y="752"/>
                    <a:pt x="1220" y="751"/>
                    <a:pt x="1221" y="747"/>
                  </a:cubicBezTo>
                  <a:cubicBezTo>
                    <a:pt x="1211" y="750"/>
                    <a:pt x="1202" y="755"/>
                    <a:pt x="1193" y="759"/>
                  </a:cubicBezTo>
                  <a:cubicBezTo>
                    <a:pt x="1196" y="756"/>
                    <a:pt x="1198" y="752"/>
                    <a:pt x="1204" y="752"/>
                  </a:cubicBezTo>
                  <a:cubicBezTo>
                    <a:pt x="1210" y="742"/>
                    <a:pt x="1224" y="739"/>
                    <a:pt x="1232" y="731"/>
                  </a:cubicBezTo>
                  <a:cubicBezTo>
                    <a:pt x="1220" y="735"/>
                    <a:pt x="1209" y="743"/>
                    <a:pt x="1197" y="748"/>
                  </a:cubicBezTo>
                  <a:cubicBezTo>
                    <a:pt x="1197" y="746"/>
                    <a:pt x="1194" y="747"/>
                    <a:pt x="1194" y="745"/>
                  </a:cubicBezTo>
                  <a:cubicBezTo>
                    <a:pt x="1195" y="744"/>
                    <a:pt x="1195" y="742"/>
                    <a:pt x="1196" y="741"/>
                  </a:cubicBezTo>
                  <a:cubicBezTo>
                    <a:pt x="1191" y="741"/>
                    <a:pt x="1190" y="746"/>
                    <a:pt x="1185" y="743"/>
                  </a:cubicBezTo>
                  <a:cubicBezTo>
                    <a:pt x="1187" y="738"/>
                    <a:pt x="1181" y="741"/>
                    <a:pt x="1180" y="740"/>
                  </a:cubicBezTo>
                  <a:cubicBezTo>
                    <a:pt x="1181" y="735"/>
                    <a:pt x="1187" y="737"/>
                    <a:pt x="1187" y="731"/>
                  </a:cubicBezTo>
                  <a:cubicBezTo>
                    <a:pt x="1184" y="732"/>
                    <a:pt x="1181" y="734"/>
                    <a:pt x="1179" y="732"/>
                  </a:cubicBezTo>
                  <a:cubicBezTo>
                    <a:pt x="1180" y="731"/>
                    <a:pt x="1180" y="729"/>
                    <a:pt x="1181" y="728"/>
                  </a:cubicBezTo>
                  <a:cubicBezTo>
                    <a:pt x="1179" y="728"/>
                    <a:pt x="1178" y="727"/>
                    <a:pt x="1178" y="726"/>
                  </a:cubicBezTo>
                  <a:cubicBezTo>
                    <a:pt x="1180" y="723"/>
                    <a:pt x="1181" y="718"/>
                    <a:pt x="1182" y="714"/>
                  </a:cubicBezTo>
                  <a:cubicBezTo>
                    <a:pt x="1179" y="714"/>
                    <a:pt x="1177" y="716"/>
                    <a:pt x="1177" y="712"/>
                  </a:cubicBezTo>
                  <a:cubicBezTo>
                    <a:pt x="1180" y="709"/>
                    <a:pt x="1182" y="706"/>
                    <a:pt x="1183" y="702"/>
                  </a:cubicBezTo>
                  <a:cubicBezTo>
                    <a:pt x="1178" y="704"/>
                    <a:pt x="1170" y="708"/>
                    <a:pt x="1174" y="714"/>
                  </a:cubicBezTo>
                  <a:cubicBezTo>
                    <a:pt x="1172" y="716"/>
                    <a:pt x="1171" y="713"/>
                    <a:pt x="1169" y="715"/>
                  </a:cubicBezTo>
                  <a:cubicBezTo>
                    <a:pt x="1171" y="719"/>
                    <a:pt x="1169" y="727"/>
                    <a:pt x="1169" y="731"/>
                  </a:cubicBezTo>
                  <a:cubicBezTo>
                    <a:pt x="1172" y="730"/>
                    <a:pt x="1175" y="729"/>
                    <a:pt x="1179" y="729"/>
                  </a:cubicBezTo>
                  <a:cubicBezTo>
                    <a:pt x="1177" y="738"/>
                    <a:pt x="1168" y="743"/>
                    <a:pt x="1160" y="743"/>
                  </a:cubicBezTo>
                  <a:cubicBezTo>
                    <a:pt x="1159" y="749"/>
                    <a:pt x="1147" y="754"/>
                    <a:pt x="1147" y="747"/>
                  </a:cubicBezTo>
                  <a:cubicBezTo>
                    <a:pt x="1147" y="748"/>
                    <a:pt x="1144" y="750"/>
                    <a:pt x="1144" y="748"/>
                  </a:cubicBezTo>
                  <a:cubicBezTo>
                    <a:pt x="1151" y="738"/>
                    <a:pt x="1144" y="748"/>
                    <a:pt x="1139" y="744"/>
                  </a:cubicBezTo>
                  <a:cubicBezTo>
                    <a:pt x="1139" y="744"/>
                    <a:pt x="1138" y="739"/>
                    <a:pt x="1138" y="738"/>
                  </a:cubicBezTo>
                  <a:cubicBezTo>
                    <a:pt x="1139" y="737"/>
                    <a:pt x="1143" y="739"/>
                    <a:pt x="1142" y="736"/>
                  </a:cubicBezTo>
                  <a:cubicBezTo>
                    <a:pt x="1138" y="735"/>
                    <a:pt x="1138" y="738"/>
                    <a:pt x="1136" y="738"/>
                  </a:cubicBezTo>
                  <a:cubicBezTo>
                    <a:pt x="1136" y="733"/>
                    <a:pt x="1135" y="731"/>
                    <a:pt x="1133" y="731"/>
                  </a:cubicBezTo>
                  <a:cubicBezTo>
                    <a:pt x="1133" y="719"/>
                    <a:pt x="1153" y="722"/>
                    <a:pt x="1152" y="711"/>
                  </a:cubicBezTo>
                  <a:cubicBezTo>
                    <a:pt x="1143" y="717"/>
                    <a:pt x="1134" y="723"/>
                    <a:pt x="1124" y="727"/>
                  </a:cubicBezTo>
                  <a:cubicBezTo>
                    <a:pt x="1123" y="725"/>
                    <a:pt x="1122" y="725"/>
                    <a:pt x="1122" y="724"/>
                  </a:cubicBezTo>
                  <a:cubicBezTo>
                    <a:pt x="1125" y="718"/>
                    <a:pt x="1134" y="716"/>
                    <a:pt x="1140" y="713"/>
                  </a:cubicBezTo>
                  <a:cubicBezTo>
                    <a:pt x="1138" y="705"/>
                    <a:pt x="1143" y="704"/>
                    <a:pt x="1147" y="704"/>
                  </a:cubicBezTo>
                  <a:cubicBezTo>
                    <a:pt x="1149" y="700"/>
                    <a:pt x="1145" y="701"/>
                    <a:pt x="1146" y="698"/>
                  </a:cubicBezTo>
                  <a:cubicBezTo>
                    <a:pt x="1150" y="691"/>
                    <a:pt x="1156" y="684"/>
                    <a:pt x="1161" y="681"/>
                  </a:cubicBezTo>
                  <a:cubicBezTo>
                    <a:pt x="1159" y="678"/>
                    <a:pt x="1161" y="673"/>
                    <a:pt x="1156" y="672"/>
                  </a:cubicBezTo>
                  <a:cubicBezTo>
                    <a:pt x="1156" y="668"/>
                    <a:pt x="1158" y="666"/>
                    <a:pt x="1162" y="666"/>
                  </a:cubicBezTo>
                  <a:cubicBezTo>
                    <a:pt x="1162" y="656"/>
                    <a:pt x="1183" y="664"/>
                    <a:pt x="1176" y="652"/>
                  </a:cubicBezTo>
                  <a:cubicBezTo>
                    <a:pt x="1169" y="655"/>
                    <a:pt x="1164" y="660"/>
                    <a:pt x="1159" y="664"/>
                  </a:cubicBezTo>
                  <a:cubicBezTo>
                    <a:pt x="1156" y="664"/>
                    <a:pt x="1157" y="660"/>
                    <a:pt x="1155" y="658"/>
                  </a:cubicBezTo>
                  <a:cubicBezTo>
                    <a:pt x="1152" y="662"/>
                    <a:pt x="1155" y="664"/>
                    <a:pt x="1156" y="667"/>
                  </a:cubicBezTo>
                  <a:cubicBezTo>
                    <a:pt x="1150" y="672"/>
                    <a:pt x="1147" y="665"/>
                    <a:pt x="1145" y="661"/>
                  </a:cubicBezTo>
                  <a:cubicBezTo>
                    <a:pt x="1145" y="660"/>
                    <a:pt x="1149" y="657"/>
                    <a:pt x="1147" y="656"/>
                  </a:cubicBezTo>
                  <a:cubicBezTo>
                    <a:pt x="1146" y="659"/>
                    <a:pt x="1144" y="661"/>
                    <a:pt x="1142" y="662"/>
                  </a:cubicBezTo>
                  <a:cubicBezTo>
                    <a:pt x="1141" y="659"/>
                    <a:pt x="1144" y="660"/>
                    <a:pt x="1144" y="657"/>
                  </a:cubicBezTo>
                  <a:cubicBezTo>
                    <a:pt x="1140" y="658"/>
                    <a:pt x="1139" y="662"/>
                    <a:pt x="1136" y="664"/>
                  </a:cubicBezTo>
                  <a:cubicBezTo>
                    <a:pt x="1138" y="667"/>
                    <a:pt x="1140" y="660"/>
                    <a:pt x="1141" y="663"/>
                  </a:cubicBezTo>
                  <a:cubicBezTo>
                    <a:pt x="1138" y="669"/>
                    <a:pt x="1130" y="671"/>
                    <a:pt x="1128" y="678"/>
                  </a:cubicBezTo>
                  <a:cubicBezTo>
                    <a:pt x="1131" y="678"/>
                    <a:pt x="1131" y="676"/>
                    <a:pt x="1135" y="676"/>
                  </a:cubicBezTo>
                  <a:cubicBezTo>
                    <a:pt x="1135" y="677"/>
                    <a:pt x="1136" y="677"/>
                    <a:pt x="1136" y="678"/>
                  </a:cubicBezTo>
                  <a:cubicBezTo>
                    <a:pt x="1133" y="680"/>
                    <a:pt x="1132" y="682"/>
                    <a:pt x="1129" y="680"/>
                  </a:cubicBezTo>
                  <a:cubicBezTo>
                    <a:pt x="1127" y="685"/>
                    <a:pt x="1118" y="690"/>
                    <a:pt x="1112" y="690"/>
                  </a:cubicBezTo>
                  <a:cubicBezTo>
                    <a:pt x="1114" y="687"/>
                    <a:pt x="1116" y="684"/>
                    <a:pt x="1118" y="681"/>
                  </a:cubicBezTo>
                  <a:cubicBezTo>
                    <a:pt x="1116" y="677"/>
                    <a:pt x="1114" y="673"/>
                    <a:pt x="1115" y="670"/>
                  </a:cubicBezTo>
                  <a:cubicBezTo>
                    <a:pt x="1114" y="676"/>
                    <a:pt x="1110" y="669"/>
                    <a:pt x="1108" y="673"/>
                  </a:cubicBezTo>
                  <a:cubicBezTo>
                    <a:pt x="1107" y="676"/>
                    <a:pt x="1109" y="676"/>
                    <a:pt x="1110" y="678"/>
                  </a:cubicBezTo>
                  <a:cubicBezTo>
                    <a:pt x="1106" y="679"/>
                    <a:pt x="1106" y="681"/>
                    <a:pt x="1107" y="686"/>
                  </a:cubicBezTo>
                  <a:cubicBezTo>
                    <a:pt x="1100" y="689"/>
                    <a:pt x="1098" y="686"/>
                    <a:pt x="1092" y="688"/>
                  </a:cubicBezTo>
                  <a:cubicBezTo>
                    <a:pt x="1104" y="698"/>
                    <a:pt x="1091" y="712"/>
                    <a:pt x="1080" y="715"/>
                  </a:cubicBezTo>
                  <a:cubicBezTo>
                    <a:pt x="1081" y="712"/>
                    <a:pt x="1077" y="714"/>
                    <a:pt x="1078" y="711"/>
                  </a:cubicBezTo>
                  <a:cubicBezTo>
                    <a:pt x="1080" y="710"/>
                    <a:pt x="1082" y="709"/>
                    <a:pt x="1083" y="712"/>
                  </a:cubicBezTo>
                  <a:cubicBezTo>
                    <a:pt x="1084" y="708"/>
                    <a:pt x="1088" y="708"/>
                    <a:pt x="1088" y="704"/>
                  </a:cubicBezTo>
                  <a:cubicBezTo>
                    <a:pt x="1079" y="699"/>
                    <a:pt x="1075" y="720"/>
                    <a:pt x="1067" y="710"/>
                  </a:cubicBezTo>
                  <a:cubicBezTo>
                    <a:pt x="1069" y="707"/>
                    <a:pt x="1072" y="703"/>
                    <a:pt x="1072" y="698"/>
                  </a:cubicBezTo>
                  <a:cubicBezTo>
                    <a:pt x="1068" y="699"/>
                    <a:pt x="1068" y="705"/>
                    <a:pt x="1063" y="705"/>
                  </a:cubicBezTo>
                  <a:cubicBezTo>
                    <a:pt x="1062" y="702"/>
                    <a:pt x="1066" y="704"/>
                    <a:pt x="1065" y="701"/>
                  </a:cubicBezTo>
                  <a:cubicBezTo>
                    <a:pt x="1060" y="705"/>
                    <a:pt x="1057" y="703"/>
                    <a:pt x="1051" y="704"/>
                  </a:cubicBezTo>
                  <a:cubicBezTo>
                    <a:pt x="1053" y="701"/>
                    <a:pt x="1055" y="699"/>
                    <a:pt x="1057" y="697"/>
                  </a:cubicBezTo>
                  <a:cubicBezTo>
                    <a:pt x="1055" y="694"/>
                    <a:pt x="1053" y="699"/>
                    <a:pt x="1052" y="697"/>
                  </a:cubicBezTo>
                  <a:cubicBezTo>
                    <a:pt x="1054" y="693"/>
                    <a:pt x="1053" y="688"/>
                    <a:pt x="1059" y="688"/>
                  </a:cubicBezTo>
                  <a:cubicBezTo>
                    <a:pt x="1061" y="689"/>
                    <a:pt x="1060" y="693"/>
                    <a:pt x="1063" y="692"/>
                  </a:cubicBezTo>
                  <a:cubicBezTo>
                    <a:pt x="1066" y="689"/>
                    <a:pt x="1068" y="687"/>
                    <a:pt x="1072" y="688"/>
                  </a:cubicBezTo>
                  <a:cubicBezTo>
                    <a:pt x="1072" y="682"/>
                    <a:pt x="1078" y="682"/>
                    <a:pt x="1079" y="678"/>
                  </a:cubicBezTo>
                  <a:cubicBezTo>
                    <a:pt x="1076" y="677"/>
                    <a:pt x="1077" y="680"/>
                    <a:pt x="1074" y="679"/>
                  </a:cubicBezTo>
                  <a:cubicBezTo>
                    <a:pt x="1074" y="677"/>
                    <a:pt x="1072" y="675"/>
                    <a:pt x="1071" y="673"/>
                  </a:cubicBezTo>
                  <a:cubicBezTo>
                    <a:pt x="1076" y="670"/>
                    <a:pt x="1076" y="665"/>
                    <a:pt x="1083" y="663"/>
                  </a:cubicBezTo>
                  <a:cubicBezTo>
                    <a:pt x="1083" y="668"/>
                    <a:pt x="1083" y="674"/>
                    <a:pt x="1087" y="676"/>
                  </a:cubicBezTo>
                  <a:cubicBezTo>
                    <a:pt x="1087" y="673"/>
                    <a:pt x="1091" y="675"/>
                    <a:pt x="1092" y="676"/>
                  </a:cubicBezTo>
                  <a:cubicBezTo>
                    <a:pt x="1093" y="673"/>
                    <a:pt x="1095" y="670"/>
                    <a:pt x="1096" y="667"/>
                  </a:cubicBezTo>
                  <a:cubicBezTo>
                    <a:pt x="1103" y="667"/>
                    <a:pt x="1105" y="663"/>
                    <a:pt x="1107" y="661"/>
                  </a:cubicBezTo>
                  <a:cubicBezTo>
                    <a:pt x="1102" y="659"/>
                    <a:pt x="1109" y="658"/>
                    <a:pt x="1110" y="653"/>
                  </a:cubicBezTo>
                  <a:cubicBezTo>
                    <a:pt x="1108" y="652"/>
                    <a:pt x="1106" y="655"/>
                    <a:pt x="1105" y="651"/>
                  </a:cubicBezTo>
                  <a:cubicBezTo>
                    <a:pt x="1106" y="647"/>
                    <a:pt x="1109" y="645"/>
                    <a:pt x="1114" y="644"/>
                  </a:cubicBezTo>
                  <a:cubicBezTo>
                    <a:pt x="1115" y="643"/>
                    <a:pt x="1112" y="640"/>
                    <a:pt x="1114" y="638"/>
                  </a:cubicBezTo>
                  <a:cubicBezTo>
                    <a:pt x="1117" y="640"/>
                    <a:pt x="1125" y="639"/>
                    <a:pt x="1122" y="645"/>
                  </a:cubicBezTo>
                  <a:cubicBezTo>
                    <a:pt x="1131" y="641"/>
                    <a:pt x="1137" y="634"/>
                    <a:pt x="1145" y="629"/>
                  </a:cubicBezTo>
                  <a:cubicBezTo>
                    <a:pt x="1144" y="625"/>
                    <a:pt x="1144" y="624"/>
                    <a:pt x="1145" y="620"/>
                  </a:cubicBezTo>
                  <a:cubicBezTo>
                    <a:pt x="1141" y="620"/>
                    <a:pt x="1140" y="624"/>
                    <a:pt x="1136" y="624"/>
                  </a:cubicBezTo>
                  <a:cubicBezTo>
                    <a:pt x="1135" y="622"/>
                    <a:pt x="1134" y="622"/>
                    <a:pt x="1135" y="621"/>
                  </a:cubicBezTo>
                  <a:cubicBezTo>
                    <a:pt x="1135" y="618"/>
                    <a:pt x="1142" y="618"/>
                    <a:pt x="1139" y="615"/>
                  </a:cubicBezTo>
                  <a:cubicBezTo>
                    <a:pt x="1139" y="619"/>
                    <a:pt x="1133" y="616"/>
                    <a:pt x="1132" y="615"/>
                  </a:cubicBezTo>
                  <a:cubicBezTo>
                    <a:pt x="1130" y="612"/>
                    <a:pt x="1135" y="610"/>
                    <a:pt x="1134" y="604"/>
                  </a:cubicBezTo>
                  <a:cubicBezTo>
                    <a:pt x="1136" y="602"/>
                    <a:pt x="1137" y="605"/>
                    <a:pt x="1138" y="603"/>
                  </a:cubicBezTo>
                  <a:cubicBezTo>
                    <a:pt x="1140" y="599"/>
                    <a:pt x="1142" y="591"/>
                    <a:pt x="1148" y="594"/>
                  </a:cubicBezTo>
                  <a:cubicBezTo>
                    <a:pt x="1150" y="589"/>
                    <a:pt x="1157" y="584"/>
                    <a:pt x="1162" y="583"/>
                  </a:cubicBezTo>
                  <a:cubicBezTo>
                    <a:pt x="1172" y="580"/>
                    <a:pt x="1182" y="571"/>
                    <a:pt x="1183" y="576"/>
                  </a:cubicBezTo>
                  <a:cubicBezTo>
                    <a:pt x="1187" y="569"/>
                    <a:pt x="1196" y="567"/>
                    <a:pt x="1201" y="560"/>
                  </a:cubicBezTo>
                  <a:cubicBezTo>
                    <a:pt x="1194" y="559"/>
                    <a:pt x="1196" y="565"/>
                    <a:pt x="1190" y="564"/>
                  </a:cubicBezTo>
                  <a:cubicBezTo>
                    <a:pt x="1188" y="560"/>
                    <a:pt x="1192" y="561"/>
                    <a:pt x="1191" y="559"/>
                  </a:cubicBezTo>
                  <a:cubicBezTo>
                    <a:pt x="1189" y="560"/>
                    <a:pt x="1186" y="557"/>
                    <a:pt x="1183" y="554"/>
                  </a:cubicBezTo>
                  <a:cubicBezTo>
                    <a:pt x="1184" y="551"/>
                    <a:pt x="1188" y="551"/>
                    <a:pt x="1188" y="547"/>
                  </a:cubicBezTo>
                  <a:cubicBezTo>
                    <a:pt x="1185" y="547"/>
                    <a:pt x="1185" y="550"/>
                    <a:pt x="1181" y="550"/>
                  </a:cubicBezTo>
                  <a:cubicBezTo>
                    <a:pt x="1182" y="546"/>
                    <a:pt x="1177" y="549"/>
                    <a:pt x="1176" y="547"/>
                  </a:cubicBezTo>
                  <a:cubicBezTo>
                    <a:pt x="1176" y="542"/>
                    <a:pt x="1179" y="538"/>
                    <a:pt x="1175" y="534"/>
                  </a:cubicBezTo>
                  <a:cubicBezTo>
                    <a:pt x="1176" y="527"/>
                    <a:pt x="1192" y="533"/>
                    <a:pt x="1191" y="535"/>
                  </a:cubicBezTo>
                  <a:cubicBezTo>
                    <a:pt x="1200" y="534"/>
                    <a:pt x="1201" y="524"/>
                    <a:pt x="1210" y="521"/>
                  </a:cubicBezTo>
                  <a:cubicBezTo>
                    <a:pt x="1211" y="525"/>
                    <a:pt x="1213" y="521"/>
                    <a:pt x="1215" y="521"/>
                  </a:cubicBezTo>
                  <a:cubicBezTo>
                    <a:pt x="1214" y="514"/>
                    <a:pt x="1226" y="510"/>
                    <a:pt x="1233" y="511"/>
                  </a:cubicBezTo>
                  <a:cubicBezTo>
                    <a:pt x="1233" y="508"/>
                    <a:pt x="1234" y="507"/>
                    <a:pt x="1237" y="508"/>
                  </a:cubicBezTo>
                  <a:cubicBezTo>
                    <a:pt x="1244" y="502"/>
                    <a:pt x="1253" y="494"/>
                    <a:pt x="1264" y="495"/>
                  </a:cubicBezTo>
                  <a:cubicBezTo>
                    <a:pt x="1266" y="494"/>
                    <a:pt x="1266" y="491"/>
                    <a:pt x="1270" y="492"/>
                  </a:cubicBezTo>
                  <a:cubicBezTo>
                    <a:pt x="1270" y="482"/>
                    <a:pt x="1282" y="485"/>
                    <a:pt x="1284" y="478"/>
                  </a:cubicBezTo>
                  <a:close/>
                  <a:moveTo>
                    <a:pt x="1047" y="497"/>
                  </a:moveTo>
                  <a:cubicBezTo>
                    <a:pt x="1049" y="495"/>
                    <a:pt x="1050" y="498"/>
                    <a:pt x="1053" y="497"/>
                  </a:cubicBezTo>
                  <a:cubicBezTo>
                    <a:pt x="1053" y="500"/>
                    <a:pt x="1051" y="500"/>
                    <a:pt x="1048" y="501"/>
                  </a:cubicBezTo>
                  <a:cubicBezTo>
                    <a:pt x="1048" y="499"/>
                    <a:pt x="1046" y="500"/>
                    <a:pt x="1047" y="497"/>
                  </a:cubicBezTo>
                  <a:close/>
                  <a:moveTo>
                    <a:pt x="1147" y="374"/>
                  </a:moveTo>
                  <a:cubicBezTo>
                    <a:pt x="1147" y="376"/>
                    <a:pt x="1146" y="378"/>
                    <a:pt x="1143" y="377"/>
                  </a:cubicBezTo>
                  <a:cubicBezTo>
                    <a:pt x="1143" y="375"/>
                    <a:pt x="1144" y="373"/>
                    <a:pt x="1147" y="374"/>
                  </a:cubicBezTo>
                  <a:close/>
                  <a:moveTo>
                    <a:pt x="1067" y="324"/>
                  </a:moveTo>
                  <a:cubicBezTo>
                    <a:pt x="1070" y="326"/>
                    <a:pt x="1066" y="329"/>
                    <a:pt x="1064" y="328"/>
                  </a:cubicBezTo>
                  <a:cubicBezTo>
                    <a:pt x="1063" y="325"/>
                    <a:pt x="1066" y="326"/>
                    <a:pt x="1067" y="324"/>
                  </a:cubicBezTo>
                  <a:close/>
                  <a:moveTo>
                    <a:pt x="1061" y="238"/>
                  </a:moveTo>
                  <a:cubicBezTo>
                    <a:pt x="1065" y="239"/>
                    <a:pt x="1062" y="244"/>
                    <a:pt x="1059" y="241"/>
                  </a:cubicBezTo>
                  <a:cubicBezTo>
                    <a:pt x="1060" y="240"/>
                    <a:pt x="1061" y="239"/>
                    <a:pt x="1061" y="238"/>
                  </a:cubicBezTo>
                  <a:close/>
                  <a:moveTo>
                    <a:pt x="1054" y="394"/>
                  </a:moveTo>
                  <a:cubicBezTo>
                    <a:pt x="1054" y="398"/>
                    <a:pt x="1048" y="399"/>
                    <a:pt x="1048" y="395"/>
                  </a:cubicBezTo>
                  <a:cubicBezTo>
                    <a:pt x="1051" y="396"/>
                    <a:pt x="1051" y="394"/>
                    <a:pt x="1054" y="394"/>
                  </a:cubicBezTo>
                  <a:close/>
                  <a:moveTo>
                    <a:pt x="1029" y="341"/>
                  </a:moveTo>
                  <a:cubicBezTo>
                    <a:pt x="1026" y="347"/>
                    <a:pt x="1019" y="344"/>
                    <a:pt x="1013" y="347"/>
                  </a:cubicBezTo>
                  <a:cubicBezTo>
                    <a:pt x="1014" y="341"/>
                    <a:pt x="1023" y="337"/>
                    <a:pt x="1029" y="341"/>
                  </a:cubicBezTo>
                  <a:close/>
                  <a:moveTo>
                    <a:pt x="205" y="236"/>
                  </a:moveTo>
                  <a:cubicBezTo>
                    <a:pt x="204" y="235"/>
                    <a:pt x="209" y="232"/>
                    <a:pt x="212" y="231"/>
                  </a:cubicBezTo>
                  <a:cubicBezTo>
                    <a:pt x="211" y="234"/>
                    <a:pt x="207" y="234"/>
                    <a:pt x="205" y="236"/>
                  </a:cubicBezTo>
                  <a:close/>
                  <a:moveTo>
                    <a:pt x="155" y="482"/>
                  </a:moveTo>
                  <a:cubicBezTo>
                    <a:pt x="154" y="473"/>
                    <a:pt x="158" y="470"/>
                    <a:pt x="159" y="462"/>
                  </a:cubicBezTo>
                  <a:cubicBezTo>
                    <a:pt x="162" y="460"/>
                    <a:pt x="162" y="463"/>
                    <a:pt x="166" y="463"/>
                  </a:cubicBezTo>
                  <a:cubicBezTo>
                    <a:pt x="165" y="471"/>
                    <a:pt x="161" y="478"/>
                    <a:pt x="155" y="482"/>
                  </a:cubicBezTo>
                  <a:close/>
                  <a:moveTo>
                    <a:pt x="230" y="515"/>
                  </a:moveTo>
                  <a:cubicBezTo>
                    <a:pt x="227" y="515"/>
                    <a:pt x="227" y="512"/>
                    <a:pt x="224" y="511"/>
                  </a:cubicBezTo>
                  <a:cubicBezTo>
                    <a:pt x="221" y="498"/>
                    <a:pt x="230" y="496"/>
                    <a:pt x="241" y="494"/>
                  </a:cubicBezTo>
                  <a:cubicBezTo>
                    <a:pt x="242" y="502"/>
                    <a:pt x="238" y="513"/>
                    <a:pt x="230" y="515"/>
                  </a:cubicBezTo>
                  <a:close/>
                  <a:moveTo>
                    <a:pt x="241" y="525"/>
                  </a:moveTo>
                  <a:cubicBezTo>
                    <a:pt x="241" y="523"/>
                    <a:pt x="243" y="522"/>
                    <a:pt x="245" y="522"/>
                  </a:cubicBezTo>
                  <a:cubicBezTo>
                    <a:pt x="245" y="525"/>
                    <a:pt x="244" y="525"/>
                    <a:pt x="241" y="525"/>
                  </a:cubicBezTo>
                  <a:close/>
                  <a:moveTo>
                    <a:pt x="247" y="520"/>
                  </a:moveTo>
                  <a:cubicBezTo>
                    <a:pt x="247" y="518"/>
                    <a:pt x="246" y="518"/>
                    <a:pt x="246" y="516"/>
                  </a:cubicBezTo>
                  <a:cubicBezTo>
                    <a:pt x="249" y="517"/>
                    <a:pt x="249" y="515"/>
                    <a:pt x="251" y="515"/>
                  </a:cubicBezTo>
                  <a:cubicBezTo>
                    <a:pt x="252" y="518"/>
                    <a:pt x="249" y="519"/>
                    <a:pt x="247" y="520"/>
                  </a:cubicBezTo>
                  <a:close/>
                  <a:moveTo>
                    <a:pt x="190" y="767"/>
                  </a:moveTo>
                  <a:cubicBezTo>
                    <a:pt x="190" y="763"/>
                    <a:pt x="193" y="763"/>
                    <a:pt x="196" y="762"/>
                  </a:cubicBezTo>
                  <a:cubicBezTo>
                    <a:pt x="196" y="766"/>
                    <a:pt x="193" y="766"/>
                    <a:pt x="190" y="767"/>
                  </a:cubicBezTo>
                  <a:close/>
                  <a:moveTo>
                    <a:pt x="171" y="813"/>
                  </a:moveTo>
                  <a:cubicBezTo>
                    <a:pt x="173" y="813"/>
                    <a:pt x="171" y="817"/>
                    <a:pt x="171" y="818"/>
                  </a:cubicBezTo>
                  <a:cubicBezTo>
                    <a:pt x="169" y="818"/>
                    <a:pt x="169" y="817"/>
                    <a:pt x="168" y="817"/>
                  </a:cubicBezTo>
                  <a:cubicBezTo>
                    <a:pt x="168" y="815"/>
                    <a:pt x="170" y="814"/>
                    <a:pt x="171" y="813"/>
                  </a:cubicBezTo>
                  <a:close/>
                  <a:moveTo>
                    <a:pt x="169" y="827"/>
                  </a:moveTo>
                  <a:cubicBezTo>
                    <a:pt x="168" y="825"/>
                    <a:pt x="170" y="824"/>
                    <a:pt x="168" y="821"/>
                  </a:cubicBezTo>
                  <a:cubicBezTo>
                    <a:pt x="173" y="817"/>
                    <a:pt x="180" y="812"/>
                    <a:pt x="188" y="815"/>
                  </a:cubicBezTo>
                  <a:cubicBezTo>
                    <a:pt x="181" y="818"/>
                    <a:pt x="174" y="821"/>
                    <a:pt x="169" y="827"/>
                  </a:cubicBezTo>
                  <a:close/>
                  <a:moveTo>
                    <a:pt x="196" y="826"/>
                  </a:moveTo>
                  <a:cubicBezTo>
                    <a:pt x="195" y="824"/>
                    <a:pt x="192" y="825"/>
                    <a:pt x="193" y="821"/>
                  </a:cubicBezTo>
                  <a:cubicBezTo>
                    <a:pt x="191" y="821"/>
                    <a:pt x="191" y="821"/>
                    <a:pt x="191" y="821"/>
                  </a:cubicBezTo>
                  <a:cubicBezTo>
                    <a:pt x="195" y="814"/>
                    <a:pt x="196" y="826"/>
                    <a:pt x="200" y="822"/>
                  </a:cubicBezTo>
                  <a:cubicBezTo>
                    <a:pt x="199" y="824"/>
                    <a:pt x="198" y="826"/>
                    <a:pt x="196" y="826"/>
                  </a:cubicBezTo>
                  <a:close/>
                  <a:moveTo>
                    <a:pt x="242" y="829"/>
                  </a:moveTo>
                  <a:cubicBezTo>
                    <a:pt x="241" y="836"/>
                    <a:pt x="235" y="844"/>
                    <a:pt x="229" y="841"/>
                  </a:cubicBezTo>
                  <a:cubicBezTo>
                    <a:pt x="236" y="840"/>
                    <a:pt x="236" y="831"/>
                    <a:pt x="242" y="829"/>
                  </a:cubicBezTo>
                  <a:close/>
                  <a:moveTo>
                    <a:pt x="192" y="885"/>
                  </a:moveTo>
                  <a:cubicBezTo>
                    <a:pt x="190" y="883"/>
                    <a:pt x="195" y="880"/>
                    <a:pt x="197" y="879"/>
                  </a:cubicBezTo>
                  <a:cubicBezTo>
                    <a:pt x="196" y="882"/>
                    <a:pt x="194" y="883"/>
                    <a:pt x="192" y="885"/>
                  </a:cubicBezTo>
                  <a:close/>
                  <a:moveTo>
                    <a:pt x="191" y="900"/>
                  </a:moveTo>
                  <a:cubicBezTo>
                    <a:pt x="191" y="897"/>
                    <a:pt x="195" y="898"/>
                    <a:pt x="197" y="897"/>
                  </a:cubicBezTo>
                  <a:cubicBezTo>
                    <a:pt x="197" y="900"/>
                    <a:pt x="194" y="900"/>
                    <a:pt x="191" y="900"/>
                  </a:cubicBezTo>
                  <a:close/>
                  <a:moveTo>
                    <a:pt x="197" y="887"/>
                  </a:moveTo>
                  <a:cubicBezTo>
                    <a:pt x="196" y="887"/>
                    <a:pt x="197" y="886"/>
                    <a:pt x="196" y="886"/>
                  </a:cubicBezTo>
                  <a:cubicBezTo>
                    <a:pt x="200" y="883"/>
                    <a:pt x="203" y="881"/>
                    <a:pt x="208" y="878"/>
                  </a:cubicBezTo>
                  <a:cubicBezTo>
                    <a:pt x="206" y="883"/>
                    <a:pt x="201" y="884"/>
                    <a:pt x="197" y="887"/>
                  </a:cubicBezTo>
                  <a:close/>
                  <a:moveTo>
                    <a:pt x="209" y="913"/>
                  </a:moveTo>
                  <a:cubicBezTo>
                    <a:pt x="209" y="911"/>
                    <a:pt x="212" y="910"/>
                    <a:pt x="214" y="910"/>
                  </a:cubicBezTo>
                  <a:cubicBezTo>
                    <a:pt x="214" y="912"/>
                    <a:pt x="212" y="914"/>
                    <a:pt x="209" y="913"/>
                  </a:cubicBezTo>
                  <a:close/>
                  <a:moveTo>
                    <a:pt x="201" y="899"/>
                  </a:moveTo>
                  <a:cubicBezTo>
                    <a:pt x="200" y="898"/>
                    <a:pt x="200" y="896"/>
                    <a:pt x="199" y="896"/>
                  </a:cubicBezTo>
                  <a:cubicBezTo>
                    <a:pt x="201" y="891"/>
                    <a:pt x="206" y="889"/>
                    <a:pt x="210" y="887"/>
                  </a:cubicBezTo>
                  <a:cubicBezTo>
                    <a:pt x="204" y="887"/>
                    <a:pt x="216" y="881"/>
                    <a:pt x="219" y="883"/>
                  </a:cubicBezTo>
                  <a:cubicBezTo>
                    <a:pt x="213" y="888"/>
                    <a:pt x="211" y="897"/>
                    <a:pt x="201" y="899"/>
                  </a:cubicBezTo>
                  <a:close/>
                  <a:moveTo>
                    <a:pt x="215" y="874"/>
                  </a:moveTo>
                  <a:cubicBezTo>
                    <a:pt x="215" y="877"/>
                    <a:pt x="214" y="878"/>
                    <a:pt x="211" y="878"/>
                  </a:cubicBezTo>
                  <a:cubicBezTo>
                    <a:pt x="209" y="876"/>
                    <a:pt x="212" y="873"/>
                    <a:pt x="215" y="874"/>
                  </a:cubicBezTo>
                  <a:close/>
                  <a:moveTo>
                    <a:pt x="201" y="876"/>
                  </a:moveTo>
                  <a:cubicBezTo>
                    <a:pt x="207" y="872"/>
                    <a:pt x="210" y="864"/>
                    <a:pt x="219" y="862"/>
                  </a:cubicBezTo>
                  <a:cubicBezTo>
                    <a:pt x="216" y="869"/>
                    <a:pt x="208" y="872"/>
                    <a:pt x="201" y="876"/>
                  </a:cubicBezTo>
                  <a:close/>
                  <a:moveTo>
                    <a:pt x="223" y="831"/>
                  </a:moveTo>
                  <a:cubicBezTo>
                    <a:pt x="227" y="828"/>
                    <a:pt x="234" y="825"/>
                    <a:pt x="239" y="827"/>
                  </a:cubicBezTo>
                  <a:cubicBezTo>
                    <a:pt x="240" y="831"/>
                    <a:pt x="230" y="833"/>
                    <a:pt x="226" y="834"/>
                  </a:cubicBezTo>
                  <a:cubicBezTo>
                    <a:pt x="226" y="832"/>
                    <a:pt x="222" y="834"/>
                    <a:pt x="223" y="831"/>
                  </a:cubicBezTo>
                  <a:close/>
                  <a:moveTo>
                    <a:pt x="238" y="852"/>
                  </a:moveTo>
                  <a:cubicBezTo>
                    <a:pt x="235" y="853"/>
                    <a:pt x="231" y="856"/>
                    <a:pt x="228" y="853"/>
                  </a:cubicBezTo>
                  <a:cubicBezTo>
                    <a:pt x="232" y="848"/>
                    <a:pt x="234" y="842"/>
                    <a:pt x="244" y="843"/>
                  </a:cubicBezTo>
                  <a:cubicBezTo>
                    <a:pt x="242" y="846"/>
                    <a:pt x="237" y="847"/>
                    <a:pt x="238" y="852"/>
                  </a:cubicBezTo>
                  <a:close/>
                  <a:moveTo>
                    <a:pt x="243" y="950"/>
                  </a:moveTo>
                  <a:cubicBezTo>
                    <a:pt x="244" y="948"/>
                    <a:pt x="245" y="948"/>
                    <a:pt x="245" y="947"/>
                  </a:cubicBezTo>
                  <a:cubicBezTo>
                    <a:pt x="247" y="947"/>
                    <a:pt x="247" y="949"/>
                    <a:pt x="248" y="951"/>
                  </a:cubicBezTo>
                  <a:cubicBezTo>
                    <a:pt x="245" y="951"/>
                    <a:pt x="245" y="949"/>
                    <a:pt x="243" y="950"/>
                  </a:cubicBezTo>
                  <a:close/>
                  <a:moveTo>
                    <a:pt x="270" y="942"/>
                  </a:moveTo>
                  <a:cubicBezTo>
                    <a:pt x="270" y="941"/>
                    <a:pt x="269" y="940"/>
                    <a:pt x="268" y="939"/>
                  </a:cubicBezTo>
                  <a:cubicBezTo>
                    <a:pt x="269" y="939"/>
                    <a:pt x="272" y="939"/>
                    <a:pt x="274" y="939"/>
                  </a:cubicBezTo>
                  <a:cubicBezTo>
                    <a:pt x="275" y="942"/>
                    <a:pt x="272" y="941"/>
                    <a:pt x="270" y="942"/>
                  </a:cubicBezTo>
                  <a:close/>
                  <a:moveTo>
                    <a:pt x="286" y="932"/>
                  </a:moveTo>
                  <a:cubicBezTo>
                    <a:pt x="285" y="935"/>
                    <a:pt x="283" y="932"/>
                    <a:pt x="283" y="929"/>
                  </a:cubicBezTo>
                  <a:cubicBezTo>
                    <a:pt x="285" y="929"/>
                    <a:pt x="285" y="930"/>
                    <a:pt x="287" y="930"/>
                  </a:cubicBezTo>
                  <a:cubicBezTo>
                    <a:pt x="287" y="931"/>
                    <a:pt x="285" y="932"/>
                    <a:pt x="286" y="932"/>
                  </a:cubicBezTo>
                  <a:close/>
                  <a:moveTo>
                    <a:pt x="259" y="1031"/>
                  </a:moveTo>
                  <a:cubicBezTo>
                    <a:pt x="258" y="1031"/>
                    <a:pt x="258" y="1029"/>
                    <a:pt x="257" y="1029"/>
                  </a:cubicBezTo>
                  <a:cubicBezTo>
                    <a:pt x="258" y="1027"/>
                    <a:pt x="260" y="1025"/>
                    <a:pt x="262" y="1025"/>
                  </a:cubicBezTo>
                  <a:cubicBezTo>
                    <a:pt x="264" y="1028"/>
                    <a:pt x="263" y="1031"/>
                    <a:pt x="259" y="1031"/>
                  </a:cubicBezTo>
                  <a:close/>
                  <a:moveTo>
                    <a:pt x="328" y="904"/>
                  </a:moveTo>
                  <a:cubicBezTo>
                    <a:pt x="327" y="906"/>
                    <a:pt x="323" y="906"/>
                    <a:pt x="322" y="908"/>
                  </a:cubicBezTo>
                  <a:cubicBezTo>
                    <a:pt x="320" y="908"/>
                    <a:pt x="321" y="905"/>
                    <a:pt x="319" y="905"/>
                  </a:cubicBezTo>
                  <a:cubicBezTo>
                    <a:pt x="321" y="904"/>
                    <a:pt x="326" y="902"/>
                    <a:pt x="328" y="904"/>
                  </a:cubicBezTo>
                  <a:close/>
                  <a:moveTo>
                    <a:pt x="296" y="923"/>
                  </a:moveTo>
                  <a:cubicBezTo>
                    <a:pt x="293" y="923"/>
                    <a:pt x="296" y="925"/>
                    <a:pt x="294" y="927"/>
                  </a:cubicBezTo>
                  <a:cubicBezTo>
                    <a:pt x="291" y="927"/>
                    <a:pt x="291" y="927"/>
                    <a:pt x="289" y="926"/>
                  </a:cubicBezTo>
                  <a:cubicBezTo>
                    <a:pt x="289" y="922"/>
                    <a:pt x="294" y="920"/>
                    <a:pt x="297" y="923"/>
                  </a:cubicBezTo>
                  <a:cubicBezTo>
                    <a:pt x="297" y="924"/>
                    <a:pt x="296" y="923"/>
                    <a:pt x="296" y="923"/>
                  </a:cubicBezTo>
                  <a:close/>
                  <a:moveTo>
                    <a:pt x="305" y="921"/>
                  </a:moveTo>
                  <a:cubicBezTo>
                    <a:pt x="301" y="921"/>
                    <a:pt x="301" y="921"/>
                    <a:pt x="301" y="921"/>
                  </a:cubicBezTo>
                  <a:cubicBezTo>
                    <a:pt x="302" y="915"/>
                    <a:pt x="297" y="917"/>
                    <a:pt x="296" y="913"/>
                  </a:cubicBezTo>
                  <a:cubicBezTo>
                    <a:pt x="298" y="914"/>
                    <a:pt x="301" y="915"/>
                    <a:pt x="301" y="912"/>
                  </a:cubicBezTo>
                  <a:cubicBezTo>
                    <a:pt x="302" y="911"/>
                    <a:pt x="302" y="912"/>
                    <a:pt x="302" y="913"/>
                  </a:cubicBezTo>
                  <a:cubicBezTo>
                    <a:pt x="302" y="915"/>
                    <a:pt x="307" y="912"/>
                    <a:pt x="308" y="914"/>
                  </a:cubicBezTo>
                  <a:cubicBezTo>
                    <a:pt x="308" y="918"/>
                    <a:pt x="306" y="918"/>
                    <a:pt x="305" y="921"/>
                  </a:cubicBezTo>
                  <a:close/>
                  <a:moveTo>
                    <a:pt x="309" y="908"/>
                  </a:moveTo>
                  <a:cubicBezTo>
                    <a:pt x="308" y="908"/>
                    <a:pt x="308" y="909"/>
                    <a:pt x="308" y="910"/>
                  </a:cubicBezTo>
                  <a:cubicBezTo>
                    <a:pt x="307" y="909"/>
                    <a:pt x="308" y="908"/>
                    <a:pt x="308" y="907"/>
                  </a:cubicBezTo>
                  <a:cubicBezTo>
                    <a:pt x="312" y="907"/>
                    <a:pt x="314" y="910"/>
                    <a:pt x="316" y="913"/>
                  </a:cubicBezTo>
                  <a:cubicBezTo>
                    <a:pt x="315" y="914"/>
                    <a:pt x="313" y="912"/>
                    <a:pt x="312" y="915"/>
                  </a:cubicBezTo>
                  <a:cubicBezTo>
                    <a:pt x="312" y="912"/>
                    <a:pt x="309" y="912"/>
                    <a:pt x="309" y="908"/>
                  </a:cubicBezTo>
                  <a:close/>
                  <a:moveTo>
                    <a:pt x="317" y="967"/>
                  </a:moveTo>
                  <a:cubicBezTo>
                    <a:pt x="315" y="967"/>
                    <a:pt x="318" y="964"/>
                    <a:pt x="317" y="963"/>
                  </a:cubicBezTo>
                  <a:cubicBezTo>
                    <a:pt x="317" y="961"/>
                    <a:pt x="314" y="964"/>
                    <a:pt x="313" y="962"/>
                  </a:cubicBezTo>
                  <a:cubicBezTo>
                    <a:pt x="311" y="951"/>
                    <a:pt x="326" y="950"/>
                    <a:pt x="325" y="959"/>
                  </a:cubicBezTo>
                  <a:cubicBezTo>
                    <a:pt x="329" y="959"/>
                    <a:pt x="329" y="959"/>
                    <a:pt x="329" y="959"/>
                  </a:cubicBezTo>
                  <a:cubicBezTo>
                    <a:pt x="330" y="961"/>
                    <a:pt x="327" y="962"/>
                    <a:pt x="330" y="962"/>
                  </a:cubicBezTo>
                  <a:cubicBezTo>
                    <a:pt x="327" y="965"/>
                    <a:pt x="322" y="967"/>
                    <a:pt x="317" y="967"/>
                  </a:cubicBezTo>
                  <a:close/>
                  <a:moveTo>
                    <a:pt x="478" y="165"/>
                  </a:moveTo>
                  <a:cubicBezTo>
                    <a:pt x="476" y="165"/>
                    <a:pt x="474" y="165"/>
                    <a:pt x="473" y="164"/>
                  </a:cubicBezTo>
                  <a:cubicBezTo>
                    <a:pt x="473" y="159"/>
                    <a:pt x="479" y="159"/>
                    <a:pt x="478" y="165"/>
                  </a:cubicBezTo>
                  <a:close/>
                  <a:moveTo>
                    <a:pt x="470" y="1060"/>
                  </a:moveTo>
                  <a:cubicBezTo>
                    <a:pt x="482" y="1051"/>
                    <a:pt x="496" y="1045"/>
                    <a:pt x="508" y="1036"/>
                  </a:cubicBezTo>
                  <a:cubicBezTo>
                    <a:pt x="509" y="1036"/>
                    <a:pt x="510" y="1037"/>
                    <a:pt x="511" y="1037"/>
                  </a:cubicBezTo>
                  <a:cubicBezTo>
                    <a:pt x="500" y="1048"/>
                    <a:pt x="486" y="1053"/>
                    <a:pt x="470" y="1060"/>
                  </a:cubicBezTo>
                  <a:close/>
                  <a:moveTo>
                    <a:pt x="513" y="981"/>
                  </a:moveTo>
                  <a:cubicBezTo>
                    <a:pt x="513" y="978"/>
                    <a:pt x="513" y="978"/>
                    <a:pt x="513" y="978"/>
                  </a:cubicBezTo>
                  <a:cubicBezTo>
                    <a:pt x="515" y="977"/>
                    <a:pt x="518" y="978"/>
                    <a:pt x="519" y="979"/>
                  </a:cubicBezTo>
                  <a:cubicBezTo>
                    <a:pt x="519" y="984"/>
                    <a:pt x="516" y="981"/>
                    <a:pt x="513" y="981"/>
                  </a:cubicBezTo>
                  <a:close/>
                  <a:moveTo>
                    <a:pt x="539" y="208"/>
                  </a:moveTo>
                  <a:cubicBezTo>
                    <a:pt x="547" y="189"/>
                    <a:pt x="577" y="181"/>
                    <a:pt x="594" y="167"/>
                  </a:cubicBezTo>
                  <a:cubicBezTo>
                    <a:pt x="602" y="161"/>
                    <a:pt x="606" y="151"/>
                    <a:pt x="618" y="156"/>
                  </a:cubicBezTo>
                  <a:cubicBezTo>
                    <a:pt x="618" y="159"/>
                    <a:pt x="619" y="161"/>
                    <a:pt x="622" y="162"/>
                  </a:cubicBezTo>
                  <a:cubicBezTo>
                    <a:pt x="610" y="176"/>
                    <a:pt x="599" y="190"/>
                    <a:pt x="583" y="198"/>
                  </a:cubicBezTo>
                  <a:cubicBezTo>
                    <a:pt x="569" y="203"/>
                    <a:pt x="553" y="206"/>
                    <a:pt x="539" y="208"/>
                  </a:cubicBezTo>
                  <a:close/>
                  <a:moveTo>
                    <a:pt x="557" y="1047"/>
                  </a:moveTo>
                  <a:cubicBezTo>
                    <a:pt x="556" y="1044"/>
                    <a:pt x="563" y="1041"/>
                    <a:pt x="563" y="1046"/>
                  </a:cubicBezTo>
                  <a:cubicBezTo>
                    <a:pt x="561" y="1047"/>
                    <a:pt x="558" y="1049"/>
                    <a:pt x="557" y="1047"/>
                  </a:cubicBezTo>
                  <a:close/>
                  <a:moveTo>
                    <a:pt x="666" y="996"/>
                  </a:moveTo>
                  <a:cubicBezTo>
                    <a:pt x="667" y="998"/>
                    <a:pt x="668" y="999"/>
                    <a:pt x="666" y="1001"/>
                  </a:cubicBezTo>
                  <a:cubicBezTo>
                    <a:pt x="653" y="1002"/>
                    <a:pt x="645" y="1000"/>
                    <a:pt x="637" y="1009"/>
                  </a:cubicBezTo>
                  <a:cubicBezTo>
                    <a:pt x="638" y="1005"/>
                    <a:pt x="634" y="1007"/>
                    <a:pt x="634" y="1005"/>
                  </a:cubicBezTo>
                  <a:cubicBezTo>
                    <a:pt x="629" y="1007"/>
                    <a:pt x="624" y="1009"/>
                    <a:pt x="617" y="1010"/>
                  </a:cubicBezTo>
                  <a:cubicBezTo>
                    <a:pt x="620" y="1014"/>
                    <a:pt x="617" y="1012"/>
                    <a:pt x="615" y="1016"/>
                  </a:cubicBezTo>
                  <a:cubicBezTo>
                    <a:pt x="618" y="1016"/>
                    <a:pt x="618" y="1014"/>
                    <a:pt x="621" y="1015"/>
                  </a:cubicBezTo>
                  <a:cubicBezTo>
                    <a:pt x="621" y="1017"/>
                    <a:pt x="618" y="1016"/>
                    <a:pt x="618" y="1017"/>
                  </a:cubicBezTo>
                  <a:cubicBezTo>
                    <a:pt x="623" y="1020"/>
                    <a:pt x="634" y="1014"/>
                    <a:pt x="642" y="1013"/>
                  </a:cubicBezTo>
                  <a:cubicBezTo>
                    <a:pt x="642" y="1015"/>
                    <a:pt x="641" y="1015"/>
                    <a:pt x="641" y="1017"/>
                  </a:cubicBezTo>
                  <a:cubicBezTo>
                    <a:pt x="634" y="1014"/>
                    <a:pt x="625" y="1022"/>
                    <a:pt x="617" y="1025"/>
                  </a:cubicBezTo>
                  <a:cubicBezTo>
                    <a:pt x="605" y="1019"/>
                    <a:pt x="593" y="1032"/>
                    <a:pt x="582" y="1029"/>
                  </a:cubicBezTo>
                  <a:cubicBezTo>
                    <a:pt x="582" y="1030"/>
                    <a:pt x="584" y="1029"/>
                    <a:pt x="586" y="1030"/>
                  </a:cubicBezTo>
                  <a:cubicBezTo>
                    <a:pt x="583" y="1036"/>
                    <a:pt x="570" y="1033"/>
                    <a:pt x="568" y="1038"/>
                  </a:cubicBezTo>
                  <a:cubicBezTo>
                    <a:pt x="567" y="1033"/>
                    <a:pt x="570" y="1031"/>
                    <a:pt x="573" y="1029"/>
                  </a:cubicBezTo>
                  <a:cubicBezTo>
                    <a:pt x="572" y="1027"/>
                    <a:pt x="570" y="1027"/>
                    <a:pt x="568" y="1027"/>
                  </a:cubicBezTo>
                  <a:cubicBezTo>
                    <a:pt x="572" y="1022"/>
                    <a:pt x="579" y="1022"/>
                    <a:pt x="589" y="1023"/>
                  </a:cubicBezTo>
                  <a:cubicBezTo>
                    <a:pt x="593" y="1018"/>
                    <a:pt x="606" y="1018"/>
                    <a:pt x="611" y="1017"/>
                  </a:cubicBezTo>
                  <a:cubicBezTo>
                    <a:pt x="610" y="1016"/>
                    <a:pt x="609" y="1015"/>
                    <a:pt x="610" y="1013"/>
                  </a:cubicBezTo>
                  <a:cubicBezTo>
                    <a:pt x="599" y="1016"/>
                    <a:pt x="590" y="1019"/>
                    <a:pt x="580" y="1020"/>
                  </a:cubicBezTo>
                  <a:cubicBezTo>
                    <a:pt x="591" y="1013"/>
                    <a:pt x="603" y="1008"/>
                    <a:pt x="621" y="1007"/>
                  </a:cubicBezTo>
                  <a:cubicBezTo>
                    <a:pt x="620" y="1006"/>
                    <a:pt x="619" y="1006"/>
                    <a:pt x="619" y="1005"/>
                  </a:cubicBezTo>
                  <a:cubicBezTo>
                    <a:pt x="615" y="1004"/>
                    <a:pt x="614" y="1007"/>
                    <a:pt x="611" y="1007"/>
                  </a:cubicBezTo>
                  <a:cubicBezTo>
                    <a:pt x="627" y="999"/>
                    <a:pt x="642" y="992"/>
                    <a:pt x="657" y="984"/>
                  </a:cubicBezTo>
                  <a:cubicBezTo>
                    <a:pt x="667" y="989"/>
                    <a:pt x="678" y="977"/>
                    <a:pt x="687" y="978"/>
                  </a:cubicBezTo>
                  <a:cubicBezTo>
                    <a:pt x="688" y="973"/>
                    <a:pt x="691" y="970"/>
                    <a:pt x="698" y="970"/>
                  </a:cubicBezTo>
                  <a:cubicBezTo>
                    <a:pt x="696" y="975"/>
                    <a:pt x="698" y="978"/>
                    <a:pt x="694" y="979"/>
                  </a:cubicBezTo>
                  <a:cubicBezTo>
                    <a:pt x="698" y="983"/>
                    <a:pt x="706" y="976"/>
                    <a:pt x="713" y="977"/>
                  </a:cubicBezTo>
                  <a:cubicBezTo>
                    <a:pt x="698" y="988"/>
                    <a:pt x="679" y="991"/>
                    <a:pt x="666" y="996"/>
                  </a:cubicBezTo>
                  <a:close/>
                  <a:moveTo>
                    <a:pt x="683" y="1085"/>
                  </a:moveTo>
                  <a:cubicBezTo>
                    <a:pt x="682" y="1084"/>
                    <a:pt x="687" y="1080"/>
                    <a:pt x="691" y="1082"/>
                  </a:cubicBezTo>
                  <a:cubicBezTo>
                    <a:pt x="690" y="1087"/>
                    <a:pt x="685" y="1085"/>
                    <a:pt x="683" y="1085"/>
                  </a:cubicBezTo>
                  <a:close/>
                  <a:moveTo>
                    <a:pt x="725" y="940"/>
                  </a:moveTo>
                  <a:cubicBezTo>
                    <a:pt x="728" y="940"/>
                    <a:pt x="729" y="939"/>
                    <a:pt x="732" y="940"/>
                  </a:cubicBezTo>
                  <a:cubicBezTo>
                    <a:pt x="732" y="944"/>
                    <a:pt x="732" y="944"/>
                    <a:pt x="732" y="944"/>
                  </a:cubicBezTo>
                  <a:cubicBezTo>
                    <a:pt x="730" y="947"/>
                    <a:pt x="726" y="942"/>
                    <a:pt x="726" y="947"/>
                  </a:cubicBezTo>
                  <a:cubicBezTo>
                    <a:pt x="724" y="947"/>
                    <a:pt x="726" y="942"/>
                    <a:pt x="725" y="940"/>
                  </a:cubicBezTo>
                  <a:close/>
                  <a:moveTo>
                    <a:pt x="736" y="947"/>
                  </a:moveTo>
                  <a:cubicBezTo>
                    <a:pt x="737" y="952"/>
                    <a:pt x="730" y="950"/>
                    <a:pt x="727" y="952"/>
                  </a:cubicBezTo>
                  <a:cubicBezTo>
                    <a:pt x="728" y="949"/>
                    <a:pt x="731" y="947"/>
                    <a:pt x="736" y="947"/>
                  </a:cubicBezTo>
                  <a:close/>
                  <a:moveTo>
                    <a:pt x="727" y="1030"/>
                  </a:moveTo>
                  <a:cubicBezTo>
                    <a:pt x="724" y="1027"/>
                    <a:pt x="724" y="1032"/>
                    <a:pt x="720" y="1031"/>
                  </a:cubicBezTo>
                  <a:cubicBezTo>
                    <a:pt x="722" y="1029"/>
                    <a:pt x="724" y="1027"/>
                    <a:pt x="728" y="1027"/>
                  </a:cubicBezTo>
                  <a:cubicBezTo>
                    <a:pt x="727" y="1028"/>
                    <a:pt x="727" y="1028"/>
                    <a:pt x="727" y="1030"/>
                  </a:cubicBezTo>
                  <a:close/>
                  <a:moveTo>
                    <a:pt x="759" y="955"/>
                  </a:moveTo>
                  <a:cubicBezTo>
                    <a:pt x="756" y="955"/>
                    <a:pt x="756" y="957"/>
                    <a:pt x="754" y="955"/>
                  </a:cubicBezTo>
                  <a:cubicBezTo>
                    <a:pt x="753" y="957"/>
                    <a:pt x="755" y="957"/>
                    <a:pt x="754" y="960"/>
                  </a:cubicBezTo>
                  <a:cubicBezTo>
                    <a:pt x="747" y="960"/>
                    <a:pt x="739" y="965"/>
                    <a:pt x="737" y="960"/>
                  </a:cubicBezTo>
                  <a:cubicBezTo>
                    <a:pt x="734" y="961"/>
                    <a:pt x="737" y="962"/>
                    <a:pt x="736" y="965"/>
                  </a:cubicBezTo>
                  <a:cubicBezTo>
                    <a:pt x="730" y="971"/>
                    <a:pt x="724" y="967"/>
                    <a:pt x="719" y="965"/>
                  </a:cubicBezTo>
                  <a:cubicBezTo>
                    <a:pt x="720" y="961"/>
                    <a:pt x="727" y="962"/>
                    <a:pt x="726" y="956"/>
                  </a:cubicBezTo>
                  <a:cubicBezTo>
                    <a:pt x="729" y="956"/>
                    <a:pt x="731" y="954"/>
                    <a:pt x="734" y="953"/>
                  </a:cubicBezTo>
                  <a:cubicBezTo>
                    <a:pt x="732" y="957"/>
                    <a:pt x="736" y="955"/>
                    <a:pt x="736" y="958"/>
                  </a:cubicBezTo>
                  <a:cubicBezTo>
                    <a:pt x="743" y="954"/>
                    <a:pt x="749" y="950"/>
                    <a:pt x="761" y="951"/>
                  </a:cubicBezTo>
                  <a:cubicBezTo>
                    <a:pt x="760" y="952"/>
                    <a:pt x="758" y="952"/>
                    <a:pt x="759" y="955"/>
                  </a:cubicBezTo>
                  <a:close/>
                  <a:moveTo>
                    <a:pt x="764" y="952"/>
                  </a:moveTo>
                  <a:cubicBezTo>
                    <a:pt x="765" y="950"/>
                    <a:pt x="765" y="947"/>
                    <a:pt x="769" y="948"/>
                  </a:cubicBezTo>
                  <a:cubicBezTo>
                    <a:pt x="769" y="951"/>
                    <a:pt x="767" y="952"/>
                    <a:pt x="764" y="952"/>
                  </a:cubicBezTo>
                  <a:close/>
                  <a:moveTo>
                    <a:pt x="770" y="948"/>
                  </a:moveTo>
                  <a:cubicBezTo>
                    <a:pt x="770" y="942"/>
                    <a:pt x="779" y="947"/>
                    <a:pt x="778" y="943"/>
                  </a:cubicBezTo>
                  <a:cubicBezTo>
                    <a:pt x="782" y="945"/>
                    <a:pt x="774" y="948"/>
                    <a:pt x="770" y="948"/>
                  </a:cubicBezTo>
                  <a:close/>
                  <a:moveTo>
                    <a:pt x="792" y="158"/>
                  </a:moveTo>
                  <a:cubicBezTo>
                    <a:pt x="787" y="161"/>
                    <a:pt x="782" y="156"/>
                    <a:pt x="777" y="158"/>
                  </a:cubicBezTo>
                  <a:cubicBezTo>
                    <a:pt x="781" y="157"/>
                    <a:pt x="784" y="147"/>
                    <a:pt x="792" y="147"/>
                  </a:cubicBezTo>
                  <a:cubicBezTo>
                    <a:pt x="795" y="149"/>
                    <a:pt x="793" y="155"/>
                    <a:pt x="792" y="158"/>
                  </a:cubicBezTo>
                  <a:close/>
                  <a:moveTo>
                    <a:pt x="807" y="821"/>
                  </a:moveTo>
                  <a:cubicBezTo>
                    <a:pt x="803" y="821"/>
                    <a:pt x="802" y="820"/>
                    <a:pt x="800" y="819"/>
                  </a:cubicBezTo>
                  <a:cubicBezTo>
                    <a:pt x="800" y="818"/>
                    <a:pt x="801" y="818"/>
                    <a:pt x="801" y="819"/>
                  </a:cubicBezTo>
                  <a:cubicBezTo>
                    <a:pt x="804" y="819"/>
                    <a:pt x="803" y="816"/>
                    <a:pt x="806" y="816"/>
                  </a:cubicBezTo>
                  <a:cubicBezTo>
                    <a:pt x="806" y="813"/>
                    <a:pt x="805" y="813"/>
                    <a:pt x="805" y="810"/>
                  </a:cubicBezTo>
                  <a:cubicBezTo>
                    <a:pt x="808" y="809"/>
                    <a:pt x="811" y="808"/>
                    <a:pt x="809" y="804"/>
                  </a:cubicBezTo>
                  <a:cubicBezTo>
                    <a:pt x="812" y="802"/>
                    <a:pt x="815" y="802"/>
                    <a:pt x="817" y="800"/>
                  </a:cubicBezTo>
                  <a:cubicBezTo>
                    <a:pt x="816" y="799"/>
                    <a:pt x="815" y="798"/>
                    <a:pt x="816" y="795"/>
                  </a:cubicBezTo>
                  <a:cubicBezTo>
                    <a:pt x="818" y="795"/>
                    <a:pt x="819" y="796"/>
                    <a:pt x="819" y="798"/>
                  </a:cubicBezTo>
                  <a:cubicBezTo>
                    <a:pt x="820" y="798"/>
                    <a:pt x="820" y="796"/>
                    <a:pt x="822" y="796"/>
                  </a:cubicBezTo>
                  <a:cubicBezTo>
                    <a:pt x="821" y="794"/>
                    <a:pt x="820" y="792"/>
                    <a:pt x="821" y="789"/>
                  </a:cubicBezTo>
                  <a:cubicBezTo>
                    <a:pt x="827" y="789"/>
                    <a:pt x="828" y="788"/>
                    <a:pt x="831" y="791"/>
                  </a:cubicBezTo>
                  <a:cubicBezTo>
                    <a:pt x="830" y="795"/>
                    <a:pt x="827" y="797"/>
                    <a:pt x="825" y="800"/>
                  </a:cubicBezTo>
                  <a:cubicBezTo>
                    <a:pt x="825" y="802"/>
                    <a:pt x="828" y="801"/>
                    <a:pt x="827" y="804"/>
                  </a:cubicBezTo>
                  <a:cubicBezTo>
                    <a:pt x="830" y="803"/>
                    <a:pt x="830" y="798"/>
                    <a:pt x="834" y="798"/>
                  </a:cubicBezTo>
                  <a:cubicBezTo>
                    <a:pt x="828" y="809"/>
                    <a:pt x="815" y="812"/>
                    <a:pt x="807" y="821"/>
                  </a:cubicBezTo>
                  <a:close/>
                  <a:moveTo>
                    <a:pt x="833" y="931"/>
                  </a:moveTo>
                  <a:cubicBezTo>
                    <a:pt x="834" y="930"/>
                    <a:pt x="836" y="929"/>
                    <a:pt x="836" y="927"/>
                  </a:cubicBezTo>
                  <a:cubicBezTo>
                    <a:pt x="837" y="927"/>
                    <a:pt x="838" y="928"/>
                    <a:pt x="839" y="928"/>
                  </a:cubicBezTo>
                  <a:cubicBezTo>
                    <a:pt x="839" y="931"/>
                    <a:pt x="835" y="933"/>
                    <a:pt x="833" y="931"/>
                  </a:cubicBezTo>
                  <a:close/>
                  <a:moveTo>
                    <a:pt x="825" y="917"/>
                  </a:moveTo>
                  <a:cubicBezTo>
                    <a:pt x="827" y="913"/>
                    <a:pt x="831" y="911"/>
                    <a:pt x="839" y="912"/>
                  </a:cubicBezTo>
                  <a:cubicBezTo>
                    <a:pt x="837" y="918"/>
                    <a:pt x="830" y="918"/>
                    <a:pt x="825" y="917"/>
                  </a:cubicBezTo>
                  <a:close/>
                  <a:moveTo>
                    <a:pt x="842" y="927"/>
                  </a:moveTo>
                  <a:cubicBezTo>
                    <a:pt x="842" y="925"/>
                    <a:pt x="843" y="924"/>
                    <a:pt x="843" y="923"/>
                  </a:cubicBezTo>
                  <a:cubicBezTo>
                    <a:pt x="847" y="923"/>
                    <a:pt x="846" y="928"/>
                    <a:pt x="842" y="927"/>
                  </a:cubicBezTo>
                  <a:close/>
                  <a:moveTo>
                    <a:pt x="1212" y="837"/>
                  </a:moveTo>
                  <a:cubicBezTo>
                    <a:pt x="1209" y="840"/>
                    <a:pt x="1207" y="844"/>
                    <a:pt x="1202" y="844"/>
                  </a:cubicBezTo>
                  <a:cubicBezTo>
                    <a:pt x="1206" y="842"/>
                    <a:pt x="1207" y="838"/>
                    <a:pt x="1212" y="837"/>
                  </a:cubicBezTo>
                  <a:close/>
                  <a:moveTo>
                    <a:pt x="1168" y="859"/>
                  </a:moveTo>
                  <a:cubicBezTo>
                    <a:pt x="1168" y="863"/>
                    <a:pt x="1163" y="862"/>
                    <a:pt x="1160" y="863"/>
                  </a:cubicBezTo>
                  <a:cubicBezTo>
                    <a:pt x="1162" y="861"/>
                    <a:pt x="1164" y="859"/>
                    <a:pt x="1168" y="859"/>
                  </a:cubicBezTo>
                  <a:close/>
                  <a:moveTo>
                    <a:pt x="1156" y="828"/>
                  </a:moveTo>
                  <a:cubicBezTo>
                    <a:pt x="1158" y="828"/>
                    <a:pt x="1158" y="831"/>
                    <a:pt x="1157" y="833"/>
                  </a:cubicBezTo>
                  <a:cubicBezTo>
                    <a:pt x="1154" y="833"/>
                    <a:pt x="1154" y="829"/>
                    <a:pt x="1156" y="828"/>
                  </a:cubicBezTo>
                  <a:close/>
                  <a:moveTo>
                    <a:pt x="1189" y="759"/>
                  </a:moveTo>
                  <a:cubicBezTo>
                    <a:pt x="1192" y="759"/>
                    <a:pt x="1192" y="759"/>
                    <a:pt x="1192" y="759"/>
                  </a:cubicBezTo>
                  <a:cubicBezTo>
                    <a:pt x="1193" y="764"/>
                    <a:pt x="1187" y="764"/>
                    <a:pt x="1189" y="759"/>
                  </a:cubicBezTo>
                  <a:close/>
                  <a:moveTo>
                    <a:pt x="1193" y="775"/>
                  </a:moveTo>
                  <a:cubicBezTo>
                    <a:pt x="1193" y="776"/>
                    <a:pt x="1192" y="777"/>
                    <a:pt x="1192" y="779"/>
                  </a:cubicBezTo>
                  <a:cubicBezTo>
                    <a:pt x="1189" y="778"/>
                    <a:pt x="1189" y="781"/>
                    <a:pt x="1187" y="779"/>
                  </a:cubicBezTo>
                  <a:cubicBezTo>
                    <a:pt x="1186" y="775"/>
                    <a:pt x="1191" y="776"/>
                    <a:pt x="1193" y="775"/>
                  </a:cubicBezTo>
                  <a:close/>
                  <a:moveTo>
                    <a:pt x="1155" y="784"/>
                  </a:moveTo>
                  <a:cubicBezTo>
                    <a:pt x="1153" y="780"/>
                    <a:pt x="1156" y="773"/>
                    <a:pt x="1162" y="773"/>
                  </a:cubicBezTo>
                  <a:cubicBezTo>
                    <a:pt x="1159" y="777"/>
                    <a:pt x="1159" y="783"/>
                    <a:pt x="1155" y="784"/>
                  </a:cubicBezTo>
                  <a:close/>
                  <a:moveTo>
                    <a:pt x="1165" y="754"/>
                  </a:moveTo>
                  <a:cubicBezTo>
                    <a:pt x="1167" y="752"/>
                    <a:pt x="1171" y="750"/>
                    <a:pt x="1175" y="750"/>
                  </a:cubicBezTo>
                  <a:cubicBezTo>
                    <a:pt x="1175" y="751"/>
                    <a:pt x="1175" y="753"/>
                    <a:pt x="1176" y="753"/>
                  </a:cubicBezTo>
                  <a:cubicBezTo>
                    <a:pt x="1172" y="757"/>
                    <a:pt x="1167" y="760"/>
                    <a:pt x="1161" y="762"/>
                  </a:cubicBezTo>
                  <a:cubicBezTo>
                    <a:pt x="1161" y="764"/>
                    <a:pt x="1162" y="764"/>
                    <a:pt x="1162" y="766"/>
                  </a:cubicBezTo>
                  <a:cubicBezTo>
                    <a:pt x="1158" y="768"/>
                    <a:pt x="1154" y="772"/>
                    <a:pt x="1147" y="772"/>
                  </a:cubicBezTo>
                  <a:cubicBezTo>
                    <a:pt x="1146" y="767"/>
                    <a:pt x="1146" y="765"/>
                    <a:pt x="1145" y="761"/>
                  </a:cubicBezTo>
                  <a:cubicBezTo>
                    <a:pt x="1148" y="756"/>
                    <a:pt x="1160" y="741"/>
                    <a:pt x="1165" y="754"/>
                  </a:cubicBezTo>
                  <a:close/>
                  <a:moveTo>
                    <a:pt x="1145" y="668"/>
                  </a:moveTo>
                  <a:cubicBezTo>
                    <a:pt x="1145" y="669"/>
                    <a:pt x="1144" y="676"/>
                    <a:pt x="1140" y="677"/>
                  </a:cubicBezTo>
                  <a:cubicBezTo>
                    <a:pt x="1141" y="674"/>
                    <a:pt x="1139" y="672"/>
                    <a:pt x="1139" y="670"/>
                  </a:cubicBezTo>
                  <a:cubicBezTo>
                    <a:pt x="1141" y="668"/>
                    <a:pt x="1143" y="670"/>
                    <a:pt x="1145" y="668"/>
                  </a:cubicBezTo>
                  <a:close/>
                  <a:moveTo>
                    <a:pt x="1036" y="490"/>
                  </a:moveTo>
                  <a:cubicBezTo>
                    <a:pt x="1038" y="489"/>
                    <a:pt x="1037" y="493"/>
                    <a:pt x="1040" y="492"/>
                  </a:cubicBezTo>
                  <a:cubicBezTo>
                    <a:pt x="1040" y="495"/>
                    <a:pt x="1038" y="495"/>
                    <a:pt x="1035" y="495"/>
                  </a:cubicBezTo>
                  <a:cubicBezTo>
                    <a:pt x="1035" y="493"/>
                    <a:pt x="1035" y="491"/>
                    <a:pt x="1036" y="490"/>
                  </a:cubicBezTo>
                  <a:close/>
                  <a:moveTo>
                    <a:pt x="1022" y="489"/>
                  </a:moveTo>
                  <a:cubicBezTo>
                    <a:pt x="1026" y="489"/>
                    <a:pt x="1027" y="493"/>
                    <a:pt x="1031" y="493"/>
                  </a:cubicBezTo>
                  <a:cubicBezTo>
                    <a:pt x="1028" y="497"/>
                    <a:pt x="1032" y="497"/>
                    <a:pt x="1029" y="501"/>
                  </a:cubicBezTo>
                  <a:cubicBezTo>
                    <a:pt x="1026" y="501"/>
                    <a:pt x="1022" y="502"/>
                    <a:pt x="1022" y="499"/>
                  </a:cubicBezTo>
                  <a:cubicBezTo>
                    <a:pt x="1022" y="501"/>
                    <a:pt x="1018" y="504"/>
                    <a:pt x="1015" y="505"/>
                  </a:cubicBezTo>
                  <a:cubicBezTo>
                    <a:pt x="1015" y="503"/>
                    <a:pt x="1017" y="501"/>
                    <a:pt x="1014" y="500"/>
                  </a:cubicBezTo>
                  <a:cubicBezTo>
                    <a:pt x="1015" y="495"/>
                    <a:pt x="1021" y="495"/>
                    <a:pt x="1022" y="489"/>
                  </a:cubicBezTo>
                  <a:close/>
                  <a:moveTo>
                    <a:pt x="1019" y="562"/>
                  </a:moveTo>
                  <a:cubicBezTo>
                    <a:pt x="1020" y="566"/>
                    <a:pt x="1011" y="565"/>
                    <a:pt x="1014" y="567"/>
                  </a:cubicBezTo>
                  <a:cubicBezTo>
                    <a:pt x="1013" y="568"/>
                    <a:pt x="1010" y="568"/>
                    <a:pt x="1008" y="569"/>
                  </a:cubicBezTo>
                  <a:cubicBezTo>
                    <a:pt x="1010" y="564"/>
                    <a:pt x="1016" y="565"/>
                    <a:pt x="1019" y="562"/>
                  </a:cubicBezTo>
                  <a:close/>
                  <a:moveTo>
                    <a:pt x="1011" y="730"/>
                  </a:moveTo>
                  <a:cubicBezTo>
                    <a:pt x="1017" y="732"/>
                    <a:pt x="1019" y="728"/>
                    <a:pt x="1023" y="728"/>
                  </a:cubicBezTo>
                  <a:cubicBezTo>
                    <a:pt x="1023" y="733"/>
                    <a:pt x="1023" y="733"/>
                    <a:pt x="1023" y="733"/>
                  </a:cubicBezTo>
                  <a:cubicBezTo>
                    <a:pt x="1019" y="736"/>
                    <a:pt x="1016" y="738"/>
                    <a:pt x="1012" y="740"/>
                  </a:cubicBezTo>
                  <a:cubicBezTo>
                    <a:pt x="1010" y="739"/>
                    <a:pt x="1012" y="739"/>
                    <a:pt x="1014" y="739"/>
                  </a:cubicBezTo>
                  <a:cubicBezTo>
                    <a:pt x="1011" y="736"/>
                    <a:pt x="1011" y="735"/>
                    <a:pt x="1011" y="730"/>
                  </a:cubicBezTo>
                  <a:close/>
                  <a:moveTo>
                    <a:pt x="997" y="716"/>
                  </a:moveTo>
                  <a:cubicBezTo>
                    <a:pt x="1001" y="716"/>
                    <a:pt x="1002" y="713"/>
                    <a:pt x="1005" y="714"/>
                  </a:cubicBezTo>
                  <a:cubicBezTo>
                    <a:pt x="1005" y="719"/>
                    <a:pt x="1010" y="718"/>
                    <a:pt x="1013" y="720"/>
                  </a:cubicBezTo>
                  <a:cubicBezTo>
                    <a:pt x="1013" y="724"/>
                    <a:pt x="1010" y="723"/>
                    <a:pt x="1008" y="725"/>
                  </a:cubicBezTo>
                  <a:cubicBezTo>
                    <a:pt x="1007" y="725"/>
                    <a:pt x="1006" y="723"/>
                    <a:pt x="1006" y="721"/>
                  </a:cubicBezTo>
                  <a:cubicBezTo>
                    <a:pt x="1003" y="723"/>
                    <a:pt x="1002" y="726"/>
                    <a:pt x="998" y="727"/>
                  </a:cubicBezTo>
                  <a:cubicBezTo>
                    <a:pt x="998" y="724"/>
                    <a:pt x="1003" y="723"/>
                    <a:pt x="1001" y="720"/>
                  </a:cubicBezTo>
                  <a:cubicBezTo>
                    <a:pt x="1000" y="720"/>
                    <a:pt x="1000" y="722"/>
                    <a:pt x="1000" y="723"/>
                  </a:cubicBezTo>
                  <a:cubicBezTo>
                    <a:pt x="995" y="722"/>
                    <a:pt x="997" y="720"/>
                    <a:pt x="997" y="716"/>
                  </a:cubicBezTo>
                  <a:close/>
                  <a:moveTo>
                    <a:pt x="1000" y="751"/>
                  </a:moveTo>
                  <a:cubicBezTo>
                    <a:pt x="998" y="750"/>
                    <a:pt x="998" y="747"/>
                    <a:pt x="996" y="745"/>
                  </a:cubicBezTo>
                  <a:cubicBezTo>
                    <a:pt x="999" y="743"/>
                    <a:pt x="1003" y="748"/>
                    <a:pt x="1000" y="751"/>
                  </a:cubicBezTo>
                  <a:close/>
                  <a:moveTo>
                    <a:pt x="997" y="800"/>
                  </a:moveTo>
                  <a:cubicBezTo>
                    <a:pt x="997" y="802"/>
                    <a:pt x="997" y="802"/>
                    <a:pt x="997" y="802"/>
                  </a:cubicBezTo>
                  <a:cubicBezTo>
                    <a:pt x="995" y="802"/>
                    <a:pt x="995" y="804"/>
                    <a:pt x="994" y="802"/>
                  </a:cubicBezTo>
                  <a:cubicBezTo>
                    <a:pt x="994" y="800"/>
                    <a:pt x="994" y="800"/>
                    <a:pt x="994" y="800"/>
                  </a:cubicBezTo>
                  <a:cubicBezTo>
                    <a:pt x="995" y="799"/>
                    <a:pt x="995" y="800"/>
                    <a:pt x="997" y="800"/>
                  </a:cubicBezTo>
                  <a:close/>
                  <a:moveTo>
                    <a:pt x="994" y="743"/>
                  </a:moveTo>
                  <a:cubicBezTo>
                    <a:pt x="994" y="747"/>
                    <a:pt x="990" y="747"/>
                    <a:pt x="987" y="748"/>
                  </a:cubicBezTo>
                  <a:cubicBezTo>
                    <a:pt x="988" y="743"/>
                    <a:pt x="991" y="744"/>
                    <a:pt x="994" y="743"/>
                  </a:cubicBezTo>
                  <a:close/>
                  <a:moveTo>
                    <a:pt x="991" y="494"/>
                  </a:moveTo>
                  <a:cubicBezTo>
                    <a:pt x="989" y="496"/>
                    <a:pt x="989" y="499"/>
                    <a:pt x="985" y="498"/>
                  </a:cubicBezTo>
                  <a:cubicBezTo>
                    <a:pt x="987" y="496"/>
                    <a:pt x="987" y="494"/>
                    <a:pt x="991" y="494"/>
                  </a:cubicBezTo>
                  <a:close/>
                  <a:moveTo>
                    <a:pt x="990" y="534"/>
                  </a:moveTo>
                  <a:cubicBezTo>
                    <a:pt x="989" y="538"/>
                    <a:pt x="986" y="539"/>
                    <a:pt x="983" y="540"/>
                  </a:cubicBezTo>
                  <a:cubicBezTo>
                    <a:pt x="983" y="539"/>
                    <a:pt x="982" y="538"/>
                    <a:pt x="981" y="538"/>
                  </a:cubicBezTo>
                  <a:cubicBezTo>
                    <a:pt x="982" y="536"/>
                    <a:pt x="987" y="533"/>
                    <a:pt x="990" y="534"/>
                  </a:cubicBezTo>
                  <a:close/>
                  <a:moveTo>
                    <a:pt x="971" y="775"/>
                  </a:moveTo>
                  <a:cubicBezTo>
                    <a:pt x="970" y="778"/>
                    <a:pt x="968" y="777"/>
                    <a:pt x="966" y="777"/>
                  </a:cubicBezTo>
                  <a:cubicBezTo>
                    <a:pt x="966" y="775"/>
                    <a:pt x="968" y="775"/>
                    <a:pt x="971" y="775"/>
                  </a:cubicBezTo>
                  <a:close/>
                  <a:moveTo>
                    <a:pt x="969" y="724"/>
                  </a:moveTo>
                  <a:cubicBezTo>
                    <a:pt x="967" y="727"/>
                    <a:pt x="963" y="731"/>
                    <a:pt x="965" y="735"/>
                  </a:cubicBezTo>
                  <a:cubicBezTo>
                    <a:pt x="963" y="735"/>
                    <a:pt x="960" y="741"/>
                    <a:pt x="955" y="741"/>
                  </a:cubicBezTo>
                  <a:cubicBezTo>
                    <a:pt x="955" y="739"/>
                    <a:pt x="956" y="735"/>
                    <a:pt x="960" y="733"/>
                  </a:cubicBezTo>
                  <a:cubicBezTo>
                    <a:pt x="960" y="731"/>
                    <a:pt x="958" y="731"/>
                    <a:pt x="956" y="730"/>
                  </a:cubicBezTo>
                  <a:cubicBezTo>
                    <a:pt x="957" y="723"/>
                    <a:pt x="964" y="724"/>
                    <a:pt x="969" y="724"/>
                  </a:cubicBezTo>
                  <a:close/>
                  <a:moveTo>
                    <a:pt x="961" y="751"/>
                  </a:moveTo>
                  <a:cubicBezTo>
                    <a:pt x="959" y="751"/>
                    <a:pt x="959" y="749"/>
                    <a:pt x="956" y="750"/>
                  </a:cubicBezTo>
                  <a:cubicBezTo>
                    <a:pt x="957" y="747"/>
                    <a:pt x="961" y="746"/>
                    <a:pt x="964" y="745"/>
                  </a:cubicBezTo>
                  <a:cubicBezTo>
                    <a:pt x="965" y="749"/>
                    <a:pt x="962" y="749"/>
                    <a:pt x="961" y="751"/>
                  </a:cubicBezTo>
                  <a:close/>
                  <a:moveTo>
                    <a:pt x="932" y="784"/>
                  </a:moveTo>
                  <a:cubicBezTo>
                    <a:pt x="933" y="782"/>
                    <a:pt x="934" y="776"/>
                    <a:pt x="931" y="775"/>
                  </a:cubicBezTo>
                  <a:cubicBezTo>
                    <a:pt x="933" y="773"/>
                    <a:pt x="934" y="771"/>
                    <a:pt x="938" y="770"/>
                  </a:cubicBezTo>
                  <a:cubicBezTo>
                    <a:pt x="938" y="773"/>
                    <a:pt x="937" y="774"/>
                    <a:pt x="936" y="774"/>
                  </a:cubicBezTo>
                  <a:cubicBezTo>
                    <a:pt x="938" y="777"/>
                    <a:pt x="943" y="778"/>
                    <a:pt x="944" y="782"/>
                  </a:cubicBezTo>
                  <a:cubicBezTo>
                    <a:pt x="946" y="780"/>
                    <a:pt x="950" y="777"/>
                    <a:pt x="953" y="780"/>
                  </a:cubicBezTo>
                  <a:cubicBezTo>
                    <a:pt x="952" y="788"/>
                    <a:pt x="943" y="787"/>
                    <a:pt x="939" y="791"/>
                  </a:cubicBezTo>
                  <a:cubicBezTo>
                    <a:pt x="936" y="791"/>
                    <a:pt x="934" y="790"/>
                    <a:pt x="933" y="789"/>
                  </a:cubicBezTo>
                  <a:cubicBezTo>
                    <a:pt x="933" y="786"/>
                    <a:pt x="938" y="787"/>
                    <a:pt x="938" y="784"/>
                  </a:cubicBezTo>
                  <a:cubicBezTo>
                    <a:pt x="937" y="782"/>
                    <a:pt x="935" y="786"/>
                    <a:pt x="932" y="784"/>
                  </a:cubicBezTo>
                  <a:close/>
                  <a:moveTo>
                    <a:pt x="932" y="742"/>
                  </a:moveTo>
                  <a:cubicBezTo>
                    <a:pt x="936" y="741"/>
                    <a:pt x="934" y="747"/>
                    <a:pt x="933" y="747"/>
                  </a:cubicBezTo>
                  <a:cubicBezTo>
                    <a:pt x="931" y="747"/>
                    <a:pt x="933" y="743"/>
                    <a:pt x="932" y="742"/>
                  </a:cubicBezTo>
                  <a:close/>
                  <a:moveTo>
                    <a:pt x="950" y="519"/>
                  </a:moveTo>
                  <a:cubicBezTo>
                    <a:pt x="948" y="519"/>
                    <a:pt x="948" y="519"/>
                    <a:pt x="948" y="519"/>
                  </a:cubicBezTo>
                  <a:cubicBezTo>
                    <a:pt x="948" y="519"/>
                    <a:pt x="948" y="520"/>
                    <a:pt x="949" y="520"/>
                  </a:cubicBezTo>
                  <a:cubicBezTo>
                    <a:pt x="948" y="522"/>
                    <a:pt x="945" y="518"/>
                    <a:pt x="945" y="517"/>
                  </a:cubicBezTo>
                  <a:cubicBezTo>
                    <a:pt x="946" y="515"/>
                    <a:pt x="951" y="515"/>
                    <a:pt x="950" y="519"/>
                  </a:cubicBezTo>
                  <a:close/>
                  <a:moveTo>
                    <a:pt x="952" y="550"/>
                  </a:moveTo>
                  <a:cubicBezTo>
                    <a:pt x="954" y="553"/>
                    <a:pt x="946" y="553"/>
                    <a:pt x="948" y="550"/>
                  </a:cubicBezTo>
                  <a:cubicBezTo>
                    <a:pt x="948" y="550"/>
                    <a:pt x="952" y="548"/>
                    <a:pt x="952" y="550"/>
                  </a:cubicBezTo>
                  <a:close/>
                  <a:moveTo>
                    <a:pt x="949" y="732"/>
                  </a:moveTo>
                  <a:cubicBezTo>
                    <a:pt x="949" y="731"/>
                    <a:pt x="950" y="730"/>
                    <a:pt x="950" y="729"/>
                  </a:cubicBezTo>
                  <a:cubicBezTo>
                    <a:pt x="953" y="728"/>
                    <a:pt x="953" y="730"/>
                    <a:pt x="953" y="732"/>
                  </a:cubicBezTo>
                  <a:lnTo>
                    <a:pt x="949" y="732"/>
                  </a:lnTo>
                  <a:close/>
                  <a:moveTo>
                    <a:pt x="949" y="709"/>
                  </a:moveTo>
                  <a:cubicBezTo>
                    <a:pt x="949" y="707"/>
                    <a:pt x="948" y="706"/>
                    <a:pt x="948" y="707"/>
                  </a:cubicBezTo>
                  <a:cubicBezTo>
                    <a:pt x="946" y="703"/>
                    <a:pt x="957" y="702"/>
                    <a:pt x="960" y="704"/>
                  </a:cubicBezTo>
                  <a:cubicBezTo>
                    <a:pt x="957" y="707"/>
                    <a:pt x="954" y="709"/>
                    <a:pt x="949" y="709"/>
                  </a:cubicBezTo>
                  <a:close/>
                  <a:moveTo>
                    <a:pt x="946" y="472"/>
                  </a:moveTo>
                  <a:cubicBezTo>
                    <a:pt x="951" y="469"/>
                    <a:pt x="956" y="466"/>
                    <a:pt x="961" y="464"/>
                  </a:cubicBezTo>
                  <a:cubicBezTo>
                    <a:pt x="962" y="466"/>
                    <a:pt x="964" y="469"/>
                    <a:pt x="966" y="469"/>
                  </a:cubicBezTo>
                  <a:cubicBezTo>
                    <a:pt x="966" y="472"/>
                    <a:pt x="963" y="473"/>
                    <a:pt x="961" y="475"/>
                  </a:cubicBezTo>
                  <a:cubicBezTo>
                    <a:pt x="962" y="477"/>
                    <a:pt x="967" y="473"/>
                    <a:pt x="966" y="478"/>
                  </a:cubicBezTo>
                  <a:cubicBezTo>
                    <a:pt x="970" y="477"/>
                    <a:pt x="969" y="476"/>
                    <a:pt x="972" y="476"/>
                  </a:cubicBezTo>
                  <a:cubicBezTo>
                    <a:pt x="972" y="477"/>
                    <a:pt x="973" y="478"/>
                    <a:pt x="973" y="478"/>
                  </a:cubicBezTo>
                  <a:cubicBezTo>
                    <a:pt x="970" y="481"/>
                    <a:pt x="965" y="483"/>
                    <a:pt x="964" y="489"/>
                  </a:cubicBezTo>
                  <a:cubicBezTo>
                    <a:pt x="955" y="488"/>
                    <a:pt x="958" y="500"/>
                    <a:pt x="951" y="502"/>
                  </a:cubicBezTo>
                  <a:cubicBezTo>
                    <a:pt x="952" y="503"/>
                    <a:pt x="952" y="504"/>
                    <a:pt x="952" y="506"/>
                  </a:cubicBezTo>
                  <a:cubicBezTo>
                    <a:pt x="958" y="504"/>
                    <a:pt x="964" y="497"/>
                    <a:pt x="970" y="498"/>
                  </a:cubicBezTo>
                  <a:cubicBezTo>
                    <a:pt x="970" y="505"/>
                    <a:pt x="965" y="501"/>
                    <a:pt x="965" y="507"/>
                  </a:cubicBezTo>
                  <a:cubicBezTo>
                    <a:pt x="964" y="506"/>
                    <a:pt x="965" y="505"/>
                    <a:pt x="963" y="505"/>
                  </a:cubicBezTo>
                  <a:cubicBezTo>
                    <a:pt x="959" y="507"/>
                    <a:pt x="963" y="516"/>
                    <a:pt x="955" y="516"/>
                  </a:cubicBezTo>
                  <a:cubicBezTo>
                    <a:pt x="955" y="510"/>
                    <a:pt x="954" y="514"/>
                    <a:pt x="952" y="509"/>
                  </a:cubicBezTo>
                  <a:cubicBezTo>
                    <a:pt x="950" y="509"/>
                    <a:pt x="951" y="512"/>
                    <a:pt x="949" y="511"/>
                  </a:cubicBezTo>
                  <a:cubicBezTo>
                    <a:pt x="948" y="507"/>
                    <a:pt x="953" y="506"/>
                    <a:pt x="950" y="504"/>
                  </a:cubicBezTo>
                  <a:cubicBezTo>
                    <a:pt x="948" y="503"/>
                    <a:pt x="937" y="502"/>
                    <a:pt x="941" y="494"/>
                  </a:cubicBezTo>
                  <a:cubicBezTo>
                    <a:pt x="943" y="493"/>
                    <a:pt x="944" y="496"/>
                    <a:pt x="946" y="494"/>
                  </a:cubicBezTo>
                  <a:cubicBezTo>
                    <a:pt x="946" y="492"/>
                    <a:pt x="944" y="492"/>
                    <a:pt x="941" y="492"/>
                  </a:cubicBezTo>
                  <a:cubicBezTo>
                    <a:pt x="943" y="488"/>
                    <a:pt x="944" y="485"/>
                    <a:pt x="939" y="484"/>
                  </a:cubicBezTo>
                  <a:cubicBezTo>
                    <a:pt x="940" y="478"/>
                    <a:pt x="945" y="478"/>
                    <a:pt x="946" y="472"/>
                  </a:cubicBezTo>
                  <a:close/>
                  <a:moveTo>
                    <a:pt x="933" y="152"/>
                  </a:moveTo>
                  <a:cubicBezTo>
                    <a:pt x="941" y="148"/>
                    <a:pt x="947" y="142"/>
                    <a:pt x="959" y="145"/>
                  </a:cubicBezTo>
                  <a:cubicBezTo>
                    <a:pt x="958" y="148"/>
                    <a:pt x="960" y="149"/>
                    <a:pt x="960" y="151"/>
                  </a:cubicBezTo>
                  <a:cubicBezTo>
                    <a:pt x="951" y="156"/>
                    <a:pt x="940" y="153"/>
                    <a:pt x="932" y="159"/>
                  </a:cubicBezTo>
                  <a:cubicBezTo>
                    <a:pt x="933" y="155"/>
                    <a:pt x="936" y="156"/>
                    <a:pt x="933" y="152"/>
                  </a:cubicBezTo>
                  <a:close/>
                  <a:moveTo>
                    <a:pt x="938" y="189"/>
                  </a:moveTo>
                  <a:cubicBezTo>
                    <a:pt x="929" y="190"/>
                    <a:pt x="924" y="197"/>
                    <a:pt x="915" y="200"/>
                  </a:cubicBezTo>
                  <a:cubicBezTo>
                    <a:pt x="920" y="194"/>
                    <a:pt x="928" y="187"/>
                    <a:pt x="938" y="189"/>
                  </a:cubicBezTo>
                  <a:close/>
                  <a:moveTo>
                    <a:pt x="911" y="762"/>
                  </a:moveTo>
                  <a:cubicBezTo>
                    <a:pt x="911" y="755"/>
                    <a:pt x="917" y="760"/>
                    <a:pt x="917" y="753"/>
                  </a:cubicBezTo>
                  <a:cubicBezTo>
                    <a:pt x="920" y="756"/>
                    <a:pt x="922" y="749"/>
                    <a:pt x="927" y="753"/>
                  </a:cubicBezTo>
                  <a:cubicBezTo>
                    <a:pt x="926" y="759"/>
                    <a:pt x="920" y="763"/>
                    <a:pt x="914" y="761"/>
                  </a:cubicBezTo>
                  <a:cubicBezTo>
                    <a:pt x="917" y="763"/>
                    <a:pt x="913" y="765"/>
                    <a:pt x="911" y="762"/>
                  </a:cubicBezTo>
                  <a:close/>
                  <a:moveTo>
                    <a:pt x="928" y="765"/>
                  </a:moveTo>
                  <a:cubicBezTo>
                    <a:pt x="924" y="765"/>
                    <a:pt x="924" y="765"/>
                    <a:pt x="924" y="765"/>
                  </a:cubicBezTo>
                  <a:cubicBezTo>
                    <a:pt x="923" y="762"/>
                    <a:pt x="926" y="763"/>
                    <a:pt x="927" y="761"/>
                  </a:cubicBezTo>
                  <a:cubicBezTo>
                    <a:pt x="928" y="761"/>
                    <a:pt x="927" y="763"/>
                    <a:pt x="928" y="765"/>
                  </a:cubicBezTo>
                  <a:close/>
                  <a:moveTo>
                    <a:pt x="931" y="791"/>
                  </a:moveTo>
                  <a:cubicBezTo>
                    <a:pt x="930" y="795"/>
                    <a:pt x="926" y="796"/>
                    <a:pt x="921" y="796"/>
                  </a:cubicBezTo>
                  <a:cubicBezTo>
                    <a:pt x="922" y="792"/>
                    <a:pt x="927" y="792"/>
                    <a:pt x="931" y="791"/>
                  </a:cubicBezTo>
                  <a:close/>
                  <a:moveTo>
                    <a:pt x="915" y="730"/>
                  </a:moveTo>
                  <a:cubicBezTo>
                    <a:pt x="916" y="733"/>
                    <a:pt x="913" y="733"/>
                    <a:pt x="913" y="735"/>
                  </a:cubicBezTo>
                  <a:cubicBezTo>
                    <a:pt x="912" y="734"/>
                    <a:pt x="911" y="733"/>
                    <a:pt x="911" y="731"/>
                  </a:cubicBezTo>
                  <a:cubicBezTo>
                    <a:pt x="912" y="731"/>
                    <a:pt x="913" y="730"/>
                    <a:pt x="915" y="730"/>
                  </a:cubicBezTo>
                  <a:close/>
                  <a:moveTo>
                    <a:pt x="908" y="746"/>
                  </a:moveTo>
                  <a:cubicBezTo>
                    <a:pt x="909" y="743"/>
                    <a:pt x="912" y="743"/>
                    <a:pt x="912" y="740"/>
                  </a:cubicBezTo>
                  <a:cubicBezTo>
                    <a:pt x="913" y="740"/>
                    <a:pt x="915" y="740"/>
                    <a:pt x="915" y="739"/>
                  </a:cubicBezTo>
                  <a:cubicBezTo>
                    <a:pt x="917" y="741"/>
                    <a:pt x="912" y="743"/>
                    <a:pt x="911" y="744"/>
                  </a:cubicBezTo>
                  <a:cubicBezTo>
                    <a:pt x="913" y="748"/>
                    <a:pt x="913" y="749"/>
                    <a:pt x="911" y="753"/>
                  </a:cubicBezTo>
                  <a:cubicBezTo>
                    <a:pt x="908" y="753"/>
                    <a:pt x="906" y="753"/>
                    <a:pt x="906" y="755"/>
                  </a:cubicBezTo>
                  <a:cubicBezTo>
                    <a:pt x="904" y="753"/>
                    <a:pt x="902" y="750"/>
                    <a:pt x="899" y="749"/>
                  </a:cubicBezTo>
                  <a:cubicBezTo>
                    <a:pt x="899" y="745"/>
                    <a:pt x="905" y="744"/>
                    <a:pt x="908" y="746"/>
                  </a:cubicBezTo>
                  <a:close/>
                  <a:moveTo>
                    <a:pt x="898" y="860"/>
                  </a:moveTo>
                  <a:cubicBezTo>
                    <a:pt x="902" y="860"/>
                    <a:pt x="902" y="865"/>
                    <a:pt x="898" y="865"/>
                  </a:cubicBezTo>
                  <a:cubicBezTo>
                    <a:pt x="899" y="862"/>
                    <a:pt x="899" y="863"/>
                    <a:pt x="898" y="860"/>
                  </a:cubicBezTo>
                  <a:close/>
                  <a:moveTo>
                    <a:pt x="900" y="872"/>
                  </a:moveTo>
                  <a:cubicBezTo>
                    <a:pt x="901" y="872"/>
                    <a:pt x="901" y="875"/>
                    <a:pt x="902" y="876"/>
                  </a:cubicBezTo>
                  <a:cubicBezTo>
                    <a:pt x="899" y="879"/>
                    <a:pt x="896" y="883"/>
                    <a:pt x="892" y="884"/>
                  </a:cubicBezTo>
                  <a:cubicBezTo>
                    <a:pt x="892" y="883"/>
                    <a:pt x="891" y="883"/>
                    <a:pt x="890" y="883"/>
                  </a:cubicBezTo>
                  <a:cubicBezTo>
                    <a:pt x="892" y="879"/>
                    <a:pt x="894" y="877"/>
                    <a:pt x="895" y="874"/>
                  </a:cubicBezTo>
                  <a:cubicBezTo>
                    <a:pt x="898" y="874"/>
                    <a:pt x="900" y="874"/>
                    <a:pt x="900" y="872"/>
                  </a:cubicBezTo>
                  <a:close/>
                  <a:moveTo>
                    <a:pt x="901" y="841"/>
                  </a:moveTo>
                  <a:cubicBezTo>
                    <a:pt x="901" y="840"/>
                    <a:pt x="902" y="839"/>
                    <a:pt x="902" y="838"/>
                  </a:cubicBezTo>
                  <a:cubicBezTo>
                    <a:pt x="906" y="838"/>
                    <a:pt x="906" y="838"/>
                    <a:pt x="906" y="838"/>
                  </a:cubicBezTo>
                  <a:cubicBezTo>
                    <a:pt x="906" y="841"/>
                    <a:pt x="904" y="841"/>
                    <a:pt x="901" y="841"/>
                  </a:cubicBezTo>
                  <a:close/>
                  <a:moveTo>
                    <a:pt x="898" y="109"/>
                  </a:moveTo>
                  <a:cubicBezTo>
                    <a:pt x="894" y="111"/>
                    <a:pt x="889" y="112"/>
                    <a:pt x="885" y="114"/>
                  </a:cubicBezTo>
                  <a:cubicBezTo>
                    <a:pt x="886" y="109"/>
                    <a:pt x="893" y="107"/>
                    <a:pt x="898" y="109"/>
                  </a:cubicBezTo>
                  <a:close/>
                  <a:moveTo>
                    <a:pt x="895" y="782"/>
                  </a:moveTo>
                  <a:cubicBezTo>
                    <a:pt x="893" y="782"/>
                    <a:pt x="893" y="780"/>
                    <a:pt x="893" y="778"/>
                  </a:cubicBezTo>
                  <a:cubicBezTo>
                    <a:pt x="894" y="778"/>
                    <a:pt x="896" y="778"/>
                    <a:pt x="896" y="777"/>
                  </a:cubicBezTo>
                  <a:cubicBezTo>
                    <a:pt x="899" y="778"/>
                    <a:pt x="895" y="779"/>
                    <a:pt x="895" y="782"/>
                  </a:cubicBezTo>
                  <a:close/>
                  <a:moveTo>
                    <a:pt x="892" y="784"/>
                  </a:moveTo>
                  <a:cubicBezTo>
                    <a:pt x="892" y="787"/>
                    <a:pt x="891" y="788"/>
                    <a:pt x="889" y="788"/>
                  </a:cubicBezTo>
                  <a:cubicBezTo>
                    <a:pt x="887" y="786"/>
                    <a:pt x="889" y="784"/>
                    <a:pt x="892" y="784"/>
                  </a:cubicBezTo>
                  <a:close/>
                  <a:moveTo>
                    <a:pt x="885" y="784"/>
                  </a:moveTo>
                  <a:cubicBezTo>
                    <a:pt x="885" y="781"/>
                    <a:pt x="888" y="781"/>
                    <a:pt x="890" y="781"/>
                  </a:cubicBezTo>
                  <a:cubicBezTo>
                    <a:pt x="889" y="783"/>
                    <a:pt x="888" y="784"/>
                    <a:pt x="885" y="784"/>
                  </a:cubicBezTo>
                  <a:close/>
                  <a:moveTo>
                    <a:pt x="880" y="901"/>
                  </a:moveTo>
                  <a:cubicBezTo>
                    <a:pt x="878" y="902"/>
                    <a:pt x="877" y="900"/>
                    <a:pt x="875" y="900"/>
                  </a:cubicBezTo>
                  <a:cubicBezTo>
                    <a:pt x="876" y="902"/>
                    <a:pt x="878" y="903"/>
                    <a:pt x="877" y="907"/>
                  </a:cubicBezTo>
                  <a:cubicBezTo>
                    <a:pt x="872" y="910"/>
                    <a:pt x="867" y="917"/>
                    <a:pt x="861" y="915"/>
                  </a:cubicBezTo>
                  <a:cubicBezTo>
                    <a:pt x="861" y="913"/>
                    <a:pt x="863" y="912"/>
                    <a:pt x="865" y="912"/>
                  </a:cubicBezTo>
                  <a:cubicBezTo>
                    <a:pt x="865" y="911"/>
                    <a:pt x="864" y="909"/>
                    <a:pt x="864" y="908"/>
                  </a:cubicBezTo>
                  <a:cubicBezTo>
                    <a:pt x="863" y="908"/>
                    <a:pt x="861" y="908"/>
                    <a:pt x="861" y="910"/>
                  </a:cubicBezTo>
                  <a:cubicBezTo>
                    <a:pt x="858" y="910"/>
                    <a:pt x="861" y="904"/>
                    <a:pt x="859" y="904"/>
                  </a:cubicBezTo>
                  <a:cubicBezTo>
                    <a:pt x="861" y="903"/>
                    <a:pt x="863" y="902"/>
                    <a:pt x="864" y="900"/>
                  </a:cubicBezTo>
                  <a:cubicBezTo>
                    <a:pt x="864" y="899"/>
                    <a:pt x="862" y="899"/>
                    <a:pt x="861" y="898"/>
                  </a:cubicBezTo>
                  <a:cubicBezTo>
                    <a:pt x="861" y="895"/>
                    <a:pt x="864" y="895"/>
                    <a:pt x="868" y="895"/>
                  </a:cubicBezTo>
                  <a:cubicBezTo>
                    <a:pt x="868" y="897"/>
                    <a:pt x="868" y="899"/>
                    <a:pt x="870" y="900"/>
                  </a:cubicBezTo>
                  <a:cubicBezTo>
                    <a:pt x="873" y="895"/>
                    <a:pt x="877" y="898"/>
                    <a:pt x="880" y="893"/>
                  </a:cubicBezTo>
                  <a:cubicBezTo>
                    <a:pt x="884" y="894"/>
                    <a:pt x="879" y="898"/>
                    <a:pt x="880" y="901"/>
                  </a:cubicBezTo>
                  <a:close/>
                  <a:moveTo>
                    <a:pt x="865" y="868"/>
                  </a:moveTo>
                  <a:cubicBezTo>
                    <a:pt x="867" y="866"/>
                    <a:pt x="868" y="863"/>
                    <a:pt x="873" y="863"/>
                  </a:cubicBezTo>
                  <a:cubicBezTo>
                    <a:pt x="872" y="866"/>
                    <a:pt x="869" y="870"/>
                    <a:pt x="865" y="868"/>
                  </a:cubicBezTo>
                  <a:close/>
                  <a:moveTo>
                    <a:pt x="869" y="789"/>
                  </a:moveTo>
                  <a:cubicBezTo>
                    <a:pt x="867" y="787"/>
                    <a:pt x="869" y="785"/>
                    <a:pt x="870" y="782"/>
                  </a:cubicBezTo>
                  <a:cubicBezTo>
                    <a:pt x="867" y="782"/>
                    <a:pt x="867" y="785"/>
                    <a:pt x="864" y="784"/>
                  </a:cubicBezTo>
                  <a:cubicBezTo>
                    <a:pt x="863" y="782"/>
                    <a:pt x="859" y="780"/>
                    <a:pt x="862" y="776"/>
                  </a:cubicBezTo>
                  <a:cubicBezTo>
                    <a:pt x="865" y="776"/>
                    <a:pt x="865" y="780"/>
                    <a:pt x="868" y="781"/>
                  </a:cubicBezTo>
                  <a:cubicBezTo>
                    <a:pt x="872" y="779"/>
                    <a:pt x="866" y="776"/>
                    <a:pt x="867" y="771"/>
                  </a:cubicBezTo>
                  <a:cubicBezTo>
                    <a:pt x="870" y="763"/>
                    <a:pt x="885" y="754"/>
                    <a:pt x="890" y="767"/>
                  </a:cubicBezTo>
                  <a:cubicBezTo>
                    <a:pt x="890" y="769"/>
                    <a:pt x="884" y="770"/>
                    <a:pt x="888" y="771"/>
                  </a:cubicBezTo>
                  <a:cubicBezTo>
                    <a:pt x="882" y="777"/>
                    <a:pt x="877" y="784"/>
                    <a:pt x="869" y="789"/>
                  </a:cubicBezTo>
                  <a:close/>
                  <a:moveTo>
                    <a:pt x="885" y="860"/>
                  </a:moveTo>
                  <a:cubicBezTo>
                    <a:pt x="890" y="859"/>
                    <a:pt x="884" y="855"/>
                    <a:pt x="886" y="853"/>
                  </a:cubicBezTo>
                  <a:cubicBezTo>
                    <a:pt x="890" y="853"/>
                    <a:pt x="887" y="854"/>
                    <a:pt x="887" y="856"/>
                  </a:cubicBezTo>
                  <a:cubicBezTo>
                    <a:pt x="889" y="854"/>
                    <a:pt x="891" y="852"/>
                    <a:pt x="894" y="852"/>
                  </a:cubicBezTo>
                  <a:cubicBezTo>
                    <a:pt x="893" y="849"/>
                    <a:pt x="895" y="848"/>
                    <a:pt x="895" y="844"/>
                  </a:cubicBezTo>
                  <a:cubicBezTo>
                    <a:pt x="897" y="845"/>
                    <a:pt x="897" y="842"/>
                    <a:pt x="899" y="843"/>
                  </a:cubicBezTo>
                  <a:cubicBezTo>
                    <a:pt x="898" y="847"/>
                    <a:pt x="899" y="848"/>
                    <a:pt x="899" y="853"/>
                  </a:cubicBezTo>
                  <a:cubicBezTo>
                    <a:pt x="897" y="858"/>
                    <a:pt x="889" y="857"/>
                    <a:pt x="888" y="863"/>
                  </a:cubicBezTo>
                  <a:cubicBezTo>
                    <a:pt x="886" y="863"/>
                    <a:pt x="887" y="860"/>
                    <a:pt x="885" y="860"/>
                  </a:cubicBezTo>
                  <a:close/>
                  <a:moveTo>
                    <a:pt x="975" y="902"/>
                  </a:moveTo>
                  <a:cubicBezTo>
                    <a:pt x="975" y="894"/>
                    <a:pt x="985" y="896"/>
                    <a:pt x="986" y="888"/>
                  </a:cubicBezTo>
                  <a:cubicBezTo>
                    <a:pt x="989" y="888"/>
                    <a:pt x="989" y="890"/>
                    <a:pt x="991" y="890"/>
                  </a:cubicBezTo>
                  <a:cubicBezTo>
                    <a:pt x="988" y="897"/>
                    <a:pt x="983" y="901"/>
                    <a:pt x="975" y="902"/>
                  </a:cubicBezTo>
                  <a:close/>
                  <a:moveTo>
                    <a:pt x="1022" y="871"/>
                  </a:moveTo>
                  <a:cubicBezTo>
                    <a:pt x="1020" y="870"/>
                    <a:pt x="1019" y="868"/>
                    <a:pt x="1018" y="865"/>
                  </a:cubicBezTo>
                  <a:cubicBezTo>
                    <a:pt x="1022" y="866"/>
                    <a:pt x="1020" y="862"/>
                    <a:pt x="1024" y="863"/>
                  </a:cubicBezTo>
                  <a:cubicBezTo>
                    <a:pt x="1024" y="867"/>
                    <a:pt x="1023" y="869"/>
                    <a:pt x="1022" y="871"/>
                  </a:cubicBezTo>
                  <a:close/>
                  <a:moveTo>
                    <a:pt x="1038" y="828"/>
                  </a:moveTo>
                  <a:cubicBezTo>
                    <a:pt x="1039" y="828"/>
                    <a:pt x="1039" y="829"/>
                    <a:pt x="1040" y="829"/>
                  </a:cubicBezTo>
                  <a:cubicBezTo>
                    <a:pt x="1041" y="831"/>
                    <a:pt x="1038" y="831"/>
                    <a:pt x="1038" y="833"/>
                  </a:cubicBezTo>
                  <a:cubicBezTo>
                    <a:pt x="1036" y="833"/>
                    <a:pt x="1038" y="829"/>
                    <a:pt x="1038" y="828"/>
                  </a:cubicBezTo>
                  <a:close/>
                  <a:moveTo>
                    <a:pt x="1034" y="826"/>
                  </a:moveTo>
                  <a:cubicBezTo>
                    <a:pt x="1034" y="821"/>
                    <a:pt x="1040" y="818"/>
                    <a:pt x="1044" y="821"/>
                  </a:cubicBezTo>
                  <a:cubicBezTo>
                    <a:pt x="1042" y="824"/>
                    <a:pt x="1040" y="827"/>
                    <a:pt x="1034" y="826"/>
                  </a:cubicBezTo>
                  <a:close/>
                  <a:moveTo>
                    <a:pt x="1042" y="862"/>
                  </a:moveTo>
                  <a:cubicBezTo>
                    <a:pt x="1044" y="858"/>
                    <a:pt x="1044" y="857"/>
                    <a:pt x="1047" y="853"/>
                  </a:cubicBezTo>
                  <a:cubicBezTo>
                    <a:pt x="1048" y="855"/>
                    <a:pt x="1048" y="859"/>
                    <a:pt x="1049" y="864"/>
                  </a:cubicBezTo>
                  <a:cubicBezTo>
                    <a:pt x="1046" y="864"/>
                    <a:pt x="1046" y="862"/>
                    <a:pt x="1042" y="862"/>
                  </a:cubicBezTo>
                  <a:close/>
                  <a:moveTo>
                    <a:pt x="1057" y="850"/>
                  </a:moveTo>
                  <a:cubicBezTo>
                    <a:pt x="1053" y="848"/>
                    <a:pt x="1059" y="848"/>
                    <a:pt x="1059" y="846"/>
                  </a:cubicBezTo>
                  <a:cubicBezTo>
                    <a:pt x="1063" y="846"/>
                    <a:pt x="1058" y="850"/>
                    <a:pt x="1057" y="850"/>
                  </a:cubicBezTo>
                  <a:close/>
                  <a:moveTo>
                    <a:pt x="1041" y="795"/>
                  </a:moveTo>
                  <a:cubicBezTo>
                    <a:pt x="1040" y="797"/>
                    <a:pt x="1040" y="801"/>
                    <a:pt x="1038" y="803"/>
                  </a:cubicBezTo>
                  <a:cubicBezTo>
                    <a:pt x="1028" y="803"/>
                    <a:pt x="1024" y="810"/>
                    <a:pt x="1015" y="811"/>
                  </a:cubicBezTo>
                  <a:cubicBezTo>
                    <a:pt x="1017" y="808"/>
                    <a:pt x="1016" y="808"/>
                    <a:pt x="1016" y="804"/>
                  </a:cubicBezTo>
                  <a:cubicBezTo>
                    <a:pt x="1011" y="805"/>
                    <a:pt x="1015" y="809"/>
                    <a:pt x="1013" y="812"/>
                  </a:cubicBezTo>
                  <a:cubicBezTo>
                    <a:pt x="1010" y="812"/>
                    <a:pt x="1008" y="809"/>
                    <a:pt x="1010" y="808"/>
                  </a:cubicBezTo>
                  <a:cubicBezTo>
                    <a:pt x="1006" y="808"/>
                    <a:pt x="1006" y="811"/>
                    <a:pt x="1002" y="811"/>
                  </a:cubicBezTo>
                  <a:cubicBezTo>
                    <a:pt x="1004" y="817"/>
                    <a:pt x="997" y="818"/>
                    <a:pt x="995" y="822"/>
                  </a:cubicBezTo>
                  <a:cubicBezTo>
                    <a:pt x="997" y="823"/>
                    <a:pt x="998" y="825"/>
                    <a:pt x="996" y="827"/>
                  </a:cubicBezTo>
                  <a:cubicBezTo>
                    <a:pt x="1000" y="828"/>
                    <a:pt x="1001" y="829"/>
                    <a:pt x="1004" y="833"/>
                  </a:cubicBezTo>
                  <a:cubicBezTo>
                    <a:pt x="1009" y="828"/>
                    <a:pt x="1014" y="825"/>
                    <a:pt x="1016" y="818"/>
                  </a:cubicBezTo>
                  <a:cubicBezTo>
                    <a:pt x="1029" y="815"/>
                    <a:pt x="1036" y="806"/>
                    <a:pt x="1047" y="802"/>
                  </a:cubicBezTo>
                  <a:cubicBezTo>
                    <a:pt x="1052" y="803"/>
                    <a:pt x="1051" y="812"/>
                    <a:pt x="1058" y="812"/>
                  </a:cubicBezTo>
                  <a:cubicBezTo>
                    <a:pt x="1054" y="815"/>
                    <a:pt x="1054" y="821"/>
                    <a:pt x="1049" y="822"/>
                  </a:cubicBezTo>
                  <a:cubicBezTo>
                    <a:pt x="1050" y="819"/>
                    <a:pt x="1047" y="820"/>
                    <a:pt x="1047" y="821"/>
                  </a:cubicBezTo>
                  <a:cubicBezTo>
                    <a:pt x="1044" y="821"/>
                    <a:pt x="1045" y="818"/>
                    <a:pt x="1044" y="817"/>
                  </a:cubicBezTo>
                  <a:cubicBezTo>
                    <a:pt x="1037" y="818"/>
                    <a:pt x="1031" y="820"/>
                    <a:pt x="1027" y="824"/>
                  </a:cubicBezTo>
                  <a:cubicBezTo>
                    <a:pt x="1029" y="825"/>
                    <a:pt x="1031" y="827"/>
                    <a:pt x="1033" y="827"/>
                  </a:cubicBezTo>
                  <a:cubicBezTo>
                    <a:pt x="1031" y="830"/>
                    <a:pt x="1033" y="831"/>
                    <a:pt x="1033" y="834"/>
                  </a:cubicBezTo>
                  <a:cubicBezTo>
                    <a:pt x="1037" y="834"/>
                    <a:pt x="1037" y="834"/>
                    <a:pt x="1040" y="835"/>
                  </a:cubicBezTo>
                  <a:cubicBezTo>
                    <a:pt x="1041" y="836"/>
                    <a:pt x="1041" y="835"/>
                    <a:pt x="1041" y="835"/>
                  </a:cubicBezTo>
                  <a:cubicBezTo>
                    <a:pt x="1040" y="838"/>
                    <a:pt x="1035" y="842"/>
                    <a:pt x="1031" y="842"/>
                  </a:cubicBezTo>
                  <a:cubicBezTo>
                    <a:pt x="1029" y="839"/>
                    <a:pt x="1030" y="838"/>
                    <a:pt x="1028" y="834"/>
                  </a:cubicBezTo>
                  <a:cubicBezTo>
                    <a:pt x="1024" y="834"/>
                    <a:pt x="1027" y="839"/>
                    <a:pt x="1026" y="840"/>
                  </a:cubicBezTo>
                  <a:cubicBezTo>
                    <a:pt x="1026" y="842"/>
                    <a:pt x="1028" y="842"/>
                    <a:pt x="1030" y="842"/>
                  </a:cubicBezTo>
                  <a:cubicBezTo>
                    <a:pt x="1029" y="845"/>
                    <a:pt x="1026" y="847"/>
                    <a:pt x="1026" y="850"/>
                  </a:cubicBezTo>
                  <a:cubicBezTo>
                    <a:pt x="1023" y="849"/>
                    <a:pt x="1020" y="849"/>
                    <a:pt x="1019" y="847"/>
                  </a:cubicBezTo>
                  <a:cubicBezTo>
                    <a:pt x="1017" y="848"/>
                    <a:pt x="1019" y="853"/>
                    <a:pt x="1018" y="856"/>
                  </a:cubicBezTo>
                  <a:cubicBezTo>
                    <a:pt x="1021" y="855"/>
                    <a:pt x="1021" y="851"/>
                    <a:pt x="1027" y="852"/>
                  </a:cubicBezTo>
                  <a:cubicBezTo>
                    <a:pt x="1023" y="855"/>
                    <a:pt x="1022" y="860"/>
                    <a:pt x="1021" y="863"/>
                  </a:cubicBezTo>
                  <a:cubicBezTo>
                    <a:pt x="1010" y="862"/>
                    <a:pt x="1020" y="881"/>
                    <a:pt x="1008" y="884"/>
                  </a:cubicBezTo>
                  <a:cubicBezTo>
                    <a:pt x="1007" y="879"/>
                    <a:pt x="1004" y="872"/>
                    <a:pt x="1012" y="873"/>
                  </a:cubicBezTo>
                  <a:cubicBezTo>
                    <a:pt x="1012" y="870"/>
                    <a:pt x="1012" y="869"/>
                    <a:pt x="1013" y="868"/>
                  </a:cubicBezTo>
                  <a:cubicBezTo>
                    <a:pt x="1010" y="867"/>
                    <a:pt x="1011" y="871"/>
                    <a:pt x="1007" y="870"/>
                  </a:cubicBezTo>
                  <a:cubicBezTo>
                    <a:pt x="1006" y="868"/>
                    <a:pt x="1004" y="866"/>
                    <a:pt x="1005" y="862"/>
                  </a:cubicBezTo>
                  <a:cubicBezTo>
                    <a:pt x="1007" y="862"/>
                    <a:pt x="1008" y="864"/>
                    <a:pt x="1011" y="863"/>
                  </a:cubicBezTo>
                  <a:cubicBezTo>
                    <a:pt x="1013" y="862"/>
                    <a:pt x="1012" y="860"/>
                    <a:pt x="1015" y="860"/>
                  </a:cubicBezTo>
                  <a:cubicBezTo>
                    <a:pt x="1015" y="857"/>
                    <a:pt x="1011" y="857"/>
                    <a:pt x="1014" y="855"/>
                  </a:cubicBezTo>
                  <a:cubicBezTo>
                    <a:pt x="1005" y="851"/>
                    <a:pt x="999" y="865"/>
                    <a:pt x="990" y="867"/>
                  </a:cubicBezTo>
                  <a:cubicBezTo>
                    <a:pt x="989" y="866"/>
                    <a:pt x="989" y="865"/>
                    <a:pt x="989" y="862"/>
                  </a:cubicBezTo>
                  <a:cubicBezTo>
                    <a:pt x="986" y="863"/>
                    <a:pt x="986" y="867"/>
                    <a:pt x="982" y="866"/>
                  </a:cubicBezTo>
                  <a:cubicBezTo>
                    <a:pt x="982" y="863"/>
                    <a:pt x="980" y="864"/>
                    <a:pt x="981" y="861"/>
                  </a:cubicBezTo>
                  <a:cubicBezTo>
                    <a:pt x="980" y="858"/>
                    <a:pt x="983" y="860"/>
                    <a:pt x="983" y="858"/>
                  </a:cubicBezTo>
                  <a:cubicBezTo>
                    <a:pt x="979" y="858"/>
                    <a:pt x="974" y="864"/>
                    <a:pt x="968" y="866"/>
                  </a:cubicBezTo>
                  <a:cubicBezTo>
                    <a:pt x="968" y="862"/>
                    <a:pt x="968" y="862"/>
                    <a:pt x="968" y="862"/>
                  </a:cubicBezTo>
                  <a:cubicBezTo>
                    <a:pt x="964" y="861"/>
                    <a:pt x="965" y="866"/>
                    <a:pt x="961" y="865"/>
                  </a:cubicBezTo>
                  <a:cubicBezTo>
                    <a:pt x="961" y="864"/>
                    <a:pt x="961" y="863"/>
                    <a:pt x="960" y="862"/>
                  </a:cubicBezTo>
                  <a:cubicBezTo>
                    <a:pt x="958" y="863"/>
                    <a:pt x="958" y="864"/>
                    <a:pt x="958" y="866"/>
                  </a:cubicBezTo>
                  <a:cubicBezTo>
                    <a:pt x="957" y="862"/>
                    <a:pt x="951" y="866"/>
                    <a:pt x="953" y="861"/>
                  </a:cubicBezTo>
                  <a:cubicBezTo>
                    <a:pt x="950" y="861"/>
                    <a:pt x="952" y="867"/>
                    <a:pt x="948" y="865"/>
                  </a:cubicBezTo>
                  <a:cubicBezTo>
                    <a:pt x="950" y="867"/>
                    <a:pt x="951" y="870"/>
                    <a:pt x="950" y="875"/>
                  </a:cubicBezTo>
                  <a:cubicBezTo>
                    <a:pt x="949" y="878"/>
                    <a:pt x="943" y="877"/>
                    <a:pt x="944" y="882"/>
                  </a:cubicBezTo>
                  <a:cubicBezTo>
                    <a:pt x="940" y="882"/>
                    <a:pt x="939" y="883"/>
                    <a:pt x="935" y="882"/>
                  </a:cubicBezTo>
                  <a:cubicBezTo>
                    <a:pt x="936" y="878"/>
                    <a:pt x="938" y="874"/>
                    <a:pt x="940" y="871"/>
                  </a:cubicBezTo>
                  <a:cubicBezTo>
                    <a:pt x="943" y="871"/>
                    <a:pt x="942" y="869"/>
                    <a:pt x="944" y="871"/>
                  </a:cubicBezTo>
                  <a:cubicBezTo>
                    <a:pt x="946" y="870"/>
                    <a:pt x="947" y="866"/>
                    <a:pt x="946" y="865"/>
                  </a:cubicBezTo>
                  <a:cubicBezTo>
                    <a:pt x="936" y="864"/>
                    <a:pt x="934" y="872"/>
                    <a:pt x="929" y="879"/>
                  </a:cubicBezTo>
                  <a:cubicBezTo>
                    <a:pt x="927" y="878"/>
                    <a:pt x="927" y="876"/>
                    <a:pt x="927" y="874"/>
                  </a:cubicBezTo>
                  <a:cubicBezTo>
                    <a:pt x="917" y="877"/>
                    <a:pt x="924" y="885"/>
                    <a:pt x="919" y="891"/>
                  </a:cubicBezTo>
                  <a:cubicBezTo>
                    <a:pt x="915" y="892"/>
                    <a:pt x="916" y="891"/>
                    <a:pt x="912" y="890"/>
                  </a:cubicBezTo>
                  <a:cubicBezTo>
                    <a:pt x="909" y="896"/>
                    <a:pt x="908" y="903"/>
                    <a:pt x="902" y="905"/>
                  </a:cubicBezTo>
                  <a:cubicBezTo>
                    <a:pt x="896" y="903"/>
                    <a:pt x="890" y="905"/>
                    <a:pt x="887" y="899"/>
                  </a:cubicBezTo>
                  <a:cubicBezTo>
                    <a:pt x="889" y="884"/>
                    <a:pt x="908" y="887"/>
                    <a:pt x="914" y="876"/>
                  </a:cubicBezTo>
                  <a:cubicBezTo>
                    <a:pt x="917" y="876"/>
                    <a:pt x="914" y="878"/>
                    <a:pt x="916" y="879"/>
                  </a:cubicBezTo>
                  <a:cubicBezTo>
                    <a:pt x="923" y="869"/>
                    <a:pt x="939" y="868"/>
                    <a:pt x="942" y="854"/>
                  </a:cubicBezTo>
                  <a:cubicBezTo>
                    <a:pt x="952" y="854"/>
                    <a:pt x="952" y="854"/>
                    <a:pt x="952" y="854"/>
                  </a:cubicBezTo>
                  <a:cubicBezTo>
                    <a:pt x="954" y="851"/>
                    <a:pt x="955" y="848"/>
                    <a:pt x="957" y="846"/>
                  </a:cubicBezTo>
                  <a:cubicBezTo>
                    <a:pt x="959" y="845"/>
                    <a:pt x="958" y="847"/>
                    <a:pt x="960" y="848"/>
                  </a:cubicBezTo>
                  <a:cubicBezTo>
                    <a:pt x="962" y="847"/>
                    <a:pt x="960" y="843"/>
                    <a:pt x="961" y="843"/>
                  </a:cubicBezTo>
                  <a:cubicBezTo>
                    <a:pt x="966" y="845"/>
                    <a:pt x="969" y="839"/>
                    <a:pt x="971" y="835"/>
                  </a:cubicBezTo>
                  <a:cubicBezTo>
                    <a:pt x="970" y="832"/>
                    <a:pt x="970" y="838"/>
                    <a:pt x="968" y="836"/>
                  </a:cubicBezTo>
                  <a:cubicBezTo>
                    <a:pt x="969" y="834"/>
                    <a:pt x="968" y="833"/>
                    <a:pt x="968" y="832"/>
                  </a:cubicBezTo>
                  <a:cubicBezTo>
                    <a:pt x="966" y="835"/>
                    <a:pt x="956" y="846"/>
                    <a:pt x="950" y="844"/>
                  </a:cubicBezTo>
                  <a:cubicBezTo>
                    <a:pt x="950" y="843"/>
                    <a:pt x="952" y="841"/>
                    <a:pt x="951" y="841"/>
                  </a:cubicBezTo>
                  <a:cubicBezTo>
                    <a:pt x="948" y="842"/>
                    <a:pt x="948" y="846"/>
                    <a:pt x="945" y="848"/>
                  </a:cubicBezTo>
                  <a:cubicBezTo>
                    <a:pt x="942" y="848"/>
                    <a:pt x="941" y="847"/>
                    <a:pt x="940" y="845"/>
                  </a:cubicBezTo>
                  <a:cubicBezTo>
                    <a:pt x="937" y="846"/>
                    <a:pt x="938" y="852"/>
                    <a:pt x="932" y="852"/>
                  </a:cubicBezTo>
                  <a:cubicBezTo>
                    <a:pt x="937" y="850"/>
                    <a:pt x="933" y="844"/>
                    <a:pt x="932" y="840"/>
                  </a:cubicBezTo>
                  <a:cubicBezTo>
                    <a:pt x="929" y="842"/>
                    <a:pt x="928" y="846"/>
                    <a:pt x="923" y="846"/>
                  </a:cubicBezTo>
                  <a:cubicBezTo>
                    <a:pt x="922" y="844"/>
                    <a:pt x="922" y="842"/>
                    <a:pt x="922" y="839"/>
                  </a:cubicBezTo>
                  <a:cubicBezTo>
                    <a:pt x="917" y="839"/>
                    <a:pt x="917" y="844"/>
                    <a:pt x="916" y="848"/>
                  </a:cubicBezTo>
                  <a:cubicBezTo>
                    <a:pt x="914" y="848"/>
                    <a:pt x="913" y="847"/>
                    <a:pt x="912" y="847"/>
                  </a:cubicBezTo>
                  <a:cubicBezTo>
                    <a:pt x="910" y="847"/>
                    <a:pt x="911" y="850"/>
                    <a:pt x="909" y="849"/>
                  </a:cubicBezTo>
                  <a:cubicBezTo>
                    <a:pt x="910" y="851"/>
                    <a:pt x="913" y="848"/>
                    <a:pt x="916" y="850"/>
                  </a:cubicBezTo>
                  <a:cubicBezTo>
                    <a:pt x="915" y="853"/>
                    <a:pt x="914" y="856"/>
                    <a:pt x="910" y="856"/>
                  </a:cubicBezTo>
                  <a:cubicBezTo>
                    <a:pt x="912" y="860"/>
                    <a:pt x="912" y="861"/>
                    <a:pt x="909" y="863"/>
                  </a:cubicBezTo>
                  <a:cubicBezTo>
                    <a:pt x="906" y="863"/>
                    <a:pt x="908" y="858"/>
                    <a:pt x="907" y="855"/>
                  </a:cubicBezTo>
                  <a:cubicBezTo>
                    <a:pt x="906" y="855"/>
                    <a:pt x="905" y="856"/>
                    <a:pt x="905" y="857"/>
                  </a:cubicBezTo>
                  <a:cubicBezTo>
                    <a:pt x="903" y="853"/>
                    <a:pt x="908" y="852"/>
                    <a:pt x="906" y="847"/>
                  </a:cubicBezTo>
                  <a:cubicBezTo>
                    <a:pt x="911" y="845"/>
                    <a:pt x="912" y="840"/>
                    <a:pt x="917" y="838"/>
                  </a:cubicBezTo>
                  <a:cubicBezTo>
                    <a:pt x="919" y="839"/>
                    <a:pt x="915" y="840"/>
                    <a:pt x="916" y="841"/>
                  </a:cubicBezTo>
                  <a:cubicBezTo>
                    <a:pt x="917" y="842"/>
                    <a:pt x="921" y="837"/>
                    <a:pt x="922" y="834"/>
                  </a:cubicBezTo>
                  <a:cubicBezTo>
                    <a:pt x="922" y="833"/>
                    <a:pt x="920" y="834"/>
                    <a:pt x="919" y="834"/>
                  </a:cubicBezTo>
                  <a:cubicBezTo>
                    <a:pt x="926" y="827"/>
                    <a:pt x="934" y="822"/>
                    <a:pt x="943" y="819"/>
                  </a:cubicBezTo>
                  <a:cubicBezTo>
                    <a:pt x="942" y="822"/>
                    <a:pt x="946" y="820"/>
                    <a:pt x="945" y="823"/>
                  </a:cubicBezTo>
                  <a:cubicBezTo>
                    <a:pt x="948" y="822"/>
                    <a:pt x="945" y="817"/>
                    <a:pt x="949" y="815"/>
                  </a:cubicBezTo>
                  <a:cubicBezTo>
                    <a:pt x="960" y="820"/>
                    <a:pt x="946" y="829"/>
                    <a:pt x="942" y="834"/>
                  </a:cubicBezTo>
                  <a:cubicBezTo>
                    <a:pt x="946" y="836"/>
                    <a:pt x="947" y="837"/>
                    <a:pt x="947" y="842"/>
                  </a:cubicBezTo>
                  <a:cubicBezTo>
                    <a:pt x="949" y="840"/>
                    <a:pt x="948" y="839"/>
                    <a:pt x="948" y="835"/>
                  </a:cubicBezTo>
                  <a:cubicBezTo>
                    <a:pt x="953" y="833"/>
                    <a:pt x="954" y="826"/>
                    <a:pt x="959" y="823"/>
                  </a:cubicBezTo>
                  <a:cubicBezTo>
                    <a:pt x="957" y="822"/>
                    <a:pt x="955" y="820"/>
                    <a:pt x="955" y="817"/>
                  </a:cubicBezTo>
                  <a:cubicBezTo>
                    <a:pt x="960" y="817"/>
                    <a:pt x="969" y="816"/>
                    <a:pt x="967" y="808"/>
                  </a:cubicBezTo>
                  <a:cubicBezTo>
                    <a:pt x="969" y="807"/>
                    <a:pt x="971" y="807"/>
                    <a:pt x="972" y="805"/>
                  </a:cubicBezTo>
                  <a:cubicBezTo>
                    <a:pt x="974" y="806"/>
                    <a:pt x="970" y="807"/>
                    <a:pt x="971" y="808"/>
                  </a:cubicBezTo>
                  <a:cubicBezTo>
                    <a:pt x="973" y="807"/>
                    <a:pt x="975" y="810"/>
                    <a:pt x="974" y="806"/>
                  </a:cubicBezTo>
                  <a:cubicBezTo>
                    <a:pt x="977" y="808"/>
                    <a:pt x="978" y="805"/>
                    <a:pt x="981" y="805"/>
                  </a:cubicBezTo>
                  <a:cubicBezTo>
                    <a:pt x="982" y="807"/>
                    <a:pt x="978" y="811"/>
                    <a:pt x="977" y="814"/>
                  </a:cubicBezTo>
                  <a:cubicBezTo>
                    <a:pt x="976" y="814"/>
                    <a:pt x="976" y="812"/>
                    <a:pt x="975" y="812"/>
                  </a:cubicBezTo>
                  <a:cubicBezTo>
                    <a:pt x="976" y="815"/>
                    <a:pt x="969" y="822"/>
                    <a:pt x="975" y="823"/>
                  </a:cubicBezTo>
                  <a:cubicBezTo>
                    <a:pt x="975" y="826"/>
                    <a:pt x="974" y="827"/>
                    <a:pt x="973" y="830"/>
                  </a:cubicBezTo>
                  <a:cubicBezTo>
                    <a:pt x="974" y="831"/>
                    <a:pt x="978" y="829"/>
                    <a:pt x="980" y="829"/>
                  </a:cubicBezTo>
                  <a:cubicBezTo>
                    <a:pt x="979" y="826"/>
                    <a:pt x="979" y="825"/>
                    <a:pt x="976" y="826"/>
                  </a:cubicBezTo>
                  <a:cubicBezTo>
                    <a:pt x="976" y="823"/>
                    <a:pt x="978" y="821"/>
                    <a:pt x="977" y="818"/>
                  </a:cubicBezTo>
                  <a:cubicBezTo>
                    <a:pt x="980" y="817"/>
                    <a:pt x="980" y="818"/>
                    <a:pt x="983" y="819"/>
                  </a:cubicBezTo>
                  <a:cubicBezTo>
                    <a:pt x="986" y="818"/>
                    <a:pt x="988" y="809"/>
                    <a:pt x="993" y="814"/>
                  </a:cubicBezTo>
                  <a:cubicBezTo>
                    <a:pt x="998" y="810"/>
                    <a:pt x="997" y="801"/>
                    <a:pt x="1005" y="799"/>
                  </a:cubicBezTo>
                  <a:cubicBezTo>
                    <a:pt x="1004" y="797"/>
                    <a:pt x="1003" y="795"/>
                    <a:pt x="1004" y="792"/>
                  </a:cubicBezTo>
                  <a:cubicBezTo>
                    <a:pt x="1006" y="791"/>
                    <a:pt x="1007" y="789"/>
                    <a:pt x="1010" y="790"/>
                  </a:cubicBezTo>
                  <a:cubicBezTo>
                    <a:pt x="1010" y="793"/>
                    <a:pt x="1010" y="793"/>
                    <a:pt x="1010" y="793"/>
                  </a:cubicBezTo>
                  <a:cubicBezTo>
                    <a:pt x="1014" y="792"/>
                    <a:pt x="1015" y="788"/>
                    <a:pt x="1016" y="784"/>
                  </a:cubicBezTo>
                  <a:cubicBezTo>
                    <a:pt x="1022" y="786"/>
                    <a:pt x="1021" y="779"/>
                    <a:pt x="1025" y="777"/>
                  </a:cubicBezTo>
                  <a:cubicBezTo>
                    <a:pt x="1026" y="778"/>
                    <a:pt x="1028" y="778"/>
                    <a:pt x="1030" y="778"/>
                  </a:cubicBezTo>
                  <a:cubicBezTo>
                    <a:pt x="1030" y="782"/>
                    <a:pt x="1029" y="781"/>
                    <a:pt x="1030" y="785"/>
                  </a:cubicBezTo>
                  <a:cubicBezTo>
                    <a:pt x="1028" y="786"/>
                    <a:pt x="1028" y="784"/>
                    <a:pt x="1026" y="784"/>
                  </a:cubicBezTo>
                  <a:cubicBezTo>
                    <a:pt x="1032" y="792"/>
                    <a:pt x="1025" y="800"/>
                    <a:pt x="1017" y="802"/>
                  </a:cubicBezTo>
                  <a:cubicBezTo>
                    <a:pt x="1018" y="803"/>
                    <a:pt x="1020" y="804"/>
                    <a:pt x="1019" y="807"/>
                  </a:cubicBezTo>
                  <a:cubicBezTo>
                    <a:pt x="1023" y="807"/>
                    <a:pt x="1023" y="807"/>
                    <a:pt x="1023" y="807"/>
                  </a:cubicBezTo>
                  <a:cubicBezTo>
                    <a:pt x="1026" y="806"/>
                    <a:pt x="1021" y="805"/>
                    <a:pt x="1022" y="803"/>
                  </a:cubicBezTo>
                  <a:cubicBezTo>
                    <a:pt x="1025" y="801"/>
                    <a:pt x="1029" y="802"/>
                    <a:pt x="1032" y="800"/>
                  </a:cubicBezTo>
                  <a:cubicBezTo>
                    <a:pt x="1032" y="798"/>
                    <a:pt x="1030" y="796"/>
                    <a:pt x="1034" y="796"/>
                  </a:cubicBezTo>
                  <a:cubicBezTo>
                    <a:pt x="1031" y="794"/>
                    <a:pt x="1032" y="789"/>
                    <a:pt x="1031" y="785"/>
                  </a:cubicBezTo>
                  <a:cubicBezTo>
                    <a:pt x="1040" y="778"/>
                    <a:pt x="1050" y="771"/>
                    <a:pt x="1060" y="766"/>
                  </a:cubicBezTo>
                  <a:cubicBezTo>
                    <a:pt x="1060" y="768"/>
                    <a:pt x="1062" y="768"/>
                    <a:pt x="1061" y="770"/>
                  </a:cubicBezTo>
                  <a:cubicBezTo>
                    <a:pt x="1056" y="771"/>
                    <a:pt x="1055" y="778"/>
                    <a:pt x="1051" y="781"/>
                  </a:cubicBezTo>
                  <a:cubicBezTo>
                    <a:pt x="1053" y="785"/>
                    <a:pt x="1060" y="777"/>
                    <a:pt x="1063" y="780"/>
                  </a:cubicBezTo>
                  <a:cubicBezTo>
                    <a:pt x="1063" y="781"/>
                    <a:pt x="1062" y="781"/>
                    <a:pt x="1063" y="782"/>
                  </a:cubicBezTo>
                  <a:cubicBezTo>
                    <a:pt x="1054" y="786"/>
                    <a:pt x="1053" y="801"/>
                    <a:pt x="1041" y="795"/>
                  </a:cubicBezTo>
                  <a:close/>
                  <a:moveTo>
                    <a:pt x="929" y="862"/>
                  </a:moveTo>
                  <a:cubicBezTo>
                    <a:pt x="930" y="866"/>
                    <a:pt x="928" y="867"/>
                    <a:pt x="924" y="867"/>
                  </a:cubicBezTo>
                  <a:cubicBezTo>
                    <a:pt x="921" y="863"/>
                    <a:pt x="923" y="859"/>
                    <a:pt x="928" y="858"/>
                  </a:cubicBezTo>
                  <a:cubicBezTo>
                    <a:pt x="930" y="861"/>
                    <a:pt x="924" y="863"/>
                    <a:pt x="929" y="862"/>
                  </a:cubicBezTo>
                  <a:close/>
                  <a:moveTo>
                    <a:pt x="1047" y="751"/>
                  </a:moveTo>
                  <a:cubicBezTo>
                    <a:pt x="1044" y="757"/>
                    <a:pt x="1034" y="753"/>
                    <a:pt x="1038" y="744"/>
                  </a:cubicBezTo>
                  <a:cubicBezTo>
                    <a:pt x="1039" y="743"/>
                    <a:pt x="1042" y="746"/>
                    <a:pt x="1043" y="743"/>
                  </a:cubicBezTo>
                  <a:cubicBezTo>
                    <a:pt x="1045" y="743"/>
                    <a:pt x="1043" y="746"/>
                    <a:pt x="1042" y="746"/>
                  </a:cubicBezTo>
                  <a:cubicBezTo>
                    <a:pt x="1045" y="745"/>
                    <a:pt x="1044" y="749"/>
                    <a:pt x="1047" y="751"/>
                  </a:cubicBezTo>
                  <a:close/>
                  <a:moveTo>
                    <a:pt x="1038" y="768"/>
                  </a:moveTo>
                  <a:cubicBezTo>
                    <a:pt x="1038" y="767"/>
                    <a:pt x="1041" y="762"/>
                    <a:pt x="1045" y="763"/>
                  </a:cubicBezTo>
                  <a:cubicBezTo>
                    <a:pt x="1045" y="766"/>
                    <a:pt x="1043" y="769"/>
                    <a:pt x="1038" y="769"/>
                  </a:cubicBezTo>
                  <a:cubicBezTo>
                    <a:pt x="1037" y="769"/>
                    <a:pt x="1038" y="768"/>
                    <a:pt x="1039" y="769"/>
                  </a:cubicBezTo>
                  <a:cubicBezTo>
                    <a:pt x="1040" y="767"/>
                    <a:pt x="1038" y="767"/>
                    <a:pt x="1038" y="768"/>
                  </a:cubicBezTo>
                  <a:close/>
                  <a:moveTo>
                    <a:pt x="1040" y="718"/>
                  </a:moveTo>
                  <a:cubicBezTo>
                    <a:pt x="1037" y="718"/>
                    <a:pt x="1037" y="716"/>
                    <a:pt x="1034" y="717"/>
                  </a:cubicBezTo>
                  <a:cubicBezTo>
                    <a:pt x="1037" y="713"/>
                    <a:pt x="1043" y="711"/>
                    <a:pt x="1045" y="704"/>
                  </a:cubicBezTo>
                  <a:cubicBezTo>
                    <a:pt x="1048" y="704"/>
                    <a:pt x="1046" y="709"/>
                    <a:pt x="1050" y="707"/>
                  </a:cubicBezTo>
                  <a:cubicBezTo>
                    <a:pt x="1049" y="713"/>
                    <a:pt x="1042" y="713"/>
                    <a:pt x="1040" y="718"/>
                  </a:cubicBezTo>
                  <a:close/>
                  <a:moveTo>
                    <a:pt x="1042" y="720"/>
                  </a:moveTo>
                  <a:cubicBezTo>
                    <a:pt x="1041" y="724"/>
                    <a:pt x="1042" y="723"/>
                    <a:pt x="1041" y="726"/>
                  </a:cubicBezTo>
                  <a:cubicBezTo>
                    <a:pt x="1037" y="725"/>
                    <a:pt x="1036" y="730"/>
                    <a:pt x="1033" y="728"/>
                  </a:cubicBezTo>
                  <a:cubicBezTo>
                    <a:pt x="1036" y="725"/>
                    <a:pt x="1036" y="720"/>
                    <a:pt x="1042" y="720"/>
                  </a:cubicBezTo>
                  <a:close/>
                  <a:moveTo>
                    <a:pt x="1051" y="760"/>
                  </a:moveTo>
                  <a:cubicBezTo>
                    <a:pt x="1050" y="757"/>
                    <a:pt x="1053" y="757"/>
                    <a:pt x="1054" y="755"/>
                  </a:cubicBezTo>
                  <a:cubicBezTo>
                    <a:pt x="1058" y="758"/>
                    <a:pt x="1062" y="748"/>
                    <a:pt x="1070" y="750"/>
                  </a:cubicBezTo>
                  <a:cubicBezTo>
                    <a:pt x="1064" y="756"/>
                    <a:pt x="1059" y="759"/>
                    <a:pt x="1051" y="760"/>
                  </a:cubicBezTo>
                  <a:close/>
                  <a:moveTo>
                    <a:pt x="1065" y="765"/>
                  </a:moveTo>
                  <a:cubicBezTo>
                    <a:pt x="1065" y="766"/>
                    <a:pt x="1064" y="767"/>
                    <a:pt x="1064" y="769"/>
                  </a:cubicBezTo>
                  <a:cubicBezTo>
                    <a:pt x="1061" y="769"/>
                    <a:pt x="1061" y="765"/>
                    <a:pt x="1062" y="764"/>
                  </a:cubicBezTo>
                  <a:cubicBezTo>
                    <a:pt x="1064" y="764"/>
                    <a:pt x="1064" y="765"/>
                    <a:pt x="1065" y="765"/>
                  </a:cubicBezTo>
                  <a:close/>
                  <a:moveTo>
                    <a:pt x="1066" y="831"/>
                  </a:moveTo>
                  <a:cubicBezTo>
                    <a:pt x="1065" y="830"/>
                    <a:pt x="1064" y="830"/>
                    <a:pt x="1063" y="830"/>
                  </a:cubicBezTo>
                  <a:cubicBezTo>
                    <a:pt x="1064" y="828"/>
                    <a:pt x="1065" y="827"/>
                    <a:pt x="1067" y="827"/>
                  </a:cubicBezTo>
                  <a:cubicBezTo>
                    <a:pt x="1067" y="829"/>
                    <a:pt x="1066" y="830"/>
                    <a:pt x="1066" y="831"/>
                  </a:cubicBezTo>
                  <a:close/>
                  <a:moveTo>
                    <a:pt x="1064" y="777"/>
                  </a:moveTo>
                  <a:cubicBezTo>
                    <a:pt x="1064" y="773"/>
                    <a:pt x="1064" y="773"/>
                    <a:pt x="1064" y="773"/>
                  </a:cubicBezTo>
                  <a:cubicBezTo>
                    <a:pt x="1066" y="773"/>
                    <a:pt x="1068" y="774"/>
                    <a:pt x="1068" y="776"/>
                  </a:cubicBezTo>
                  <a:cubicBezTo>
                    <a:pt x="1067" y="777"/>
                    <a:pt x="1066" y="777"/>
                    <a:pt x="1064" y="777"/>
                  </a:cubicBezTo>
                  <a:close/>
                  <a:moveTo>
                    <a:pt x="1111" y="821"/>
                  </a:moveTo>
                  <a:cubicBezTo>
                    <a:pt x="1111" y="824"/>
                    <a:pt x="1107" y="823"/>
                    <a:pt x="1107" y="827"/>
                  </a:cubicBezTo>
                  <a:cubicBezTo>
                    <a:pt x="1105" y="827"/>
                    <a:pt x="1105" y="824"/>
                    <a:pt x="1102" y="825"/>
                  </a:cubicBezTo>
                  <a:cubicBezTo>
                    <a:pt x="1105" y="824"/>
                    <a:pt x="1106" y="821"/>
                    <a:pt x="1111" y="821"/>
                  </a:cubicBezTo>
                  <a:close/>
                  <a:moveTo>
                    <a:pt x="1120" y="787"/>
                  </a:moveTo>
                  <a:cubicBezTo>
                    <a:pt x="1120" y="784"/>
                    <a:pt x="1123" y="784"/>
                    <a:pt x="1125" y="784"/>
                  </a:cubicBezTo>
                  <a:cubicBezTo>
                    <a:pt x="1125" y="786"/>
                    <a:pt x="1123" y="787"/>
                    <a:pt x="1120" y="787"/>
                  </a:cubicBezTo>
                  <a:close/>
                  <a:moveTo>
                    <a:pt x="1125" y="761"/>
                  </a:moveTo>
                  <a:cubicBezTo>
                    <a:pt x="1124" y="764"/>
                    <a:pt x="1125" y="767"/>
                    <a:pt x="1121" y="767"/>
                  </a:cubicBezTo>
                  <a:cubicBezTo>
                    <a:pt x="1119" y="764"/>
                    <a:pt x="1122" y="761"/>
                    <a:pt x="1125" y="761"/>
                  </a:cubicBezTo>
                  <a:close/>
                  <a:moveTo>
                    <a:pt x="1122" y="773"/>
                  </a:moveTo>
                  <a:cubicBezTo>
                    <a:pt x="1123" y="771"/>
                    <a:pt x="1120" y="771"/>
                    <a:pt x="1121" y="769"/>
                  </a:cubicBezTo>
                  <a:cubicBezTo>
                    <a:pt x="1126" y="769"/>
                    <a:pt x="1131" y="763"/>
                    <a:pt x="1131" y="771"/>
                  </a:cubicBezTo>
                  <a:cubicBezTo>
                    <a:pt x="1128" y="771"/>
                    <a:pt x="1127" y="772"/>
                    <a:pt x="1122" y="773"/>
                  </a:cubicBezTo>
                  <a:close/>
                  <a:moveTo>
                    <a:pt x="1135" y="808"/>
                  </a:moveTo>
                  <a:cubicBezTo>
                    <a:pt x="1135" y="810"/>
                    <a:pt x="1134" y="811"/>
                    <a:pt x="1132" y="810"/>
                  </a:cubicBezTo>
                  <a:cubicBezTo>
                    <a:pt x="1132" y="811"/>
                    <a:pt x="1133" y="812"/>
                    <a:pt x="1133" y="813"/>
                  </a:cubicBezTo>
                  <a:cubicBezTo>
                    <a:pt x="1130" y="813"/>
                    <a:pt x="1130" y="813"/>
                    <a:pt x="1130" y="813"/>
                  </a:cubicBezTo>
                  <a:cubicBezTo>
                    <a:pt x="1130" y="812"/>
                    <a:pt x="1130" y="810"/>
                    <a:pt x="1129" y="810"/>
                  </a:cubicBezTo>
                  <a:cubicBezTo>
                    <a:pt x="1129" y="809"/>
                    <a:pt x="1130" y="810"/>
                    <a:pt x="1130" y="810"/>
                  </a:cubicBezTo>
                  <a:cubicBezTo>
                    <a:pt x="1131" y="810"/>
                    <a:pt x="1131" y="809"/>
                    <a:pt x="1131" y="808"/>
                  </a:cubicBezTo>
                  <a:lnTo>
                    <a:pt x="1135" y="808"/>
                  </a:lnTo>
                  <a:close/>
                  <a:moveTo>
                    <a:pt x="1128" y="750"/>
                  </a:moveTo>
                  <a:cubicBezTo>
                    <a:pt x="1131" y="749"/>
                    <a:pt x="1131" y="754"/>
                    <a:pt x="1131" y="750"/>
                  </a:cubicBezTo>
                  <a:cubicBezTo>
                    <a:pt x="1132" y="750"/>
                    <a:pt x="1132" y="752"/>
                    <a:pt x="1132" y="753"/>
                  </a:cubicBezTo>
                  <a:cubicBezTo>
                    <a:pt x="1131" y="753"/>
                    <a:pt x="1130" y="753"/>
                    <a:pt x="1130" y="754"/>
                  </a:cubicBezTo>
                  <a:cubicBezTo>
                    <a:pt x="1129" y="754"/>
                    <a:pt x="1129" y="753"/>
                    <a:pt x="1129" y="752"/>
                  </a:cubicBezTo>
                  <a:cubicBezTo>
                    <a:pt x="1128" y="752"/>
                    <a:pt x="1128" y="752"/>
                    <a:pt x="1128" y="753"/>
                  </a:cubicBezTo>
                  <a:cubicBezTo>
                    <a:pt x="1127" y="753"/>
                    <a:pt x="1127" y="752"/>
                    <a:pt x="1127" y="751"/>
                  </a:cubicBezTo>
                  <a:cubicBezTo>
                    <a:pt x="1128" y="751"/>
                    <a:pt x="1128" y="751"/>
                    <a:pt x="1128" y="750"/>
                  </a:cubicBezTo>
                  <a:close/>
                  <a:moveTo>
                    <a:pt x="1126" y="756"/>
                  </a:moveTo>
                  <a:cubicBezTo>
                    <a:pt x="1125" y="759"/>
                    <a:pt x="1122" y="761"/>
                    <a:pt x="1118" y="762"/>
                  </a:cubicBezTo>
                  <a:cubicBezTo>
                    <a:pt x="1120" y="758"/>
                    <a:pt x="1115" y="759"/>
                    <a:pt x="1115" y="755"/>
                  </a:cubicBezTo>
                  <a:cubicBezTo>
                    <a:pt x="1117" y="755"/>
                    <a:pt x="1119" y="755"/>
                    <a:pt x="1119" y="754"/>
                  </a:cubicBezTo>
                  <a:cubicBezTo>
                    <a:pt x="1122" y="754"/>
                    <a:pt x="1121" y="758"/>
                    <a:pt x="1126" y="756"/>
                  </a:cubicBezTo>
                  <a:close/>
                  <a:moveTo>
                    <a:pt x="1121" y="731"/>
                  </a:moveTo>
                  <a:cubicBezTo>
                    <a:pt x="1120" y="733"/>
                    <a:pt x="1120" y="734"/>
                    <a:pt x="1119" y="735"/>
                  </a:cubicBezTo>
                  <a:cubicBezTo>
                    <a:pt x="1116" y="735"/>
                    <a:pt x="1117" y="730"/>
                    <a:pt x="1121" y="731"/>
                  </a:cubicBezTo>
                  <a:close/>
                  <a:moveTo>
                    <a:pt x="1103" y="692"/>
                  </a:moveTo>
                  <a:cubicBezTo>
                    <a:pt x="1104" y="693"/>
                    <a:pt x="1104" y="694"/>
                    <a:pt x="1105" y="694"/>
                  </a:cubicBezTo>
                  <a:cubicBezTo>
                    <a:pt x="1105" y="697"/>
                    <a:pt x="1103" y="699"/>
                    <a:pt x="1100" y="700"/>
                  </a:cubicBezTo>
                  <a:cubicBezTo>
                    <a:pt x="1098" y="698"/>
                    <a:pt x="1101" y="694"/>
                    <a:pt x="1103" y="692"/>
                  </a:cubicBezTo>
                  <a:close/>
                  <a:moveTo>
                    <a:pt x="1091" y="752"/>
                  </a:moveTo>
                  <a:cubicBezTo>
                    <a:pt x="1093" y="751"/>
                    <a:pt x="1093" y="752"/>
                    <a:pt x="1094" y="753"/>
                  </a:cubicBezTo>
                  <a:cubicBezTo>
                    <a:pt x="1100" y="744"/>
                    <a:pt x="1113" y="742"/>
                    <a:pt x="1122" y="736"/>
                  </a:cubicBezTo>
                  <a:cubicBezTo>
                    <a:pt x="1121" y="739"/>
                    <a:pt x="1120" y="741"/>
                    <a:pt x="1119" y="743"/>
                  </a:cubicBezTo>
                  <a:cubicBezTo>
                    <a:pt x="1116" y="744"/>
                    <a:pt x="1117" y="742"/>
                    <a:pt x="1114" y="743"/>
                  </a:cubicBezTo>
                  <a:cubicBezTo>
                    <a:pt x="1114" y="745"/>
                    <a:pt x="1115" y="746"/>
                    <a:pt x="1116" y="746"/>
                  </a:cubicBezTo>
                  <a:cubicBezTo>
                    <a:pt x="1120" y="747"/>
                    <a:pt x="1119" y="742"/>
                    <a:pt x="1123" y="743"/>
                  </a:cubicBezTo>
                  <a:cubicBezTo>
                    <a:pt x="1122" y="750"/>
                    <a:pt x="1119" y="753"/>
                    <a:pt x="1113" y="754"/>
                  </a:cubicBezTo>
                  <a:cubicBezTo>
                    <a:pt x="1112" y="755"/>
                    <a:pt x="1111" y="756"/>
                    <a:pt x="1110" y="757"/>
                  </a:cubicBezTo>
                  <a:cubicBezTo>
                    <a:pt x="1110" y="759"/>
                    <a:pt x="1111" y="757"/>
                    <a:pt x="1113" y="757"/>
                  </a:cubicBezTo>
                  <a:cubicBezTo>
                    <a:pt x="1111" y="761"/>
                    <a:pt x="1112" y="765"/>
                    <a:pt x="1115" y="766"/>
                  </a:cubicBezTo>
                  <a:cubicBezTo>
                    <a:pt x="1116" y="769"/>
                    <a:pt x="1114" y="770"/>
                    <a:pt x="1113" y="772"/>
                  </a:cubicBezTo>
                  <a:cubicBezTo>
                    <a:pt x="1110" y="771"/>
                    <a:pt x="1108" y="767"/>
                    <a:pt x="1111" y="765"/>
                  </a:cubicBezTo>
                  <a:cubicBezTo>
                    <a:pt x="1105" y="767"/>
                    <a:pt x="1102" y="772"/>
                    <a:pt x="1096" y="773"/>
                  </a:cubicBezTo>
                  <a:cubicBezTo>
                    <a:pt x="1095" y="773"/>
                    <a:pt x="1096" y="772"/>
                    <a:pt x="1096" y="771"/>
                  </a:cubicBezTo>
                  <a:cubicBezTo>
                    <a:pt x="1091" y="773"/>
                    <a:pt x="1088" y="775"/>
                    <a:pt x="1084" y="778"/>
                  </a:cubicBezTo>
                  <a:cubicBezTo>
                    <a:pt x="1081" y="776"/>
                    <a:pt x="1086" y="774"/>
                    <a:pt x="1087" y="773"/>
                  </a:cubicBezTo>
                  <a:cubicBezTo>
                    <a:pt x="1083" y="769"/>
                    <a:pt x="1090" y="765"/>
                    <a:pt x="1086" y="759"/>
                  </a:cubicBezTo>
                  <a:cubicBezTo>
                    <a:pt x="1086" y="758"/>
                    <a:pt x="1082" y="761"/>
                    <a:pt x="1082" y="756"/>
                  </a:cubicBezTo>
                  <a:cubicBezTo>
                    <a:pt x="1086" y="758"/>
                    <a:pt x="1091" y="757"/>
                    <a:pt x="1091" y="752"/>
                  </a:cubicBezTo>
                  <a:close/>
                  <a:moveTo>
                    <a:pt x="1083" y="748"/>
                  </a:moveTo>
                  <a:cubicBezTo>
                    <a:pt x="1081" y="750"/>
                    <a:pt x="1078" y="748"/>
                    <a:pt x="1076" y="749"/>
                  </a:cubicBezTo>
                  <a:cubicBezTo>
                    <a:pt x="1076" y="747"/>
                    <a:pt x="1083" y="743"/>
                    <a:pt x="1083" y="748"/>
                  </a:cubicBezTo>
                  <a:close/>
                  <a:moveTo>
                    <a:pt x="1076" y="807"/>
                  </a:moveTo>
                  <a:cubicBezTo>
                    <a:pt x="1076" y="803"/>
                    <a:pt x="1072" y="803"/>
                    <a:pt x="1073" y="798"/>
                  </a:cubicBezTo>
                  <a:cubicBezTo>
                    <a:pt x="1074" y="796"/>
                    <a:pt x="1079" y="795"/>
                    <a:pt x="1081" y="797"/>
                  </a:cubicBezTo>
                  <a:cubicBezTo>
                    <a:pt x="1084" y="797"/>
                    <a:pt x="1080" y="795"/>
                    <a:pt x="1081" y="793"/>
                  </a:cubicBezTo>
                  <a:cubicBezTo>
                    <a:pt x="1086" y="793"/>
                    <a:pt x="1087" y="790"/>
                    <a:pt x="1091" y="789"/>
                  </a:cubicBezTo>
                  <a:cubicBezTo>
                    <a:pt x="1092" y="786"/>
                    <a:pt x="1088" y="788"/>
                    <a:pt x="1089" y="785"/>
                  </a:cubicBezTo>
                  <a:cubicBezTo>
                    <a:pt x="1090" y="783"/>
                    <a:pt x="1093" y="782"/>
                    <a:pt x="1096" y="782"/>
                  </a:cubicBezTo>
                  <a:cubicBezTo>
                    <a:pt x="1095" y="779"/>
                    <a:pt x="1095" y="777"/>
                    <a:pt x="1096" y="774"/>
                  </a:cubicBezTo>
                  <a:cubicBezTo>
                    <a:pt x="1099" y="774"/>
                    <a:pt x="1099" y="774"/>
                    <a:pt x="1099" y="774"/>
                  </a:cubicBezTo>
                  <a:cubicBezTo>
                    <a:pt x="1099" y="777"/>
                    <a:pt x="1101" y="779"/>
                    <a:pt x="1099" y="781"/>
                  </a:cubicBezTo>
                  <a:cubicBezTo>
                    <a:pt x="1103" y="781"/>
                    <a:pt x="1103" y="777"/>
                    <a:pt x="1103" y="774"/>
                  </a:cubicBezTo>
                  <a:cubicBezTo>
                    <a:pt x="1108" y="776"/>
                    <a:pt x="1106" y="775"/>
                    <a:pt x="1112" y="774"/>
                  </a:cubicBezTo>
                  <a:cubicBezTo>
                    <a:pt x="1112" y="777"/>
                    <a:pt x="1114" y="779"/>
                    <a:pt x="1113" y="782"/>
                  </a:cubicBezTo>
                  <a:cubicBezTo>
                    <a:pt x="1103" y="786"/>
                    <a:pt x="1102" y="797"/>
                    <a:pt x="1092" y="800"/>
                  </a:cubicBezTo>
                  <a:cubicBezTo>
                    <a:pt x="1090" y="800"/>
                    <a:pt x="1090" y="798"/>
                    <a:pt x="1088" y="797"/>
                  </a:cubicBezTo>
                  <a:cubicBezTo>
                    <a:pt x="1084" y="805"/>
                    <a:pt x="1081" y="815"/>
                    <a:pt x="1070" y="816"/>
                  </a:cubicBezTo>
                  <a:cubicBezTo>
                    <a:pt x="1071" y="812"/>
                    <a:pt x="1076" y="812"/>
                    <a:pt x="1076" y="807"/>
                  </a:cubicBezTo>
                  <a:close/>
                  <a:moveTo>
                    <a:pt x="1066" y="712"/>
                  </a:moveTo>
                  <a:cubicBezTo>
                    <a:pt x="1069" y="714"/>
                    <a:pt x="1066" y="717"/>
                    <a:pt x="1069" y="719"/>
                  </a:cubicBezTo>
                  <a:cubicBezTo>
                    <a:pt x="1067" y="723"/>
                    <a:pt x="1063" y="724"/>
                    <a:pt x="1059" y="724"/>
                  </a:cubicBezTo>
                  <a:cubicBezTo>
                    <a:pt x="1060" y="720"/>
                    <a:pt x="1057" y="720"/>
                    <a:pt x="1055" y="719"/>
                  </a:cubicBezTo>
                  <a:cubicBezTo>
                    <a:pt x="1056" y="715"/>
                    <a:pt x="1060" y="712"/>
                    <a:pt x="1066" y="712"/>
                  </a:cubicBezTo>
                  <a:close/>
                  <a:moveTo>
                    <a:pt x="1054" y="736"/>
                  </a:moveTo>
                  <a:cubicBezTo>
                    <a:pt x="1054" y="737"/>
                    <a:pt x="1056" y="740"/>
                    <a:pt x="1054" y="740"/>
                  </a:cubicBezTo>
                  <a:cubicBezTo>
                    <a:pt x="1054" y="742"/>
                    <a:pt x="1056" y="739"/>
                    <a:pt x="1059" y="740"/>
                  </a:cubicBezTo>
                  <a:cubicBezTo>
                    <a:pt x="1059" y="737"/>
                    <a:pt x="1057" y="737"/>
                    <a:pt x="1057" y="734"/>
                  </a:cubicBezTo>
                  <a:cubicBezTo>
                    <a:pt x="1059" y="732"/>
                    <a:pt x="1063" y="731"/>
                    <a:pt x="1063" y="726"/>
                  </a:cubicBezTo>
                  <a:cubicBezTo>
                    <a:pt x="1067" y="726"/>
                    <a:pt x="1067" y="725"/>
                    <a:pt x="1070" y="726"/>
                  </a:cubicBezTo>
                  <a:cubicBezTo>
                    <a:pt x="1070" y="731"/>
                    <a:pt x="1068" y="731"/>
                    <a:pt x="1068" y="734"/>
                  </a:cubicBezTo>
                  <a:cubicBezTo>
                    <a:pt x="1066" y="734"/>
                    <a:pt x="1065" y="733"/>
                    <a:pt x="1062" y="733"/>
                  </a:cubicBezTo>
                  <a:cubicBezTo>
                    <a:pt x="1062" y="736"/>
                    <a:pt x="1063" y="737"/>
                    <a:pt x="1065" y="737"/>
                  </a:cubicBezTo>
                  <a:cubicBezTo>
                    <a:pt x="1065" y="740"/>
                    <a:pt x="1063" y="740"/>
                    <a:pt x="1062" y="742"/>
                  </a:cubicBezTo>
                  <a:cubicBezTo>
                    <a:pt x="1061" y="741"/>
                    <a:pt x="1061" y="740"/>
                    <a:pt x="1061" y="739"/>
                  </a:cubicBezTo>
                  <a:cubicBezTo>
                    <a:pt x="1058" y="740"/>
                    <a:pt x="1059" y="742"/>
                    <a:pt x="1059" y="745"/>
                  </a:cubicBezTo>
                  <a:cubicBezTo>
                    <a:pt x="1056" y="747"/>
                    <a:pt x="1056" y="753"/>
                    <a:pt x="1050" y="750"/>
                  </a:cubicBezTo>
                  <a:cubicBezTo>
                    <a:pt x="1051" y="749"/>
                    <a:pt x="1052" y="748"/>
                    <a:pt x="1052" y="746"/>
                  </a:cubicBezTo>
                  <a:cubicBezTo>
                    <a:pt x="1050" y="744"/>
                    <a:pt x="1049" y="747"/>
                    <a:pt x="1047" y="747"/>
                  </a:cubicBezTo>
                  <a:cubicBezTo>
                    <a:pt x="1042" y="742"/>
                    <a:pt x="1049" y="737"/>
                    <a:pt x="1054" y="736"/>
                  </a:cubicBezTo>
                  <a:close/>
                  <a:moveTo>
                    <a:pt x="1050" y="704"/>
                  </a:moveTo>
                  <a:cubicBezTo>
                    <a:pt x="1047" y="705"/>
                    <a:pt x="1047" y="703"/>
                    <a:pt x="1044" y="704"/>
                  </a:cubicBezTo>
                  <a:cubicBezTo>
                    <a:pt x="1043" y="700"/>
                    <a:pt x="1047" y="701"/>
                    <a:pt x="1047" y="698"/>
                  </a:cubicBezTo>
                  <a:cubicBezTo>
                    <a:pt x="1039" y="702"/>
                    <a:pt x="1040" y="714"/>
                    <a:pt x="1031" y="716"/>
                  </a:cubicBezTo>
                  <a:cubicBezTo>
                    <a:pt x="1028" y="714"/>
                    <a:pt x="1033" y="711"/>
                    <a:pt x="1030" y="710"/>
                  </a:cubicBezTo>
                  <a:cubicBezTo>
                    <a:pt x="1022" y="710"/>
                    <a:pt x="1024" y="721"/>
                    <a:pt x="1016" y="721"/>
                  </a:cubicBezTo>
                  <a:cubicBezTo>
                    <a:pt x="1015" y="717"/>
                    <a:pt x="1020" y="715"/>
                    <a:pt x="1015" y="717"/>
                  </a:cubicBezTo>
                  <a:cubicBezTo>
                    <a:pt x="1014" y="711"/>
                    <a:pt x="1018" y="712"/>
                    <a:pt x="1020" y="710"/>
                  </a:cubicBezTo>
                  <a:cubicBezTo>
                    <a:pt x="1019" y="707"/>
                    <a:pt x="1018" y="711"/>
                    <a:pt x="1016" y="710"/>
                  </a:cubicBezTo>
                  <a:cubicBezTo>
                    <a:pt x="1017" y="705"/>
                    <a:pt x="1024" y="704"/>
                    <a:pt x="1019" y="697"/>
                  </a:cubicBezTo>
                  <a:cubicBezTo>
                    <a:pt x="1021" y="697"/>
                    <a:pt x="1023" y="697"/>
                    <a:pt x="1023" y="696"/>
                  </a:cubicBezTo>
                  <a:cubicBezTo>
                    <a:pt x="1026" y="697"/>
                    <a:pt x="1023" y="699"/>
                    <a:pt x="1023" y="701"/>
                  </a:cubicBezTo>
                  <a:cubicBezTo>
                    <a:pt x="1026" y="703"/>
                    <a:pt x="1026" y="700"/>
                    <a:pt x="1030" y="700"/>
                  </a:cubicBezTo>
                  <a:cubicBezTo>
                    <a:pt x="1038" y="705"/>
                    <a:pt x="1043" y="693"/>
                    <a:pt x="1051" y="692"/>
                  </a:cubicBezTo>
                  <a:cubicBezTo>
                    <a:pt x="1048" y="697"/>
                    <a:pt x="1053" y="699"/>
                    <a:pt x="1050" y="704"/>
                  </a:cubicBezTo>
                  <a:close/>
                  <a:moveTo>
                    <a:pt x="1067" y="678"/>
                  </a:moveTo>
                  <a:cubicBezTo>
                    <a:pt x="1065" y="679"/>
                    <a:pt x="1065" y="678"/>
                    <a:pt x="1064" y="678"/>
                  </a:cubicBezTo>
                  <a:cubicBezTo>
                    <a:pt x="1064" y="675"/>
                    <a:pt x="1065" y="674"/>
                    <a:pt x="1068" y="675"/>
                  </a:cubicBezTo>
                  <a:cubicBezTo>
                    <a:pt x="1068" y="677"/>
                    <a:pt x="1067" y="677"/>
                    <a:pt x="1067" y="678"/>
                  </a:cubicBezTo>
                  <a:close/>
                  <a:moveTo>
                    <a:pt x="1067" y="520"/>
                  </a:moveTo>
                  <a:cubicBezTo>
                    <a:pt x="1068" y="518"/>
                    <a:pt x="1069" y="516"/>
                    <a:pt x="1072" y="517"/>
                  </a:cubicBezTo>
                  <a:cubicBezTo>
                    <a:pt x="1072" y="519"/>
                    <a:pt x="1068" y="521"/>
                    <a:pt x="1067" y="520"/>
                  </a:cubicBezTo>
                  <a:close/>
                  <a:moveTo>
                    <a:pt x="1100" y="574"/>
                  </a:moveTo>
                  <a:cubicBezTo>
                    <a:pt x="1100" y="577"/>
                    <a:pt x="1098" y="578"/>
                    <a:pt x="1095" y="578"/>
                  </a:cubicBezTo>
                  <a:cubicBezTo>
                    <a:pt x="1096" y="577"/>
                    <a:pt x="1097" y="574"/>
                    <a:pt x="1100" y="574"/>
                  </a:cubicBezTo>
                  <a:close/>
                  <a:moveTo>
                    <a:pt x="1098" y="659"/>
                  </a:moveTo>
                  <a:cubicBezTo>
                    <a:pt x="1098" y="656"/>
                    <a:pt x="1098" y="654"/>
                    <a:pt x="1099" y="652"/>
                  </a:cubicBezTo>
                  <a:cubicBezTo>
                    <a:pt x="1102" y="652"/>
                    <a:pt x="1102" y="654"/>
                    <a:pt x="1104" y="653"/>
                  </a:cubicBezTo>
                  <a:cubicBezTo>
                    <a:pt x="1104" y="657"/>
                    <a:pt x="1101" y="658"/>
                    <a:pt x="1098" y="659"/>
                  </a:cubicBezTo>
                  <a:close/>
                  <a:moveTo>
                    <a:pt x="1090" y="597"/>
                  </a:moveTo>
                  <a:cubicBezTo>
                    <a:pt x="1090" y="588"/>
                    <a:pt x="1099" y="584"/>
                    <a:pt x="1106" y="585"/>
                  </a:cubicBezTo>
                  <a:cubicBezTo>
                    <a:pt x="1103" y="591"/>
                    <a:pt x="1097" y="595"/>
                    <a:pt x="1090" y="597"/>
                  </a:cubicBezTo>
                  <a:close/>
                  <a:moveTo>
                    <a:pt x="1125" y="506"/>
                  </a:moveTo>
                  <a:cubicBezTo>
                    <a:pt x="1125" y="509"/>
                    <a:pt x="1124" y="513"/>
                    <a:pt x="1120" y="513"/>
                  </a:cubicBezTo>
                  <a:cubicBezTo>
                    <a:pt x="1119" y="508"/>
                    <a:pt x="1121" y="505"/>
                    <a:pt x="1125" y="506"/>
                  </a:cubicBezTo>
                  <a:close/>
                  <a:moveTo>
                    <a:pt x="1127" y="527"/>
                  </a:moveTo>
                  <a:cubicBezTo>
                    <a:pt x="1127" y="534"/>
                    <a:pt x="1121" y="535"/>
                    <a:pt x="1117" y="538"/>
                  </a:cubicBezTo>
                  <a:cubicBezTo>
                    <a:pt x="1116" y="536"/>
                    <a:pt x="1115" y="534"/>
                    <a:pt x="1115" y="531"/>
                  </a:cubicBezTo>
                  <a:cubicBezTo>
                    <a:pt x="1122" y="532"/>
                    <a:pt x="1122" y="524"/>
                    <a:pt x="1127" y="527"/>
                  </a:cubicBezTo>
                  <a:close/>
                  <a:moveTo>
                    <a:pt x="1151" y="586"/>
                  </a:moveTo>
                  <a:cubicBezTo>
                    <a:pt x="1148" y="585"/>
                    <a:pt x="1151" y="579"/>
                    <a:pt x="1155" y="580"/>
                  </a:cubicBezTo>
                  <a:cubicBezTo>
                    <a:pt x="1155" y="583"/>
                    <a:pt x="1152" y="584"/>
                    <a:pt x="1151" y="586"/>
                  </a:cubicBezTo>
                  <a:close/>
                  <a:moveTo>
                    <a:pt x="1151" y="561"/>
                  </a:moveTo>
                  <a:cubicBezTo>
                    <a:pt x="1151" y="579"/>
                    <a:pt x="1132" y="583"/>
                    <a:pt x="1119" y="585"/>
                  </a:cubicBezTo>
                  <a:cubicBezTo>
                    <a:pt x="1119" y="582"/>
                    <a:pt x="1117" y="580"/>
                    <a:pt x="1119" y="578"/>
                  </a:cubicBezTo>
                  <a:cubicBezTo>
                    <a:pt x="1116" y="578"/>
                    <a:pt x="1114" y="583"/>
                    <a:pt x="1111" y="580"/>
                  </a:cubicBezTo>
                  <a:cubicBezTo>
                    <a:pt x="1115" y="576"/>
                    <a:pt x="1120" y="574"/>
                    <a:pt x="1121" y="567"/>
                  </a:cubicBezTo>
                  <a:cubicBezTo>
                    <a:pt x="1126" y="568"/>
                    <a:pt x="1125" y="563"/>
                    <a:pt x="1129" y="562"/>
                  </a:cubicBezTo>
                  <a:cubicBezTo>
                    <a:pt x="1132" y="561"/>
                    <a:pt x="1130" y="565"/>
                    <a:pt x="1133" y="565"/>
                  </a:cubicBezTo>
                  <a:cubicBezTo>
                    <a:pt x="1139" y="558"/>
                    <a:pt x="1149" y="551"/>
                    <a:pt x="1157" y="556"/>
                  </a:cubicBezTo>
                  <a:cubicBezTo>
                    <a:pt x="1155" y="557"/>
                    <a:pt x="1154" y="561"/>
                    <a:pt x="1151" y="561"/>
                  </a:cubicBezTo>
                  <a:close/>
                  <a:moveTo>
                    <a:pt x="1158" y="556"/>
                  </a:moveTo>
                  <a:cubicBezTo>
                    <a:pt x="1157" y="551"/>
                    <a:pt x="1163" y="553"/>
                    <a:pt x="1161" y="547"/>
                  </a:cubicBezTo>
                  <a:cubicBezTo>
                    <a:pt x="1165" y="547"/>
                    <a:pt x="1165" y="547"/>
                    <a:pt x="1165" y="547"/>
                  </a:cubicBezTo>
                  <a:cubicBezTo>
                    <a:pt x="1165" y="552"/>
                    <a:pt x="1161" y="554"/>
                    <a:pt x="1158" y="556"/>
                  </a:cubicBezTo>
                  <a:close/>
                  <a:moveTo>
                    <a:pt x="1179" y="548"/>
                  </a:moveTo>
                  <a:cubicBezTo>
                    <a:pt x="1178" y="551"/>
                    <a:pt x="1177" y="552"/>
                    <a:pt x="1175" y="552"/>
                  </a:cubicBezTo>
                  <a:cubicBezTo>
                    <a:pt x="1175" y="550"/>
                    <a:pt x="1176" y="548"/>
                    <a:pt x="1179" y="548"/>
                  </a:cubicBezTo>
                  <a:close/>
                  <a:moveTo>
                    <a:pt x="1177" y="514"/>
                  </a:moveTo>
                  <a:cubicBezTo>
                    <a:pt x="1176" y="512"/>
                    <a:pt x="1177" y="510"/>
                    <a:pt x="1178" y="509"/>
                  </a:cubicBezTo>
                  <a:cubicBezTo>
                    <a:pt x="1180" y="509"/>
                    <a:pt x="1180" y="511"/>
                    <a:pt x="1182" y="510"/>
                  </a:cubicBezTo>
                  <a:cubicBezTo>
                    <a:pt x="1182" y="513"/>
                    <a:pt x="1180" y="514"/>
                    <a:pt x="1177" y="514"/>
                  </a:cubicBezTo>
                  <a:close/>
                  <a:moveTo>
                    <a:pt x="1112" y="747"/>
                  </a:moveTo>
                  <a:cubicBezTo>
                    <a:pt x="1108" y="748"/>
                    <a:pt x="1111" y="752"/>
                    <a:pt x="1113" y="754"/>
                  </a:cubicBezTo>
                  <a:cubicBezTo>
                    <a:pt x="1113" y="752"/>
                    <a:pt x="1114" y="752"/>
                    <a:pt x="1114" y="750"/>
                  </a:cubicBezTo>
                  <a:cubicBezTo>
                    <a:pt x="1113" y="749"/>
                    <a:pt x="1112" y="749"/>
                    <a:pt x="1112" y="747"/>
                  </a:cubicBezTo>
                  <a:close/>
                  <a:moveTo>
                    <a:pt x="700" y="1082"/>
                  </a:moveTo>
                  <a:cubicBezTo>
                    <a:pt x="699" y="1085"/>
                    <a:pt x="702" y="1084"/>
                    <a:pt x="702" y="1085"/>
                  </a:cubicBezTo>
                  <a:cubicBezTo>
                    <a:pt x="704" y="1082"/>
                    <a:pt x="712" y="1083"/>
                    <a:pt x="715" y="1081"/>
                  </a:cubicBezTo>
                  <a:cubicBezTo>
                    <a:pt x="710" y="1075"/>
                    <a:pt x="707" y="1081"/>
                    <a:pt x="700" y="1082"/>
                  </a:cubicBezTo>
                  <a:close/>
                  <a:moveTo>
                    <a:pt x="927" y="95"/>
                  </a:moveTo>
                  <a:cubicBezTo>
                    <a:pt x="937" y="94"/>
                    <a:pt x="932" y="90"/>
                    <a:pt x="927" y="95"/>
                  </a:cubicBezTo>
                  <a:close/>
                  <a:moveTo>
                    <a:pt x="1147" y="166"/>
                  </a:moveTo>
                  <a:cubicBezTo>
                    <a:pt x="1143" y="165"/>
                    <a:pt x="1136" y="171"/>
                    <a:pt x="1141" y="174"/>
                  </a:cubicBezTo>
                  <a:cubicBezTo>
                    <a:pt x="1143" y="172"/>
                    <a:pt x="1142" y="167"/>
                    <a:pt x="1147" y="167"/>
                  </a:cubicBezTo>
                  <a:cubicBezTo>
                    <a:pt x="1147" y="167"/>
                    <a:pt x="1148" y="166"/>
                    <a:pt x="1147" y="166"/>
                  </a:cubicBezTo>
                  <a:close/>
                  <a:moveTo>
                    <a:pt x="959" y="188"/>
                  </a:moveTo>
                  <a:cubicBezTo>
                    <a:pt x="961" y="182"/>
                    <a:pt x="971" y="177"/>
                    <a:pt x="976" y="181"/>
                  </a:cubicBezTo>
                  <a:cubicBezTo>
                    <a:pt x="981" y="176"/>
                    <a:pt x="993" y="173"/>
                    <a:pt x="994" y="167"/>
                  </a:cubicBezTo>
                  <a:cubicBezTo>
                    <a:pt x="979" y="168"/>
                    <a:pt x="971" y="179"/>
                    <a:pt x="957" y="183"/>
                  </a:cubicBezTo>
                  <a:cubicBezTo>
                    <a:pt x="957" y="185"/>
                    <a:pt x="957" y="187"/>
                    <a:pt x="959" y="188"/>
                  </a:cubicBezTo>
                  <a:close/>
                  <a:moveTo>
                    <a:pt x="1152" y="259"/>
                  </a:moveTo>
                  <a:cubicBezTo>
                    <a:pt x="1152" y="256"/>
                    <a:pt x="1155" y="255"/>
                    <a:pt x="1157" y="253"/>
                  </a:cubicBezTo>
                  <a:cubicBezTo>
                    <a:pt x="1154" y="251"/>
                    <a:pt x="1151" y="249"/>
                    <a:pt x="1147" y="249"/>
                  </a:cubicBezTo>
                  <a:cubicBezTo>
                    <a:pt x="1148" y="254"/>
                    <a:pt x="1151" y="256"/>
                    <a:pt x="1153" y="255"/>
                  </a:cubicBezTo>
                  <a:cubicBezTo>
                    <a:pt x="1152" y="257"/>
                    <a:pt x="1148" y="258"/>
                    <a:pt x="1152" y="259"/>
                  </a:cubicBezTo>
                  <a:close/>
                  <a:moveTo>
                    <a:pt x="1192" y="338"/>
                  </a:moveTo>
                  <a:cubicBezTo>
                    <a:pt x="1197" y="336"/>
                    <a:pt x="1200" y="334"/>
                    <a:pt x="1203" y="331"/>
                  </a:cubicBezTo>
                  <a:cubicBezTo>
                    <a:pt x="1200" y="333"/>
                    <a:pt x="1191" y="334"/>
                    <a:pt x="1192" y="338"/>
                  </a:cubicBezTo>
                  <a:close/>
                  <a:moveTo>
                    <a:pt x="1219" y="382"/>
                  </a:moveTo>
                  <a:cubicBezTo>
                    <a:pt x="1223" y="382"/>
                    <a:pt x="1228" y="384"/>
                    <a:pt x="1231" y="378"/>
                  </a:cubicBezTo>
                  <a:cubicBezTo>
                    <a:pt x="1228" y="377"/>
                    <a:pt x="1226" y="381"/>
                    <a:pt x="1225" y="378"/>
                  </a:cubicBezTo>
                  <a:cubicBezTo>
                    <a:pt x="1228" y="377"/>
                    <a:pt x="1230" y="375"/>
                    <a:pt x="1232" y="374"/>
                  </a:cubicBezTo>
                  <a:cubicBezTo>
                    <a:pt x="1229" y="375"/>
                    <a:pt x="1226" y="375"/>
                    <a:pt x="1223" y="373"/>
                  </a:cubicBezTo>
                  <a:cubicBezTo>
                    <a:pt x="1223" y="377"/>
                    <a:pt x="1219" y="378"/>
                    <a:pt x="1219" y="382"/>
                  </a:cubicBezTo>
                  <a:close/>
                  <a:moveTo>
                    <a:pt x="1162" y="385"/>
                  </a:moveTo>
                  <a:cubicBezTo>
                    <a:pt x="1170" y="385"/>
                    <a:pt x="1172" y="376"/>
                    <a:pt x="1179" y="378"/>
                  </a:cubicBezTo>
                  <a:cubicBezTo>
                    <a:pt x="1175" y="373"/>
                    <a:pt x="1166" y="382"/>
                    <a:pt x="1162" y="385"/>
                  </a:cubicBezTo>
                  <a:close/>
                  <a:moveTo>
                    <a:pt x="1215" y="381"/>
                  </a:moveTo>
                  <a:cubicBezTo>
                    <a:pt x="1213" y="381"/>
                    <a:pt x="1202" y="379"/>
                    <a:pt x="1201" y="387"/>
                  </a:cubicBezTo>
                  <a:cubicBezTo>
                    <a:pt x="1204" y="387"/>
                    <a:pt x="1207" y="387"/>
                    <a:pt x="1208" y="390"/>
                  </a:cubicBezTo>
                  <a:cubicBezTo>
                    <a:pt x="1204" y="391"/>
                    <a:pt x="1203" y="394"/>
                    <a:pt x="1199" y="394"/>
                  </a:cubicBezTo>
                  <a:cubicBezTo>
                    <a:pt x="1201" y="396"/>
                    <a:pt x="1205" y="392"/>
                    <a:pt x="1208" y="390"/>
                  </a:cubicBezTo>
                  <a:cubicBezTo>
                    <a:pt x="1211" y="390"/>
                    <a:pt x="1213" y="390"/>
                    <a:pt x="1213" y="388"/>
                  </a:cubicBezTo>
                  <a:cubicBezTo>
                    <a:pt x="1212" y="387"/>
                    <a:pt x="1209" y="389"/>
                    <a:pt x="1209" y="387"/>
                  </a:cubicBezTo>
                  <a:cubicBezTo>
                    <a:pt x="1209" y="383"/>
                    <a:pt x="1214" y="384"/>
                    <a:pt x="1215" y="381"/>
                  </a:cubicBezTo>
                  <a:close/>
                  <a:moveTo>
                    <a:pt x="1267" y="409"/>
                  </a:moveTo>
                  <a:cubicBezTo>
                    <a:pt x="1269" y="403"/>
                    <a:pt x="1274" y="398"/>
                    <a:pt x="1282" y="398"/>
                  </a:cubicBezTo>
                  <a:cubicBezTo>
                    <a:pt x="1285" y="394"/>
                    <a:pt x="1291" y="392"/>
                    <a:pt x="1287" y="393"/>
                  </a:cubicBezTo>
                  <a:cubicBezTo>
                    <a:pt x="1282" y="394"/>
                    <a:pt x="1262" y="406"/>
                    <a:pt x="1255" y="404"/>
                  </a:cubicBezTo>
                  <a:cubicBezTo>
                    <a:pt x="1255" y="405"/>
                    <a:pt x="1258" y="405"/>
                    <a:pt x="1257" y="407"/>
                  </a:cubicBezTo>
                  <a:cubicBezTo>
                    <a:pt x="1253" y="407"/>
                    <a:pt x="1253" y="410"/>
                    <a:pt x="1251" y="412"/>
                  </a:cubicBezTo>
                  <a:cubicBezTo>
                    <a:pt x="1256" y="414"/>
                    <a:pt x="1259" y="407"/>
                    <a:pt x="1267" y="409"/>
                  </a:cubicBezTo>
                  <a:close/>
                  <a:moveTo>
                    <a:pt x="1230" y="407"/>
                  </a:moveTo>
                  <a:cubicBezTo>
                    <a:pt x="1229" y="408"/>
                    <a:pt x="1226" y="408"/>
                    <a:pt x="1226" y="406"/>
                  </a:cubicBezTo>
                  <a:cubicBezTo>
                    <a:pt x="1226" y="404"/>
                    <a:pt x="1230" y="405"/>
                    <a:pt x="1230" y="403"/>
                  </a:cubicBezTo>
                  <a:cubicBezTo>
                    <a:pt x="1229" y="403"/>
                    <a:pt x="1229" y="401"/>
                    <a:pt x="1229" y="400"/>
                  </a:cubicBezTo>
                  <a:cubicBezTo>
                    <a:pt x="1226" y="401"/>
                    <a:pt x="1224" y="401"/>
                    <a:pt x="1223" y="399"/>
                  </a:cubicBezTo>
                  <a:cubicBezTo>
                    <a:pt x="1220" y="402"/>
                    <a:pt x="1210" y="404"/>
                    <a:pt x="1218" y="404"/>
                  </a:cubicBezTo>
                  <a:cubicBezTo>
                    <a:pt x="1216" y="405"/>
                    <a:pt x="1214" y="405"/>
                    <a:pt x="1214" y="408"/>
                  </a:cubicBezTo>
                  <a:cubicBezTo>
                    <a:pt x="1216" y="408"/>
                    <a:pt x="1217" y="407"/>
                    <a:pt x="1217" y="408"/>
                  </a:cubicBezTo>
                  <a:cubicBezTo>
                    <a:pt x="1217" y="411"/>
                    <a:pt x="1214" y="412"/>
                    <a:pt x="1214" y="415"/>
                  </a:cubicBezTo>
                  <a:cubicBezTo>
                    <a:pt x="1219" y="416"/>
                    <a:pt x="1229" y="415"/>
                    <a:pt x="1230" y="407"/>
                  </a:cubicBezTo>
                  <a:close/>
                  <a:moveTo>
                    <a:pt x="1230" y="406"/>
                  </a:moveTo>
                  <a:cubicBezTo>
                    <a:pt x="1230" y="406"/>
                    <a:pt x="1230" y="407"/>
                    <a:pt x="1230" y="407"/>
                  </a:cubicBezTo>
                  <a:cubicBezTo>
                    <a:pt x="1230" y="407"/>
                    <a:pt x="1230" y="406"/>
                    <a:pt x="1230" y="406"/>
                  </a:cubicBezTo>
                  <a:close/>
                  <a:moveTo>
                    <a:pt x="1245" y="418"/>
                  </a:moveTo>
                  <a:cubicBezTo>
                    <a:pt x="1244" y="416"/>
                    <a:pt x="1245" y="414"/>
                    <a:pt x="1246" y="414"/>
                  </a:cubicBezTo>
                  <a:cubicBezTo>
                    <a:pt x="1249" y="415"/>
                    <a:pt x="1250" y="410"/>
                    <a:pt x="1248" y="413"/>
                  </a:cubicBezTo>
                  <a:cubicBezTo>
                    <a:pt x="1243" y="414"/>
                    <a:pt x="1239" y="417"/>
                    <a:pt x="1234" y="419"/>
                  </a:cubicBezTo>
                  <a:cubicBezTo>
                    <a:pt x="1238" y="422"/>
                    <a:pt x="1241" y="415"/>
                    <a:pt x="1245" y="418"/>
                  </a:cubicBezTo>
                  <a:close/>
                  <a:moveTo>
                    <a:pt x="1167" y="425"/>
                  </a:moveTo>
                  <a:cubicBezTo>
                    <a:pt x="1171" y="423"/>
                    <a:pt x="1175" y="421"/>
                    <a:pt x="1178" y="418"/>
                  </a:cubicBezTo>
                  <a:cubicBezTo>
                    <a:pt x="1174" y="420"/>
                    <a:pt x="1169" y="421"/>
                    <a:pt x="1167" y="425"/>
                  </a:cubicBezTo>
                  <a:close/>
                  <a:moveTo>
                    <a:pt x="1136" y="429"/>
                  </a:moveTo>
                  <a:cubicBezTo>
                    <a:pt x="1130" y="428"/>
                    <a:pt x="1127" y="435"/>
                    <a:pt x="1123" y="432"/>
                  </a:cubicBezTo>
                  <a:cubicBezTo>
                    <a:pt x="1123" y="429"/>
                    <a:pt x="1128" y="430"/>
                    <a:pt x="1128" y="427"/>
                  </a:cubicBezTo>
                  <a:cubicBezTo>
                    <a:pt x="1123" y="425"/>
                    <a:pt x="1110" y="427"/>
                    <a:pt x="1108" y="434"/>
                  </a:cubicBezTo>
                  <a:cubicBezTo>
                    <a:pt x="1111" y="435"/>
                    <a:pt x="1116" y="438"/>
                    <a:pt x="1114" y="441"/>
                  </a:cubicBezTo>
                  <a:cubicBezTo>
                    <a:pt x="1117" y="442"/>
                    <a:pt x="1120" y="438"/>
                    <a:pt x="1121" y="440"/>
                  </a:cubicBezTo>
                  <a:cubicBezTo>
                    <a:pt x="1120" y="441"/>
                    <a:pt x="1119" y="442"/>
                    <a:pt x="1118" y="443"/>
                  </a:cubicBezTo>
                  <a:cubicBezTo>
                    <a:pt x="1114" y="440"/>
                    <a:pt x="1108" y="449"/>
                    <a:pt x="1104" y="452"/>
                  </a:cubicBezTo>
                  <a:cubicBezTo>
                    <a:pt x="1107" y="452"/>
                    <a:pt x="1110" y="451"/>
                    <a:pt x="1109" y="455"/>
                  </a:cubicBezTo>
                  <a:cubicBezTo>
                    <a:pt x="1106" y="455"/>
                    <a:pt x="1105" y="452"/>
                    <a:pt x="1103" y="455"/>
                  </a:cubicBezTo>
                  <a:cubicBezTo>
                    <a:pt x="1103" y="458"/>
                    <a:pt x="1103" y="460"/>
                    <a:pt x="1105" y="462"/>
                  </a:cubicBezTo>
                  <a:cubicBezTo>
                    <a:pt x="1110" y="457"/>
                    <a:pt x="1118" y="457"/>
                    <a:pt x="1120" y="450"/>
                  </a:cubicBezTo>
                  <a:cubicBezTo>
                    <a:pt x="1123" y="450"/>
                    <a:pt x="1127" y="446"/>
                    <a:pt x="1124" y="445"/>
                  </a:cubicBezTo>
                  <a:cubicBezTo>
                    <a:pt x="1122" y="447"/>
                    <a:pt x="1120" y="449"/>
                    <a:pt x="1117" y="450"/>
                  </a:cubicBezTo>
                  <a:cubicBezTo>
                    <a:pt x="1117" y="449"/>
                    <a:pt x="1116" y="449"/>
                    <a:pt x="1116" y="448"/>
                  </a:cubicBezTo>
                  <a:cubicBezTo>
                    <a:pt x="1117" y="447"/>
                    <a:pt x="1117" y="446"/>
                    <a:pt x="1118" y="445"/>
                  </a:cubicBezTo>
                  <a:cubicBezTo>
                    <a:pt x="1119" y="448"/>
                    <a:pt x="1121" y="444"/>
                    <a:pt x="1124" y="445"/>
                  </a:cubicBezTo>
                  <a:cubicBezTo>
                    <a:pt x="1124" y="442"/>
                    <a:pt x="1124" y="442"/>
                    <a:pt x="1126" y="439"/>
                  </a:cubicBezTo>
                  <a:cubicBezTo>
                    <a:pt x="1124" y="437"/>
                    <a:pt x="1122" y="439"/>
                    <a:pt x="1122" y="438"/>
                  </a:cubicBezTo>
                  <a:cubicBezTo>
                    <a:pt x="1125" y="433"/>
                    <a:pt x="1132" y="433"/>
                    <a:pt x="1136" y="429"/>
                  </a:cubicBezTo>
                  <a:close/>
                  <a:moveTo>
                    <a:pt x="1094" y="442"/>
                  </a:moveTo>
                  <a:cubicBezTo>
                    <a:pt x="1090" y="444"/>
                    <a:pt x="1079" y="444"/>
                    <a:pt x="1080" y="448"/>
                  </a:cubicBezTo>
                  <a:cubicBezTo>
                    <a:pt x="1085" y="447"/>
                    <a:pt x="1095" y="442"/>
                    <a:pt x="1094" y="442"/>
                  </a:cubicBezTo>
                  <a:close/>
                  <a:moveTo>
                    <a:pt x="1002" y="455"/>
                  </a:moveTo>
                  <a:cubicBezTo>
                    <a:pt x="999" y="456"/>
                    <a:pt x="995" y="456"/>
                    <a:pt x="995" y="460"/>
                  </a:cubicBezTo>
                  <a:cubicBezTo>
                    <a:pt x="999" y="460"/>
                    <a:pt x="999" y="456"/>
                    <a:pt x="1002" y="455"/>
                  </a:cubicBezTo>
                  <a:close/>
                  <a:moveTo>
                    <a:pt x="1126" y="464"/>
                  </a:moveTo>
                  <a:cubicBezTo>
                    <a:pt x="1127" y="462"/>
                    <a:pt x="1129" y="462"/>
                    <a:pt x="1131" y="462"/>
                  </a:cubicBezTo>
                  <a:cubicBezTo>
                    <a:pt x="1131" y="457"/>
                    <a:pt x="1126" y="460"/>
                    <a:pt x="1125" y="462"/>
                  </a:cubicBezTo>
                  <a:cubicBezTo>
                    <a:pt x="1127" y="462"/>
                    <a:pt x="1125" y="464"/>
                    <a:pt x="1126" y="464"/>
                  </a:cubicBezTo>
                  <a:close/>
                  <a:moveTo>
                    <a:pt x="1234" y="521"/>
                  </a:moveTo>
                  <a:cubicBezTo>
                    <a:pt x="1230" y="525"/>
                    <a:pt x="1219" y="527"/>
                    <a:pt x="1218" y="531"/>
                  </a:cubicBezTo>
                  <a:cubicBezTo>
                    <a:pt x="1216" y="534"/>
                    <a:pt x="1197" y="535"/>
                    <a:pt x="1192" y="546"/>
                  </a:cubicBezTo>
                  <a:cubicBezTo>
                    <a:pt x="1199" y="545"/>
                    <a:pt x="1205" y="540"/>
                    <a:pt x="1212" y="536"/>
                  </a:cubicBezTo>
                  <a:cubicBezTo>
                    <a:pt x="1220" y="532"/>
                    <a:pt x="1232" y="529"/>
                    <a:pt x="1234" y="521"/>
                  </a:cubicBezTo>
                  <a:close/>
                  <a:moveTo>
                    <a:pt x="162" y="592"/>
                  </a:moveTo>
                  <a:cubicBezTo>
                    <a:pt x="153" y="594"/>
                    <a:pt x="146" y="599"/>
                    <a:pt x="141" y="605"/>
                  </a:cubicBezTo>
                  <a:cubicBezTo>
                    <a:pt x="144" y="605"/>
                    <a:pt x="145" y="604"/>
                    <a:pt x="147" y="607"/>
                  </a:cubicBezTo>
                  <a:cubicBezTo>
                    <a:pt x="147" y="609"/>
                    <a:pt x="143" y="611"/>
                    <a:pt x="145" y="612"/>
                  </a:cubicBezTo>
                  <a:cubicBezTo>
                    <a:pt x="146" y="609"/>
                    <a:pt x="150" y="609"/>
                    <a:pt x="152" y="608"/>
                  </a:cubicBezTo>
                  <a:cubicBezTo>
                    <a:pt x="152" y="605"/>
                    <a:pt x="150" y="603"/>
                    <a:pt x="151" y="599"/>
                  </a:cubicBezTo>
                  <a:cubicBezTo>
                    <a:pt x="152" y="599"/>
                    <a:pt x="152" y="598"/>
                    <a:pt x="153" y="598"/>
                  </a:cubicBezTo>
                  <a:cubicBezTo>
                    <a:pt x="157" y="600"/>
                    <a:pt x="162" y="596"/>
                    <a:pt x="162" y="592"/>
                  </a:cubicBezTo>
                  <a:close/>
                  <a:moveTo>
                    <a:pt x="202" y="660"/>
                  </a:moveTo>
                  <a:cubicBezTo>
                    <a:pt x="200" y="659"/>
                    <a:pt x="200" y="657"/>
                    <a:pt x="197" y="658"/>
                  </a:cubicBezTo>
                  <a:cubicBezTo>
                    <a:pt x="197" y="659"/>
                    <a:pt x="195" y="663"/>
                    <a:pt x="196" y="663"/>
                  </a:cubicBezTo>
                  <a:cubicBezTo>
                    <a:pt x="196" y="659"/>
                    <a:pt x="201" y="662"/>
                    <a:pt x="202" y="660"/>
                  </a:cubicBezTo>
                  <a:close/>
                  <a:moveTo>
                    <a:pt x="1186" y="672"/>
                  </a:moveTo>
                  <a:cubicBezTo>
                    <a:pt x="1184" y="675"/>
                    <a:pt x="1182" y="676"/>
                    <a:pt x="1178" y="677"/>
                  </a:cubicBezTo>
                  <a:cubicBezTo>
                    <a:pt x="1178" y="676"/>
                    <a:pt x="1177" y="675"/>
                    <a:pt x="1177" y="675"/>
                  </a:cubicBezTo>
                  <a:cubicBezTo>
                    <a:pt x="1178" y="672"/>
                    <a:pt x="1178" y="670"/>
                    <a:pt x="1178" y="666"/>
                  </a:cubicBezTo>
                  <a:cubicBezTo>
                    <a:pt x="1172" y="668"/>
                    <a:pt x="1168" y="672"/>
                    <a:pt x="1164" y="676"/>
                  </a:cubicBezTo>
                  <a:cubicBezTo>
                    <a:pt x="1165" y="679"/>
                    <a:pt x="1171" y="677"/>
                    <a:pt x="1173" y="678"/>
                  </a:cubicBezTo>
                  <a:cubicBezTo>
                    <a:pt x="1173" y="683"/>
                    <a:pt x="1173" y="683"/>
                    <a:pt x="1173" y="683"/>
                  </a:cubicBezTo>
                  <a:cubicBezTo>
                    <a:pt x="1179" y="681"/>
                    <a:pt x="1186" y="676"/>
                    <a:pt x="1186" y="672"/>
                  </a:cubicBezTo>
                  <a:close/>
                  <a:moveTo>
                    <a:pt x="1169" y="675"/>
                  </a:moveTo>
                  <a:cubicBezTo>
                    <a:pt x="1169" y="671"/>
                    <a:pt x="1173" y="671"/>
                    <a:pt x="1176" y="670"/>
                  </a:cubicBezTo>
                  <a:cubicBezTo>
                    <a:pt x="1176" y="673"/>
                    <a:pt x="1175" y="673"/>
                    <a:pt x="1175" y="676"/>
                  </a:cubicBezTo>
                  <a:cubicBezTo>
                    <a:pt x="1173" y="676"/>
                    <a:pt x="1171" y="676"/>
                    <a:pt x="1169" y="675"/>
                  </a:cubicBezTo>
                  <a:close/>
                  <a:moveTo>
                    <a:pt x="1045" y="783"/>
                  </a:moveTo>
                  <a:cubicBezTo>
                    <a:pt x="1045" y="786"/>
                    <a:pt x="1040" y="792"/>
                    <a:pt x="1038" y="787"/>
                  </a:cubicBezTo>
                  <a:cubicBezTo>
                    <a:pt x="1035" y="787"/>
                    <a:pt x="1035" y="790"/>
                    <a:pt x="1034" y="792"/>
                  </a:cubicBezTo>
                  <a:cubicBezTo>
                    <a:pt x="1037" y="790"/>
                    <a:pt x="1034" y="795"/>
                    <a:pt x="1037" y="795"/>
                  </a:cubicBezTo>
                  <a:cubicBezTo>
                    <a:pt x="1037" y="792"/>
                    <a:pt x="1040" y="793"/>
                    <a:pt x="1042" y="793"/>
                  </a:cubicBezTo>
                  <a:cubicBezTo>
                    <a:pt x="1040" y="788"/>
                    <a:pt x="1043" y="786"/>
                    <a:pt x="1048" y="786"/>
                  </a:cubicBezTo>
                  <a:cubicBezTo>
                    <a:pt x="1048" y="785"/>
                    <a:pt x="1049" y="784"/>
                    <a:pt x="1049" y="783"/>
                  </a:cubicBezTo>
                  <a:cubicBezTo>
                    <a:pt x="1047" y="784"/>
                    <a:pt x="1048" y="784"/>
                    <a:pt x="1045" y="783"/>
                  </a:cubicBezTo>
                  <a:close/>
                  <a:moveTo>
                    <a:pt x="1192" y="801"/>
                  </a:moveTo>
                  <a:cubicBezTo>
                    <a:pt x="1193" y="799"/>
                    <a:pt x="1191" y="795"/>
                    <a:pt x="1196" y="794"/>
                  </a:cubicBezTo>
                  <a:cubicBezTo>
                    <a:pt x="1194" y="792"/>
                    <a:pt x="1191" y="795"/>
                    <a:pt x="1190" y="796"/>
                  </a:cubicBezTo>
                  <a:cubicBezTo>
                    <a:pt x="1191" y="797"/>
                    <a:pt x="1189" y="798"/>
                    <a:pt x="1190" y="799"/>
                  </a:cubicBezTo>
                  <a:cubicBezTo>
                    <a:pt x="1191" y="800"/>
                    <a:pt x="1192" y="800"/>
                    <a:pt x="1192" y="801"/>
                  </a:cubicBezTo>
                  <a:close/>
                  <a:moveTo>
                    <a:pt x="1191" y="802"/>
                  </a:moveTo>
                  <a:cubicBezTo>
                    <a:pt x="1192" y="802"/>
                    <a:pt x="1192" y="801"/>
                    <a:pt x="1192" y="801"/>
                  </a:cubicBezTo>
                  <a:cubicBezTo>
                    <a:pt x="1192" y="801"/>
                    <a:pt x="1191" y="801"/>
                    <a:pt x="1191" y="802"/>
                  </a:cubicBezTo>
                  <a:close/>
                  <a:moveTo>
                    <a:pt x="1192" y="801"/>
                  </a:moveTo>
                  <a:cubicBezTo>
                    <a:pt x="1192" y="801"/>
                    <a:pt x="1192" y="801"/>
                    <a:pt x="1192" y="801"/>
                  </a:cubicBezTo>
                  <a:cubicBezTo>
                    <a:pt x="1192" y="801"/>
                    <a:pt x="1192" y="801"/>
                    <a:pt x="1192" y="801"/>
                  </a:cubicBezTo>
                  <a:cubicBezTo>
                    <a:pt x="1192" y="801"/>
                    <a:pt x="1192" y="801"/>
                    <a:pt x="1192" y="801"/>
                  </a:cubicBezTo>
                  <a:close/>
                  <a:moveTo>
                    <a:pt x="1117" y="848"/>
                  </a:moveTo>
                  <a:cubicBezTo>
                    <a:pt x="1117" y="847"/>
                    <a:pt x="1117" y="846"/>
                    <a:pt x="1118" y="846"/>
                  </a:cubicBezTo>
                  <a:cubicBezTo>
                    <a:pt x="1117" y="846"/>
                    <a:pt x="1117" y="846"/>
                    <a:pt x="1117" y="846"/>
                  </a:cubicBezTo>
                  <a:lnTo>
                    <a:pt x="1117" y="848"/>
                  </a:lnTo>
                  <a:close/>
                  <a:moveTo>
                    <a:pt x="1138" y="833"/>
                  </a:moveTo>
                  <a:cubicBezTo>
                    <a:pt x="1136" y="833"/>
                    <a:pt x="1136" y="831"/>
                    <a:pt x="1136" y="831"/>
                  </a:cubicBezTo>
                  <a:cubicBezTo>
                    <a:pt x="1133" y="838"/>
                    <a:pt x="1121" y="840"/>
                    <a:pt x="1118" y="846"/>
                  </a:cubicBezTo>
                  <a:cubicBezTo>
                    <a:pt x="1124" y="846"/>
                    <a:pt x="1124" y="846"/>
                    <a:pt x="1124" y="846"/>
                  </a:cubicBezTo>
                  <a:cubicBezTo>
                    <a:pt x="1127" y="843"/>
                    <a:pt x="1131" y="834"/>
                    <a:pt x="1136" y="838"/>
                  </a:cubicBezTo>
                  <a:cubicBezTo>
                    <a:pt x="1135" y="835"/>
                    <a:pt x="1139" y="836"/>
                    <a:pt x="1138" y="833"/>
                  </a:cubicBezTo>
                  <a:close/>
                  <a:moveTo>
                    <a:pt x="117" y="847"/>
                  </a:moveTo>
                  <a:cubicBezTo>
                    <a:pt x="113" y="845"/>
                    <a:pt x="109" y="848"/>
                    <a:pt x="108" y="851"/>
                  </a:cubicBezTo>
                  <a:cubicBezTo>
                    <a:pt x="113" y="849"/>
                    <a:pt x="117" y="847"/>
                    <a:pt x="121" y="846"/>
                  </a:cubicBezTo>
                  <a:cubicBezTo>
                    <a:pt x="130" y="844"/>
                    <a:pt x="129" y="845"/>
                    <a:pt x="134" y="836"/>
                  </a:cubicBezTo>
                  <a:cubicBezTo>
                    <a:pt x="134" y="836"/>
                    <a:pt x="136" y="837"/>
                    <a:pt x="136" y="835"/>
                  </a:cubicBezTo>
                  <a:cubicBezTo>
                    <a:pt x="133" y="837"/>
                    <a:pt x="134" y="833"/>
                    <a:pt x="131" y="834"/>
                  </a:cubicBezTo>
                  <a:cubicBezTo>
                    <a:pt x="126" y="837"/>
                    <a:pt x="121" y="841"/>
                    <a:pt x="117" y="847"/>
                  </a:cubicBezTo>
                  <a:close/>
                  <a:moveTo>
                    <a:pt x="167" y="840"/>
                  </a:moveTo>
                  <a:cubicBezTo>
                    <a:pt x="167" y="844"/>
                    <a:pt x="160" y="841"/>
                    <a:pt x="160" y="845"/>
                  </a:cubicBezTo>
                  <a:cubicBezTo>
                    <a:pt x="163" y="845"/>
                    <a:pt x="163" y="843"/>
                    <a:pt x="165" y="845"/>
                  </a:cubicBezTo>
                  <a:cubicBezTo>
                    <a:pt x="164" y="842"/>
                    <a:pt x="170" y="842"/>
                    <a:pt x="167" y="840"/>
                  </a:cubicBezTo>
                  <a:close/>
                  <a:moveTo>
                    <a:pt x="149" y="845"/>
                  </a:moveTo>
                  <a:cubicBezTo>
                    <a:pt x="142" y="845"/>
                    <a:pt x="132" y="851"/>
                    <a:pt x="129" y="858"/>
                  </a:cubicBezTo>
                  <a:cubicBezTo>
                    <a:pt x="126" y="858"/>
                    <a:pt x="125" y="857"/>
                    <a:pt x="123" y="857"/>
                  </a:cubicBezTo>
                  <a:cubicBezTo>
                    <a:pt x="114" y="866"/>
                    <a:pt x="103" y="873"/>
                    <a:pt x="93" y="882"/>
                  </a:cubicBezTo>
                  <a:cubicBezTo>
                    <a:pt x="105" y="872"/>
                    <a:pt x="122" y="871"/>
                    <a:pt x="133" y="860"/>
                  </a:cubicBezTo>
                  <a:cubicBezTo>
                    <a:pt x="132" y="860"/>
                    <a:pt x="130" y="860"/>
                    <a:pt x="130" y="858"/>
                  </a:cubicBezTo>
                  <a:cubicBezTo>
                    <a:pt x="135" y="852"/>
                    <a:pt x="145" y="851"/>
                    <a:pt x="149" y="845"/>
                  </a:cubicBezTo>
                  <a:close/>
                  <a:moveTo>
                    <a:pt x="1051" y="939"/>
                  </a:moveTo>
                  <a:cubicBezTo>
                    <a:pt x="1054" y="938"/>
                    <a:pt x="1056" y="936"/>
                    <a:pt x="1058" y="934"/>
                  </a:cubicBezTo>
                  <a:cubicBezTo>
                    <a:pt x="1062" y="934"/>
                    <a:pt x="1062" y="937"/>
                    <a:pt x="1062" y="939"/>
                  </a:cubicBezTo>
                  <a:cubicBezTo>
                    <a:pt x="1063" y="936"/>
                    <a:pt x="1066" y="938"/>
                    <a:pt x="1068" y="939"/>
                  </a:cubicBezTo>
                  <a:cubicBezTo>
                    <a:pt x="1068" y="936"/>
                    <a:pt x="1070" y="935"/>
                    <a:pt x="1070" y="932"/>
                  </a:cubicBezTo>
                  <a:cubicBezTo>
                    <a:pt x="1066" y="927"/>
                    <a:pt x="1075" y="910"/>
                    <a:pt x="1082" y="916"/>
                  </a:cubicBezTo>
                  <a:cubicBezTo>
                    <a:pt x="1082" y="922"/>
                    <a:pt x="1072" y="926"/>
                    <a:pt x="1076" y="930"/>
                  </a:cubicBezTo>
                  <a:cubicBezTo>
                    <a:pt x="1081" y="925"/>
                    <a:pt x="1097" y="922"/>
                    <a:pt x="1097" y="913"/>
                  </a:cubicBezTo>
                  <a:cubicBezTo>
                    <a:pt x="1095" y="914"/>
                    <a:pt x="1097" y="910"/>
                    <a:pt x="1094" y="910"/>
                  </a:cubicBezTo>
                  <a:cubicBezTo>
                    <a:pt x="1096" y="907"/>
                    <a:pt x="1093" y="906"/>
                    <a:pt x="1097" y="905"/>
                  </a:cubicBezTo>
                  <a:cubicBezTo>
                    <a:pt x="1097" y="903"/>
                    <a:pt x="1095" y="902"/>
                    <a:pt x="1096" y="900"/>
                  </a:cubicBezTo>
                  <a:cubicBezTo>
                    <a:pt x="1093" y="901"/>
                    <a:pt x="1094" y="897"/>
                    <a:pt x="1092" y="897"/>
                  </a:cubicBezTo>
                  <a:cubicBezTo>
                    <a:pt x="1091" y="902"/>
                    <a:pt x="1088" y="905"/>
                    <a:pt x="1084" y="910"/>
                  </a:cubicBezTo>
                  <a:cubicBezTo>
                    <a:pt x="1082" y="907"/>
                    <a:pt x="1081" y="912"/>
                    <a:pt x="1078" y="912"/>
                  </a:cubicBezTo>
                  <a:cubicBezTo>
                    <a:pt x="1078" y="909"/>
                    <a:pt x="1078" y="908"/>
                    <a:pt x="1077" y="907"/>
                  </a:cubicBezTo>
                  <a:cubicBezTo>
                    <a:pt x="1094" y="892"/>
                    <a:pt x="1113" y="879"/>
                    <a:pt x="1135" y="870"/>
                  </a:cubicBezTo>
                  <a:cubicBezTo>
                    <a:pt x="1133" y="867"/>
                    <a:pt x="1137" y="866"/>
                    <a:pt x="1135" y="865"/>
                  </a:cubicBezTo>
                  <a:cubicBezTo>
                    <a:pt x="1135" y="867"/>
                    <a:pt x="1130" y="867"/>
                    <a:pt x="1132" y="864"/>
                  </a:cubicBezTo>
                  <a:cubicBezTo>
                    <a:pt x="1129" y="865"/>
                    <a:pt x="1125" y="870"/>
                    <a:pt x="1121" y="867"/>
                  </a:cubicBezTo>
                  <a:cubicBezTo>
                    <a:pt x="1120" y="864"/>
                    <a:pt x="1122" y="865"/>
                    <a:pt x="1123" y="863"/>
                  </a:cubicBezTo>
                  <a:cubicBezTo>
                    <a:pt x="1119" y="863"/>
                    <a:pt x="1115" y="868"/>
                    <a:pt x="1114" y="861"/>
                  </a:cubicBezTo>
                  <a:cubicBezTo>
                    <a:pt x="1116" y="862"/>
                    <a:pt x="1115" y="864"/>
                    <a:pt x="1118" y="863"/>
                  </a:cubicBezTo>
                  <a:cubicBezTo>
                    <a:pt x="1118" y="862"/>
                    <a:pt x="1117" y="861"/>
                    <a:pt x="1117" y="860"/>
                  </a:cubicBezTo>
                  <a:cubicBezTo>
                    <a:pt x="1115" y="859"/>
                    <a:pt x="1113" y="859"/>
                    <a:pt x="1112" y="860"/>
                  </a:cubicBezTo>
                  <a:cubicBezTo>
                    <a:pt x="1111" y="858"/>
                    <a:pt x="1109" y="857"/>
                    <a:pt x="1109" y="855"/>
                  </a:cubicBezTo>
                  <a:cubicBezTo>
                    <a:pt x="1111" y="853"/>
                    <a:pt x="1111" y="849"/>
                    <a:pt x="1114" y="848"/>
                  </a:cubicBezTo>
                  <a:cubicBezTo>
                    <a:pt x="1107" y="845"/>
                    <a:pt x="1101" y="858"/>
                    <a:pt x="1096" y="851"/>
                  </a:cubicBezTo>
                  <a:cubicBezTo>
                    <a:pt x="1095" y="854"/>
                    <a:pt x="1098" y="854"/>
                    <a:pt x="1097" y="857"/>
                  </a:cubicBezTo>
                  <a:cubicBezTo>
                    <a:pt x="1093" y="860"/>
                    <a:pt x="1086" y="858"/>
                    <a:pt x="1084" y="866"/>
                  </a:cubicBezTo>
                  <a:cubicBezTo>
                    <a:pt x="1088" y="864"/>
                    <a:pt x="1087" y="868"/>
                    <a:pt x="1087" y="872"/>
                  </a:cubicBezTo>
                  <a:cubicBezTo>
                    <a:pt x="1092" y="870"/>
                    <a:pt x="1091" y="872"/>
                    <a:pt x="1092" y="874"/>
                  </a:cubicBezTo>
                  <a:cubicBezTo>
                    <a:pt x="1093" y="871"/>
                    <a:pt x="1095" y="874"/>
                    <a:pt x="1095" y="876"/>
                  </a:cubicBezTo>
                  <a:cubicBezTo>
                    <a:pt x="1092" y="880"/>
                    <a:pt x="1089" y="883"/>
                    <a:pt x="1084" y="883"/>
                  </a:cubicBezTo>
                  <a:cubicBezTo>
                    <a:pt x="1085" y="879"/>
                    <a:pt x="1084" y="876"/>
                    <a:pt x="1081" y="874"/>
                  </a:cubicBezTo>
                  <a:cubicBezTo>
                    <a:pt x="1081" y="876"/>
                    <a:pt x="1079" y="875"/>
                    <a:pt x="1079" y="876"/>
                  </a:cubicBezTo>
                  <a:cubicBezTo>
                    <a:pt x="1082" y="882"/>
                    <a:pt x="1075" y="894"/>
                    <a:pt x="1067" y="894"/>
                  </a:cubicBezTo>
                  <a:cubicBezTo>
                    <a:pt x="1067" y="891"/>
                    <a:pt x="1066" y="889"/>
                    <a:pt x="1065" y="887"/>
                  </a:cubicBezTo>
                  <a:cubicBezTo>
                    <a:pt x="1063" y="891"/>
                    <a:pt x="1067" y="891"/>
                    <a:pt x="1066" y="896"/>
                  </a:cubicBezTo>
                  <a:cubicBezTo>
                    <a:pt x="1063" y="898"/>
                    <a:pt x="1058" y="898"/>
                    <a:pt x="1058" y="902"/>
                  </a:cubicBezTo>
                  <a:cubicBezTo>
                    <a:pt x="1058" y="904"/>
                    <a:pt x="1061" y="902"/>
                    <a:pt x="1061" y="904"/>
                  </a:cubicBezTo>
                  <a:cubicBezTo>
                    <a:pt x="1058" y="906"/>
                    <a:pt x="1058" y="910"/>
                    <a:pt x="1056" y="913"/>
                  </a:cubicBezTo>
                  <a:cubicBezTo>
                    <a:pt x="1061" y="913"/>
                    <a:pt x="1063" y="917"/>
                    <a:pt x="1064" y="921"/>
                  </a:cubicBezTo>
                  <a:cubicBezTo>
                    <a:pt x="1059" y="928"/>
                    <a:pt x="1049" y="929"/>
                    <a:pt x="1051" y="939"/>
                  </a:cubicBezTo>
                  <a:close/>
                  <a:moveTo>
                    <a:pt x="1103" y="880"/>
                  </a:moveTo>
                  <a:cubicBezTo>
                    <a:pt x="1103" y="876"/>
                    <a:pt x="1106" y="876"/>
                    <a:pt x="1108" y="874"/>
                  </a:cubicBezTo>
                  <a:cubicBezTo>
                    <a:pt x="1111" y="877"/>
                    <a:pt x="1106" y="880"/>
                    <a:pt x="1103" y="880"/>
                  </a:cubicBezTo>
                  <a:close/>
                  <a:moveTo>
                    <a:pt x="1092" y="868"/>
                  </a:moveTo>
                  <a:cubicBezTo>
                    <a:pt x="1092" y="865"/>
                    <a:pt x="1090" y="866"/>
                    <a:pt x="1091" y="863"/>
                  </a:cubicBezTo>
                  <a:cubicBezTo>
                    <a:pt x="1093" y="866"/>
                    <a:pt x="1096" y="861"/>
                    <a:pt x="1096" y="865"/>
                  </a:cubicBezTo>
                  <a:cubicBezTo>
                    <a:pt x="1099" y="865"/>
                    <a:pt x="1100" y="863"/>
                    <a:pt x="1101" y="860"/>
                  </a:cubicBezTo>
                  <a:cubicBezTo>
                    <a:pt x="1100" y="861"/>
                    <a:pt x="1099" y="862"/>
                    <a:pt x="1098" y="863"/>
                  </a:cubicBezTo>
                  <a:cubicBezTo>
                    <a:pt x="1095" y="862"/>
                    <a:pt x="1102" y="856"/>
                    <a:pt x="1102" y="860"/>
                  </a:cubicBezTo>
                  <a:cubicBezTo>
                    <a:pt x="1104" y="858"/>
                    <a:pt x="1103" y="856"/>
                    <a:pt x="1107" y="854"/>
                  </a:cubicBezTo>
                  <a:cubicBezTo>
                    <a:pt x="1110" y="857"/>
                    <a:pt x="1105" y="858"/>
                    <a:pt x="1103" y="860"/>
                  </a:cubicBezTo>
                  <a:cubicBezTo>
                    <a:pt x="1104" y="863"/>
                    <a:pt x="1108" y="860"/>
                    <a:pt x="1111" y="860"/>
                  </a:cubicBezTo>
                  <a:cubicBezTo>
                    <a:pt x="1110" y="863"/>
                    <a:pt x="1112" y="864"/>
                    <a:pt x="1112" y="867"/>
                  </a:cubicBezTo>
                  <a:cubicBezTo>
                    <a:pt x="1105" y="872"/>
                    <a:pt x="1103" y="871"/>
                    <a:pt x="1098" y="874"/>
                  </a:cubicBezTo>
                  <a:cubicBezTo>
                    <a:pt x="1100" y="869"/>
                    <a:pt x="1096" y="869"/>
                    <a:pt x="1092" y="868"/>
                  </a:cubicBezTo>
                  <a:close/>
                  <a:moveTo>
                    <a:pt x="1102" y="878"/>
                  </a:moveTo>
                  <a:cubicBezTo>
                    <a:pt x="1102" y="881"/>
                    <a:pt x="1100" y="882"/>
                    <a:pt x="1099" y="884"/>
                  </a:cubicBezTo>
                  <a:cubicBezTo>
                    <a:pt x="1095" y="883"/>
                    <a:pt x="1096" y="883"/>
                    <a:pt x="1092" y="884"/>
                  </a:cubicBezTo>
                  <a:cubicBezTo>
                    <a:pt x="1094" y="889"/>
                    <a:pt x="1088" y="892"/>
                    <a:pt x="1083" y="893"/>
                  </a:cubicBezTo>
                  <a:cubicBezTo>
                    <a:pt x="1084" y="883"/>
                    <a:pt x="1093" y="880"/>
                    <a:pt x="1102" y="878"/>
                  </a:cubicBezTo>
                  <a:close/>
                  <a:moveTo>
                    <a:pt x="1070" y="897"/>
                  </a:moveTo>
                  <a:cubicBezTo>
                    <a:pt x="1070" y="900"/>
                    <a:pt x="1069" y="902"/>
                    <a:pt x="1066" y="902"/>
                  </a:cubicBezTo>
                  <a:cubicBezTo>
                    <a:pt x="1065" y="898"/>
                    <a:pt x="1068" y="897"/>
                    <a:pt x="1070" y="897"/>
                  </a:cubicBezTo>
                  <a:close/>
                  <a:moveTo>
                    <a:pt x="178" y="865"/>
                  </a:moveTo>
                  <a:cubicBezTo>
                    <a:pt x="183" y="865"/>
                    <a:pt x="185" y="864"/>
                    <a:pt x="190" y="862"/>
                  </a:cubicBezTo>
                  <a:cubicBezTo>
                    <a:pt x="188" y="859"/>
                    <a:pt x="184" y="855"/>
                    <a:pt x="179" y="858"/>
                  </a:cubicBezTo>
                  <a:cubicBezTo>
                    <a:pt x="180" y="861"/>
                    <a:pt x="177" y="867"/>
                    <a:pt x="178" y="865"/>
                  </a:cubicBezTo>
                  <a:close/>
                  <a:moveTo>
                    <a:pt x="1114" y="952"/>
                  </a:moveTo>
                  <a:cubicBezTo>
                    <a:pt x="1115" y="948"/>
                    <a:pt x="1119" y="947"/>
                    <a:pt x="1118" y="941"/>
                  </a:cubicBezTo>
                  <a:cubicBezTo>
                    <a:pt x="1121" y="942"/>
                    <a:pt x="1120" y="940"/>
                    <a:pt x="1122" y="939"/>
                  </a:cubicBezTo>
                  <a:cubicBezTo>
                    <a:pt x="1127" y="942"/>
                    <a:pt x="1129" y="936"/>
                    <a:pt x="1133" y="934"/>
                  </a:cubicBezTo>
                  <a:cubicBezTo>
                    <a:pt x="1130" y="928"/>
                    <a:pt x="1146" y="928"/>
                    <a:pt x="1142" y="921"/>
                  </a:cubicBezTo>
                  <a:cubicBezTo>
                    <a:pt x="1136" y="923"/>
                    <a:pt x="1134" y="928"/>
                    <a:pt x="1129" y="926"/>
                  </a:cubicBezTo>
                  <a:cubicBezTo>
                    <a:pt x="1127" y="933"/>
                    <a:pt x="1121" y="935"/>
                    <a:pt x="1115" y="938"/>
                  </a:cubicBezTo>
                  <a:cubicBezTo>
                    <a:pt x="1115" y="937"/>
                    <a:pt x="1115" y="937"/>
                    <a:pt x="1114" y="936"/>
                  </a:cubicBezTo>
                  <a:cubicBezTo>
                    <a:pt x="1117" y="933"/>
                    <a:pt x="1116" y="929"/>
                    <a:pt x="1115" y="925"/>
                  </a:cubicBezTo>
                  <a:cubicBezTo>
                    <a:pt x="1114" y="924"/>
                    <a:pt x="1111" y="926"/>
                    <a:pt x="1111" y="924"/>
                  </a:cubicBezTo>
                  <a:cubicBezTo>
                    <a:pt x="1114" y="919"/>
                    <a:pt x="1107" y="921"/>
                    <a:pt x="1108" y="916"/>
                  </a:cubicBezTo>
                  <a:cubicBezTo>
                    <a:pt x="1110" y="919"/>
                    <a:pt x="1113" y="916"/>
                    <a:pt x="1114" y="913"/>
                  </a:cubicBezTo>
                  <a:cubicBezTo>
                    <a:pt x="1109" y="914"/>
                    <a:pt x="1104" y="917"/>
                    <a:pt x="1104" y="922"/>
                  </a:cubicBezTo>
                  <a:cubicBezTo>
                    <a:pt x="1110" y="919"/>
                    <a:pt x="1106" y="927"/>
                    <a:pt x="1110" y="926"/>
                  </a:cubicBezTo>
                  <a:cubicBezTo>
                    <a:pt x="1107" y="930"/>
                    <a:pt x="1107" y="933"/>
                    <a:pt x="1105" y="939"/>
                  </a:cubicBezTo>
                  <a:cubicBezTo>
                    <a:pt x="1107" y="940"/>
                    <a:pt x="1108" y="938"/>
                    <a:pt x="1108" y="939"/>
                  </a:cubicBezTo>
                  <a:cubicBezTo>
                    <a:pt x="1105" y="942"/>
                    <a:pt x="1109" y="950"/>
                    <a:pt x="1111" y="950"/>
                  </a:cubicBezTo>
                  <a:cubicBezTo>
                    <a:pt x="1111" y="952"/>
                    <a:pt x="1111" y="952"/>
                    <a:pt x="1111" y="952"/>
                  </a:cubicBezTo>
                  <a:cubicBezTo>
                    <a:pt x="1105" y="949"/>
                    <a:pt x="1107" y="954"/>
                    <a:pt x="1103" y="955"/>
                  </a:cubicBezTo>
                  <a:cubicBezTo>
                    <a:pt x="1103" y="953"/>
                    <a:pt x="1104" y="950"/>
                    <a:pt x="1102" y="950"/>
                  </a:cubicBezTo>
                  <a:cubicBezTo>
                    <a:pt x="1100" y="952"/>
                    <a:pt x="1096" y="952"/>
                    <a:pt x="1095" y="956"/>
                  </a:cubicBezTo>
                  <a:cubicBezTo>
                    <a:pt x="1099" y="956"/>
                    <a:pt x="1099" y="953"/>
                    <a:pt x="1103" y="953"/>
                  </a:cubicBezTo>
                  <a:cubicBezTo>
                    <a:pt x="1103" y="956"/>
                    <a:pt x="1101" y="956"/>
                    <a:pt x="1102" y="958"/>
                  </a:cubicBezTo>
                  <a:cubicBezTo>
                    <a:pt x="1103" y="960"/>
                    <a:pt x="1103" y="958"/>
                    <a:pt x="1106" y="958"/>
                  </a:cubicBezTo>
                  <a:cubicBezTo>
                    <a:pt x="1106" y="953"/>
                    <a:pt x="1111" y="952"/>
                    <a:pt x="1114" y="952"/>
                  </a:cubicBezTo>
                  <a:close/>
                  <a:moveTo>
                    <a:pt x="1019" y="927"/>
                  </a:moveTo>
                  <a:cubicBezTo>
                    <a:pt x="1022" y="924"/>
                    <a:pt x="1025" y="921"/>
                    <a:pt x="1031" y="921"/>
                  </a:cubicBezTo>
                  <a:cubicBezTo>
                    <a:pt x="1032" y="917"/>
                    <a:pt x="1029" y="919"/>
                    <a:pt x="1029" y="916"/>
                  </a:cubicBezTo>
                  <a:cubicBezTo>
                    <a:pt x="1025" y="918"/>
                    <a:pt x="1019" y="924"/>
                    <a:pt x="1019" y="927"/>
                  </a:cubicBezTo>
                  <a:close/>
                  <a:moveTo>
                    <a:pt x="157" y="919"/>
                  </a:moveTo>
                  <a:cubicBezTo>
                    <a:pt x="149" y="918"/>
                    <a:pt x="147" y="925"/>
                    <a:pt x="143" y="928"/>
                  </a:cubicBezTo>
                  <a:cubicBezTo>
                    <a:pt x="149" y="926"/>
                    <a:pt x="154" y="924"/>
                    <a:pt x="157" y="919"/>
                  </a:cubicBezTo>
                  <a:close/>
                  <a:moveTo>
                    <a:pt x="986" y="921"/>
                  </a:moveTo>
                  <a:cubicBezTo>
                    <a:pt x="985" y="923"/>
                    <a:pt x="982" y="919"/>
                    <a:pt x="982" y="923"/>
                  </a:cubicBezTo>
                  <a:cubicBezTo>
                    <a:pt x="984" y="922"/>
                    <a:pt x="984" y="924"/>
                    <a:pt x="986" y="924"/>
                  </a:cubicBezTo>
                  <a:cubicBezTo>
                    <a:pt x="986" y="922"/>
                    <a:pt x="988" y="921"/>
                    <a:pt x="986" y="921"/>
                  </a:cubicBezTo>
                  <a:close/>
                  <a:moveTo>
                    <a:pt x="786" y="1120"/>
                  </a:moveTo>
                  <a:cubicBezTo>
                    <a:pt x="787" y="1118"/>
                    <a:pt x="785" y="1117"/>
                    <a:pt x="786" y="1117"/>
                  </a:cubicBezTo>
                  <a:cubicBezTo>
                    <a:pt x="796" y="1115"/>
                    <a:pt x="807" y="1109"/>
                    <a:pt x="817" y="1109"/>
                  </a:cubicBezTo>
                  <a:cubicBezTo>
                    <a:pt x="821" y="1103"/>
                    <a:pt x="831" y="1106"/>
                    <a:pt x="834" y="1098"/>
                  </a:cubicBezTo>
                  <a:cubicBezTo>
                    <a:pt x="835" y="1096"/>
                    <a:pt x="831" y="1094"/>
                    <a:pt x="833" y="1090"/>
                  </a:cubicBezTo>
                  <a:cubicBezTo>
                    <a:pt x="839" y="1086"/>
                    <a:pt x="848" y="1084"/>
                    <a:pt x="853" y="1083"/>
                  </a:cubicBezTo>
                  <a:cubicBezTo>
                    <a:pt x="852" y="1085"/>
                    <a:pt x="852" y="1087"/>
                    <a:pt x="852" y="1089"/>
                  </a:cubicBezTo>
                  <a:cubicBezTo>
                    <a:pt x="856" y="1089"/>
                    <a:pt x="858" y="1090"/>
                    <a:pt x="859" y="1092"/>
                  </a:cubicBezTo>
                  <a:cubicBezTo>
                    <a:pt x="854" y="1096"/>
                    <a:pt x="847" y="1099"/>
                    <a:pt x="842" y="1104"/>
                  </a:cubicBezTo>
                  <a:cubicBezTo>
                    <a:pt x="836" y="1100"/>
                    <a:pt x="826" y="1109"/>
                    <a:pt x="822" y="1114"/>
                  </a:cubicBezTo>
                  <a:cubicBezTo>
                    <a:pt x="835" y="1111"/>
                    <a:pt x="846" y="1106"/>
                    <a:pt x="858" y="1102"/>
                  </a:cubicBezTo>
                  <a:cubicBezTo>
                    <a:pt x="857" y="1094"/>
                    <a:pt x="862" y="1089"/>
                    <a:pt x="867" y="1084"/>
                  </a:cubicBezTo>
                  <a:cubicBezTo>
                    <a:pt x="865" y="1084"/>
                    <a:pt x="862" y="1087"/>
                    <a:pt x="861" y="1084"/>
                  </a:cubicBezTo>
                  <a:cubicBezTo>
                    <a:pt x="870" y="1074"/>
                    <a:pt x="889" y="1072"/>
                    <a:pt x="900" y="1063"/>
                  </a:cubicBezTo>
                  <a:cubicBezTo>
                    <a:pt x="898" y="1061"/>
                    <a:pt x="893" y="1064"/>
                    <a:pt x="891" y="1061"/>
                  </a:cubicBezTo>
                  <a:cubicBezTo>
                    <a:pt x="895" y="1052"/>
                    <a:pt x="908" y="1051"/>
                    <a:pt x="917" y="1046"/>
                  </a:cubicBezTo>
                  <a:cubicBezTo>
                    <a:pt x="915" y="1044"/>
                    <a:pt x="916" y="1042"/>
                    <a:pt x="917" y="1040"/>
                  </a:cubicBezTo>
                  <a:cubicBezTo>
                    <a:pt x="912" y="1041"/>
                    <a:pt x="908" y="1044"/>
                    <a:pt x="903" y="1045"/>
                  </a:cubicBezTo>
                  <a:cubicBezTo>
                    <a:pt x="906" y="1038"/>
                    <a:pt x="917" y="1038"/>
                    <a:pt x="922" y="1032"/>
                  </a:cubicBezTo>
                  <a:cubicBezTo>
                    <a:pt x="919" y="1032"/>
                    <a:pt x="923" y="1029"/>
                    <a:pt x="922" y="1028"/>
                  </a:cubicBezTo>
                  <a:cubicBezTo>
                    <a:pt x="916" y="1028"/>
                    <a:pt x="918" y="1036"/>
                    <a:pt x="911" y="1036"/>
                  </a:cubicBezTo>
                  <a:cubicBezTo>
                    <a:pt x="911" y="1032"/>
                    <a:pt x="911" y="1032"/>
                    <a:pt x="911" y="1032"/>
                  </a:cubicBezTo>
                  <a:cubicBezTo>
                    <a:pt x="904" y="1034"/>
                    <a:pt x="903" y="1042"/>
                    <a:pt x="895" y="1044"/>
                  </a:cubicBezTo>
                  <a:cubicBezTo>
                    <a:pt x="896" y="1041"/>
                    <a:pt x="897" y="1040"/>
                    <a:pt x="895" y="1038"/>
                  </a:cubicBezTo>
                  <a:cubicBezTo>
                    <a:pt x="891" y="1039"/>
                    <a:pt x="888" y="1042"/>
                    <a:pt x="885" y="1045"/>
                  </a:cubicBezTo>
                  <a:cubicBezTo>
                    <a:pt x="882" y="1041"/>
                    <a:pt x="878" y="1047"/>
                    <a:pt x="875" y="1044"/>
                  </a:cubicBezTo>
                  <a:cubicBezTo>
                    <a:pt x="888" y="1031"/>
                    <a:pt x="913" y="1030"/>
                    <a:pt x="924" y="1015"/>
                  </a:cubicBezTo>
                  <a:cubicBezTo>
                    <a:pt x="915" y="1018"/>
                    <a:pt x="909" y="1024"/>
                    <a:pt x="900" y="1028"/>
                  </a:cubicBezTo>
                  <a:cubicBezTo>
                    <a:pt x="900" y="1026"/>
                    <a:pt x="897" y="1027"/>
                    <a:pt x="897" y="1025"/>
                  </a:cubicBezTo>
                  <a:cubicBezTo>
                    <a:pt x="917" y="1012"/>
                    <a:pt x="940" y="1004"/>
                    <a:pt x="958" y="990"/>
                  </a:cubicBezTo>
                  <a:cubicBezTo>
                    <a:pt x="956" y="989"/>
                    <a:pt x="954" y="990"/>
                    <a:pt x="954" y="989"/>
                  </a:cubicBezTo>
                  <a:cubicBezTo>
                    <a:pt x="954" y="982"/>
                    <a:pt x="958" y="980"/>
                    <a:pt x="963" y="979"/>
                  </a:cubicBezTo>
                  <a:cubicBezTo>
                    <a:pt x="962" y="981"/>
                    <a:pt x="962" y="982"/>
                    <a:pt x="963" y="983"/>
                  </a:cubicBezTo>
                  <a:cubicBezTo>
                    <a:pt x="976" y="982"/>
                    <a:pt x="994" y="976"/>
                    <a:pt x="995" y="969"/>
                  </a:cubicBezTo>
                  <a:cubicBezTo>
                    <a:pt x="1005" y="970"/>
                    <a:pt x="1010" y="961"/>
                    <a:pt x="1017" y="960"/>
                  </a:cubicBezTo>
                  <a:cubicBezTo>
                    <a:pt x="1017" y="963"/>
                    <a:pt x="1019" y="963"/>
                    <a:pt x="1020" y="964"/>
                  </a:cubicBezTo>
                  <a:cubicBezTo>
                    <a:pt x="1021" y="963"/>
                    <a:pt x="1021" y="962"/>
                    <a:pt x="1022" y="961"/>
                  </a:cubicBezTo>
                  <a:cubicBezTo>
                    <a:pt x="1028" y="962"/>
                    <a:pt x="1039" y="953"/>
                    <a:pt x="1043" y="946"/>
                  </a:cubicBezTo>
                  <a:cubicBezTo>
                    <a:pt x="1041" y="946"/>
                    <a:pt x="1040" y="945"/>
                    <a:pt x="1040" y="943"/>
                  </a:cubicBezTo>
                  <a:cubicBezTo>
                    <a:pt x="1043" y="942"/>
                    <a:pt x="1044" y="944"/>
                    <a:pt x="1048" y="942"/>
                  </a:cubicBezTo>
                  <a:cubicBezTo>
                    <a:pt x="1048" y="940"/>
                    <a:pt x="1050" y="938"/>
                    <a:pt x="1047" y="938"/>
                  </a:cubicBezTo>
                  <a:cubicBezTo>
                    <a:pt x="1048" y="940"/>
                    <a:pt x="1043" y="942"/>
                    <a:pt x="1042" y="939"/>
                  </a:cubicBezTo>
                  <a:cubicBezTo>
                    <a:pt x="1041" y="936"/>
                    <a:pt x="1047" y="939"/>
                    <a:pt x="1047" y="935"/>
                  </a:cubicBezTo>
                  <a:cubicBezTo>
                    <a:pt x="1041" y="932"/>
                    <a:pt x="1035" y="943"/>
                    <a:pt x="1028" y="944"/>
                  </a:cubicBezTo>
                  <a:cubicBezTo>
                    <a:pt x="1026" y="935"/>
                    <a:pt x="1036" y="930"/>
                    <a:pt x="1040" y="923"/>
                  </a:cubicBezTo>
                  <a:cubicBezTo>
                    <a:pt x="1031" y="925"/>
                    <a:pt x="1016" y="930"/>
                    <a:pt x="1021" y="940"/>
                  </a:cubicBezTo>
                  <a:cubicBezTo>
                    <a:pt x="1015" y="941"/>
                    <a:pt x="1013" y="946"/>
                    <a:pt x="1008" y="948"/>
                  </a:cubicBezTo>
                  <a:cubicBezTo>
                    <a:pt x="1007" y="946"/>
                    <a:pt x="1010" y="943"/>
                    <a:pt x="1005" y="943"/>
                  </a:cubicBezTo>
                  <a:cubicBezTo>
                    <a:pt x="1006" y="950"/>
                    <a:pt x="1003" y="951"/>
                    <a:pt x="999" y="952"/>
                  </a:cubicBezTo>
                  <a:cubicBezTo>
                    <a:pt x="998" y="949"/>
                    <a:pt x="1000" y="949"/>
                    <a:pt x="1001" y="947"/>
                  </a:cubicBezTo>
                  <a:cubicBezTo>
                    <a:pt x="993" y="949"/>
                    <a:pt x="994" y="956"/>
                    <a:pt x="985" y="954"/>
                  </a:cubicBezTo>
                  <a:cubicBezTo>
                    <a:pt x="979" y="959"/>
                    <a:pt x="974" y="965"/>
                    <a:pt x="968" y="969"/>
                  </a:cubicBezTo>
                  <a:cubicBezTo>
                    <a:pt x="967" y="968"/>
                    <a:pt x="967" y="967"/>
                    <a:pt x="967" y="965"/>
                  </a:cubicBezTo>
                  <a:cubicBezTo>
                    <a:pt x="962" y="967"/>
                    <a:pt x="955" y="973"/>
                    <a:pt x="949" y="971"/>
                  </a:cubicBezTo>
                  <a:cubicBezTo>
                    <a:pt x="952" y="967"/>
                    <a:pt x="956" y="963"/>
                    <a:pt x="961" y="960"/>
                  </a:cubicBezTo>
                  <a:cubicBezTo>
                    <a:pt x="959" y="957"/>
                    <a:pt x="958" y="955"/>
                    <a:pt x="956" y="953"/>
                  </a:cubicBezTo>
                  <a:cubicBezTo>
                    <a:pt x="959" y="954"/>
                    <a:pt x="958" y="951"/>
                    <a:pt x="961" y="952"/>
                  </a:cubicBezTo>
                  <a:cubicBezTo>
                    <a:pt x="960" y="953"/>
                    <a:pt x="959" y="953"/>
                    <a:pt x="960" y="955"/>
                  </a:cubicBezTo>
                  <a:cubicBezTo>
                    <a:pt x="977" y="960"/>
                    <a:pt x="979" y="944"/>
                    <a:pt x="991" y="940"/>
                  </a:cubicBezTo>
                  <a:cubicBezTo>
                    <a:pt x="991" y="937"/>
                    <a:pt x="988" y="936"/>
                    <a:pt x="989" y="931"/>
                  </a:cubicBezTo>
                  <a:cubicBezTo>
                    <a:pt x="986" y="932"/>
                    <a:pt x="985" y="934"/>
                    <a:pt x="985" y="938"/>
                  </a:cubicBezTo>
                  <a:cubicBezTo>
                    <a:pt x="990" y="941"/>
                    <a:pt x="980" y="946"/>
                    <a:pt x="977" y="944"/>
                  </a:cubicBezTo>
                  <a:cubicBezTo>
                    <a:pt x="977" y="942"/>
                    <a:pt x="980" y="943"/>
                    <a:pt x="980" y="941"/>
                  </a:cubicBezTo>
                  <a:cubicBezTo>
                    <a:pt x="978" y="941"/>
                    <a:pt x="975" y="942"/>
                    <a:pt x="975" y="940"/>
                  </a:cubicBezTo>
                  <a:cubicBezTo>
                    <a:pt x="976" y="939"/>
                    <a:pt x="977" y="938"/>
                    <a:pt x="980" y="939"/>
                  </a:cubicBezTo>
                  <a:cubicBezTo>
                    <a:pt x="979" y="935"/>
                    <a:pt x="978" y="934"/>
                    <a:pt x="979" y="930"/>
                  </a:cubicBezTo>
                  <a:cubicBezTo>
                    <a:pt x="975" y="931"/>
                    <a:pt x="973" y="933"/>
                    <a:pt x="971" y="930"/>
                  </a:cubicBezTo>
                  <a:cubicBezTo>
                    <a:pt x="962" y="942"/>
                    <a:pt x="947" y="948"/>
                    <a:pt x="935" y="956"/>
                  </a:cubicBezTo>
                  <a:cubicBezTo>
                    <a:pt x="933" y="956"/>
                    <a:pt x="931" y="955"/>
                    <a:pt x="928" y="955"/>
                  </a:cubicBezTo>
                  <a:cubicBezTo>
                    <a:pt x="926" y="957"/>
                    <a:pt x="924" y="958"/>
                    <a:pt x="924" y="962"/>
                  </a:cubicBezTo>
                  <a:cubicBezTo>
                    <a:pt x="926" y="962"/>
                    <a:pt x="928" y="962"/>
                    <a:pt x="928" y="964"/>
                  </a:cubicBezTo>
                  <a:cubicBezTo>
                    <a:pt x="921" y="972"/>
                    <a:pt x="911" y="979"/>
                    <a:pt x="897" y="972"/>
                  </a:cubicBezTo>
                  <a:cubicBezTo>
                    <a:pt x="896" y="975"/>
                    <a:pt x="891" y="976"/>
                    <a:pt x="889" y="978"/>
                  </a:cubicBezTo>
                  <a:cubicBezTo>
                    <a:pt x="893" y="979"/>
                    <a:pt x="894" y="978"/>
                    <a:pt x="897" y="978"/>
                  </a:cubicBezTo>
                  <a:cubicBezTo>
                    <a:pt x="894" y="983"/>
                    <a:pt x="900" y="979"/>
                    <a:pt x="901" y="983"/>
                  </a:cubicBezTo>
                  <a:cubicBezTo>
                    <a:pt x="897" y="984"/>
                    <a:pt x="892" y="988"/>
                    <a:pt x="894" y="991"/>
                  </a:cubicBezTo>
                  <a:cubicBezTo>
                    <a:pt x="895" y="987"/>
                    <a:pt x="899" y="991"/>
                    <a:pt x="900" y="988"/>
                  </a:cubicBezTo>
                  <a:cubicBezTo>
                    <a:pt x="900" y="989"/>
                    <a:pt x="902" y="989"/>
                    <a:pt x="902" y="991"/>
                  </a:cubicBezTo>
                  <a:cubicBezTo>
                    <a:pt x="899" y="993"/>
                    <a:pt x="900" y="993"/>
                    <a:pt x="901" y="996"/>
                  </a:cubicBezTo>
                  <a:cubicBezTo>
                    <a:pt x="895" y="998"/>
                    <a:pt x="894" y="1005"/>
                    <a:pt x="890" y="1009"/>
                  </a:cubicBezTo>
                  <a:cubicBezTo>
                    <a:pt x="887" y="1010"/>
                    <a:pt x="887" y="1008"/>
                    <a:pt x="885" y="1008"/>
                  </a:cubicBezTo>
                  <a:cubicBezTo>
                    <a:pt x="879" y="1011"/>
                    <a:pt x="877" y="1015"/>
                    <a:pt x="873" y="1017"/>
                  </a:cubicBezTo>
                  <a:cubicBezTo>
                    <a:pt x="865" y="1023"/>
                    <a:pt x="855" y="1022"/>
                    <a:pt x="850" y="1030"/>
                  </a:cubicBezTo>
                  <a:cubicBezTo>
                    <a:pt x="858" y="1032"/>
                    <a:pt x="859" y="1028"/>
                    <a:pt x="864" y="1024"/>
                  </a:cubicBezTo>
                  <a:cubicBezTo>
                    <a:pt x="873" y="1018"/>
                    <a:pt x="888" y="1014"/>
                    <a:pt x="895" y="1011"/>
                  </a:cubicBezTo>
                  <a:cubicBezTo>
                    <a:pt x="892" y="1017"/>
                    <a:pt x="886" y="1020"/>
                    <a:pt x="880" y="1024"/>
                  </a:cubicBezTo>
                  <a:cubicBezTo>
                    <a:pt x="879" y="1023"/>
                    <a:pt x="880" y="1020"/>
                    <a:pt x="878" y="1020"/>
                  </a:cubicBezTo>
                  <a:cubicBezTo>
                    <a:pt x="872" y="1029"/>
                    <a:pt x="860" y="1033"/>
                    <a:pt x="849" y="1039"/>
                  </a:cubicBezTo>
                  <a:cubicBezTo>
                    <a:pt x="838" y="1044"/>
                    <a:pt x="822" y="1053"/>
                    <a:pt x="813" y="1052"/>
                  </a:cubicBezTo>
                  <a:cubicBezTo>
                    <a:pt x="813" y="1053"/>
                    <a:pt x="813" y="1055"/>
                    <a:pt x="812" y="1056"/>
                  </a:cubicBezTo>
                  <a:cubicBezTo>
                    <a:pt x="804" y="1054"/>
                    <a:pt x="800" y="1059"/>
                    <a:pt x="792" y="1061"/>
                  </a:cubicBezTo>
                  <a:cubicBezTo>
                    <a:pt x="792" y="1064"/>
                    <a:pt x="794" y="1064"/>
                    <a:pt x="795" y="1066"/>
                  </a:cubicBezTo>
                  <a:cubicBezTo>
                    <a:pt x="792" y="1066"/>
                    <a:pt x="790" y="1069"/>
                    <a:pt x="791" y="1070"/>
                  </a:cubicBezTo>
                  <a:cubicBezTo>
                    <a:pt x="803" y="1066"/>
                    <a:pt x="820" y="1061"/>
                    <a:pt x="836" y="1053"/>
                  </a:cubicBezTo>
                  <a:cubicBezTo>
                    <a:pt x="838" y="1044"/>
                    <a:pt x="849" y="1046"/>
                    <a:pt x="855" y="1043"/>
                  </a:cubicBezTo>
                  <a:cubicBezTo>
                    <a:pt x="856" y="1045"/>
                    <a:pt x="853" y="1044"/>
                    <a:pt x="853" y="1047"/>
                  </a:cubicBezTo>
                  <a:cubicBezTo>
                    <a:pt x="856" y="1047"/>
                    <a:pt x="858" y="1049"/>
                    <a:pt x="856" y="1051"/>
                  </a:cubicBezTo>
                  <a:cubicBezTo>
                    <a:pt x="863" y="1052"/>
                    <a:pt x="870" y="1040"/>
                    <a:pt x="874" y="1047"/>
                  </a:cubicBezTo>
                  <a:cubicBezTo>
                    <a:pt x="867" y="1048"/>
                    <a:pt x="858" y="1052"/>
                    <a:pt x="853" y="1058"/>
                  </a:cubicBezTo>
                  <a:cubicBezTo>
                    <a:pt x="857" y="1057"/>
                    <a:pt x="860" y="1058"/>
                    <a:pt x="861" y="1061"/>
                  </a:cubicBezTo>
                  <a:cubicBezTo>
                    <a:pt x="859" y="1061"/>
                    <a:pt x="859" y="1063"/>
                    <a:pt x="858" y="1063"/>
                  </a:cubicBezTo>
                  <a:cubicBezTo>
                    <a:pt x="854" y="1058"/>
                    <a:pt x="847" y="1064"/>
                    <a:pt x="844" y="1063"/>
                  </a:cubicBezTo>
                  <a:cubicBezTo>
                    <a:pt x="843" y="1059"/>
                    <a:pt x="849" y="1063"/>
                    <a:pt x="849" y="1059"/>
                  </a:cubicBezTo>
                  <a:cubicBezTo>
                    <a:pt x="846" y="1056"/>
                    <a:pt x="845" y="1061"/>
                    <a:pt x="841" y="1060"/>
                  </a:cubicBezTo>
                  <a:cubicBezTo>
                    <a:pt x="842" y="1058"/>
                    <a:pt x="842" y="1056"/>
                    <a:pt x="840" y="1056"/>
                  </a:cubicBezTo>
                  <a:cubicBezTo>
                    <a:pt x="830" y="1061"/>
                    <a:pt x="823" y="1069"/>
                    <a:pt x="811" y="1070"/>
                  </a:cubicBezTo>
                  <a:cubicBezTo>
                    <a:pt x="811" y="1071"/>
                    <a:pt x="812" y="1072"/>
                    <a:pt x="812" y="1073"/>
                  </a:cubicBezTo>
                  <a:cubicBezTo>
                    <a:pt x="810" y="1074"/>
                    <a:pt x="808" y="1076"/>
                    <a:pt x="805" y="1076"/>
                  </a:cubicBezTo>
                  <a:cubicBezTo>
                    <a:pt x="805" y="1075"/>
                    <a:pt x="806" y="1074"/>
                    <a:pt x="807" y="1073"/>
                  </a:cubicBezTo>
                  <a:cubicBezTo>
                    <a:pt x="803" y="1073"/>
                    <a:pt x="799" y="1074"/>
                    <a:pt x="797" y="1077"/>
                  </a:cubicBezTo>
                  <a:cubicBezTo>
                    <a:pt x="800" y="1078"/>
                    <a:pt x="802" y="1074"/>
                    <a:pt x="804" y="1077"/>
                  </a:cubicBezTo>
                  <a:cubicBezTo>
                    <a:pt x="798" y="1079"/>
                    <a:pt x="787" y="1088"/>
                    <a:pt x="782" y="1082"/>
                  </a:cubicBezTo>
                  <a:cubicBezTo>
                    <a:pt x="777" y="1083"/>
                    <a:pt x="772" y="1085"/>
                    <a:pt x="768" y="1088"/>
                  </a:cubicBezTo>
                  <a:cubicBezTo>
                    <a:pt x="771" y="1088"/>
                    <a:pt x="773" y="1088"/>
                    <a:pt x="774" y="1090"/>
                  </a:cubicBezTo>
                  <a:cubicBezTo>
                    <a:pt x="767" y="1091"/>
                    <a:pt x="761" y="1092"/>
                    <a:pt x="758" y="1096"/>
                  </a:cubicBezTo>
                  <a:cubicBezTo>
                    <a:pt x="757" y="1095"/>
                    <a:pt x="755" y="1094"/>
                    <a:pt x="753" y="1095"/>
                  </a:cubicBezTo>
                  <a:cubicBezTo>
                    <a:pt x="751" y="1098"/>
                    <a:pt x="747" y="1098"/>
                    <a:pt x="746" y="1101"/>
                  </a:cubicBezTo>
                  <a:cubicBezTo>
                    <a:pt x="749" y="1100"/>
                    <a:pt x="747" y="1104"/>
                    <a:pt x="749" y="1104"/>
                  </a:cubicBezTo>
                  <a:cubicBezTo>
                    <a:pt x="749" y="1103"/>
                    <a:pt x="751" y="1103"/>
                    <a:pt x="752" y="1102"/>
                  </a:cubicBezTo>
                  <a:cubicBezTo>
                    <a:pt x="751" y="1105"/>
                    <a:pt x="755" y="1104"/>
                    <a:pt x="754" y="1108"/>
                  </a:cubicBezTo>
                  <a:cubicBezTo>
                    <a:pt x="750" y="1106"/>
                    <a:pt x="752" y="1112"/>
                    <a:pt x="750" y="1112"/>
                  </a:cubicBezTo>
                  <a:cubicBezTo>
                    <a:pt x="745" y="1115"/>
                    <a:pt x="743" y="1109"/>
                    <a:pt x="738" y="1109"/>
                  </a:cubicBezTo>
                  <a:cubicBezTo>
                    <a:pt x="737" y="1113"/>
                    <a:pt x="732" y="1117"/>
                    <a:pt x="728" y="1115"/>
                  </a:cubicBezTo>
                  <a:cubicBezTo>
                    <a:pt x="728" y="1114"/>
                    <a:pt x="730" y="1114"/>
                    <a:pt x="730" y="1112"/>
                  </a:cubicBezTo>
                  <a:cubicBezTo>
                    <a:pt x="711" y="1113"/>
                    <a:pt x="700" y="1127"/>
                    <a:pt x="684" y="1122"/>
                  </a:cubicBezTo>
                  <a:cubicBezTo>
                    <a:pt x="681" y="1133"/>
                    <a:pt x="662" y="1127"/>
                    <a:pt x="657" y="1136"/>
                  </a:cubicBezTo>
                  <a:cubicBezTo>
                    <a:pt x="660" y="1138"/>
                    <a:pt x="664" y="1137"/>
                    <a:pt x="666" y="1138"/>
                  </a:cubicBezTo>
                  <a:cubicBezTo>
                    <a:pt x="666" y="1141"/>
                    <a:pt x="663" y="1140"/>
                    <a:pt x="664" y="1144"/>
                  </a:cubicBezTo>
                  <a:cubicBezTo>
                    <a:pt x="667" y="1145"/>
                    <a:pt x="665" y="1141"/>
                    <a:pt x="667" y="1140"/>
                  </a:cubicBezTo>
                  <a:cubicBezTo>
                    <a:pt x="683" y="1140"/>
                    <a:pt x="694" y="1136"/>
                    <a:pt x="706" y="1133"/>
                  </a:cubicBezTo>
                  <a:cubicBezTo>
                    <a:pt x="714" y="1130"/>
                    <a:pt x="726" y="1131"/>
                    <a:pt x="727" y="1122"/>
                  </a:cubicBezTo>
                  <a:cubicBezTo>
                    <a:pt x="726" y="1122"/>
                    <a:pt x="724" y="1123"/>
                    <a:pt x="724" y="1122"/>
                  </a:cubicBezTo>
                  <a:cubicBezTo>
                    <a:pt x="727" y="1120"/>
                    <a:pt x="731" y="1119"/>
                    <a:pt x="736" y="1120"/>
                  </a:cubicBezTo>
                  <a:cubicBezTo>
                    <a:pt x="736" y="1122"/>
                    <a:pt x="736" y="1122"/>
                    <a:pt x="736" y="1122"/>
                  </a:cubicBezTo>
                  <a:cubicBezTo>
                    <a:pt x="752" y="1118"/>
                    <a:pt x="767" y="1111"/>
                    <a:pt x="783" y="1109"/>
                  </a:cubicBezTo>
                  <a:cubicBezTo>
                    <a:pt x="775" y="1110"/>
                    <a:pt x="774" y="1116"/>
                    <a:pt x="768" y="1118"/>
                  </a:cubicBezTo>
                  <a:cubicBezTo>
                    <a:pt x="761" y="1120"/>
                    <a:pt x="760" y="1128"/>
                    <a:pt x="753" y="1125"/>
                  </a:cubicBezTo>
                  <a:cubicBezTo>
                    <a:pt x="747" y="1132"/>
                    <a:pt x="733" y="1131"/>
                    <a:pt x="728" y="1139"/>
                  </a:cubicBezTo>
                  <a:cubicBezTo>
                    <a:pt x="725" y="1136"/>
                    <a:pt x="722" y="1138"/>
                    <a:pt x="719" y="1139"/>
                  </a:cubicBezTo>
                  <a:cubicBezTo>
                    <a:pt x="717" y="1141"/>
                    <a:pt x="719" y="1141"/>
                    <a:pt x="720" y="1143"/>
                  </a:cubicBezTo>
                  <a:cubicBezTo>
                    <a:pt x="717" y="1143"/>
                    <a:pt x="715" y="1144"/>
                    <a:pt x="715" y="1147"/>
                  </a:cubicBezTo>
                  <a:cubicBezTo>
                    <a:pt x="731" y="1148"/>
                    <a:pt x="734" y="1136"/>
                    <a:pt x="749" y="1136"/>
                  </a:cubicBezTo>
                  <a:cubicBezTo>
                    <a:pt x="751" y="1135"/>
                    <a:pt x="749" y="1135"/>
                    <a:pt x="751" y="1134"/>
                  </a:cubicBezTo>
                  <a:cubicBezTo>
                    <a:pt x="752" y="1135"/>
                    <a:pt x="752" y="1133"/>
                    <a:pt x="755" y="1134"/>
                  </a:cubicBezTo>
                  <a:cubicBezTo>
                    <a:pt x="755" y="1135"/>
                    <a:pt x="755" y="1136"/>
                    <a:pt x="754" y="1136"/>
                  </a:cubicBezTo>
                  <a:cubicBezTo>
                    <a:pt x="769" y="1135"/>
                    <a:pt x="774" y="1124"/>
                    <a:pt x="786" y="1120"/>
                  </a:cubicBezTo>
                  <a:close/>
                  <a:moveTo>
                    <a:pt x="1029" y="945"/>
                  </a:moveTo>
                  <a:cubicBezTo>
                    <a:pt x="1032" y="946"/>
                    <a:pt x="1032" y="943"/>
                    <a:pt x="1035" y="944"/>
                  </a:cubicBezTo>
                  <a:cubicBezTo>
                    <a:pt x="1034" y="946"/>
                    <a:pt x="1036" y="946"/>
                    <a:pt x="1036" y="945"/>
                  </a:cubicBezTo>
                  <a:cubicBezTo>
                    <a:pt x="1037" y="944"/>
                    <a:pt x="1034" y="954"/>
                    <a:pt x="1030" y="954"/>
                  </a:cubicBezTo>
                  <a:cubicBezTo>
                    <a:pt x="1030" y="951"/>
                    <a:pt x="1029" y="949"/>
                    <a:pt x="1029" y="945"/>
                  </a:cubicBezTo>
                  <a:close/>
                  <a:moveTo>
                    <a:pt x="971" y="944"/>
                  </a:moveTo>
                  <a:cubicBezTo>
                    <a:pt x="969" y="946"/>
                    <a:pt x="967" y="952"/>
                    <a:pt x="963" y="950"/>
                  </a:cubicBezTo>
                  <a:cubicBezTo>
                    <a:pt x="966" y="948"/>
                    <a:pt x="967" y="945"/>
                    <a:pt x="971" y="944"/>
                  </a:cubicBezTo>
                  <a:close/>
                  <a:moveTo>
                    <a:pt x="930" y="993"/>
                  </a:moveTo>
                  <a:cubicBezTo>
                    <a:pt x="932" y="991"/>
                    <a:pt x="928" y="991"/>
                    <a:pt x="930" y="988"/>
                  </a:cubicBezTo>
                  <a:cubicBezTo>
                    <a:pt x="938" y="987"/>
                    <a:pt x="942" y="984"/>
                    <a:pt x="949" y="983"/>
                  </a:cubicBezTo>
                  <a:cubicBezTo>
                    <a:pt x="944" y="988"/>
                    <a:pt x="939" y="993"/>
                    <a:pt x="930" y="993"/>
                  </a:cubicBezTo>
                  <a:close/>
                  <a:moveTo>
                    <a:pt x="945" y="957"/>
                  </a:moveTo>
                  <a:cubicBezTo>
                    <a:pt x="949" y="959"/>
                    <a:pt x="945" y="964"/>
                    <a:pt x="941" y="964"/>
                  </a:cubicBezTo>
                  <a:cubicBezTo>
                    <a:pt x="944" y="961"/>
                    <a:pt x="944" y="961"/>
                    <a:pt x="945" y="957"/>
                  </a:cubicBezTo>
                  <a:close/>
                  <a:moveTo>
                    <a:pt x="925" y="971"/>
                  </a:moveTo>
                  <a:cubicBezTo>
                    <a:pt x="926" y="971"/>
                    <a:pt x="926" y="973"/>
                    <a:pt x="926" y="974"/>
                  </a:cubicBezTo>
                  <a:cubicBezTo>
                    <a:pt x="926" y="973"/>
                    <a:pt x="927" y="973"/>
                    <a:pt x="928" y="973"/>
                  </a:cubicBezTo>
                  <a:cubicBezTo>
                    <a:pt x="926" y="966"/>
                    <a:pt x="937" y="965"/>
                    <a:pt x="939" y="962"/>
                  </a:cubicBezTo>
                  <a:cubicBezTo>
                    <a:pt x="942" y="963"/>
                    <a:pt x="935" y="969"/>
                    <a:pt x="932" y="969"/>
                  </a:cubicBezTo>
                  <a:cubicBezTo>
                    <a:pt x="934" y="972"/>
                    <a:pt x="936" y="966"/>
                    <a:pt x="938" y="969"/>
                  </a:cubicBezTo>
                  <a:cubicBezTo>
                    <a:pt x="937" y="971"/>
                    <a:pt x="936" y="973"/>
                    <a:pt x="934" y="975"/>
                  </a:cubicBezTo>
                  <a:cubicBezTo>
                    <a:pt x="931" y="971"/>
                    <a:pt x="929" y="975"/>
                    <a:pt x="925" y="976"/>
                  </a:cubicBezTo>
                  <a:cubicBezTo>
                    <a:pt x="925" y="973"/>
                    <a:pt x="923" y="973"/>
                    <a:pt x="925" y="971"/>
                  </a:cubicBezTo>
                  <a:close/>
                  <a:moveTo>
                    <a:pt x="913" y="1004"/>
                  </a:moveTo>
                  <a:cubicBezTo>
                    <a:pt x="911" y="999"/>
                    <a:pt x="918" y="996"/>
                    <a:pt x="924" y="996"/>
                  </a:cubicBezTo>
                  <a:cubicBezTo>
                    <a:pt x="922" y="1001"/>
                    <a:pt x="916" y="1000"/>
                    <a:pt x="913" y="1004"/>
                  </a:cubicBezTo>
                  <a:close/>
                  <a:moveTo>
                    <a:pt x="918" y="976"/>
                  </a:moveTo>
                  <a:cubicBezTo>
                    <a:pt x="922" y="981"/>
                    <a:pt x="911" y="983"/>
                    <a:pt x="906" y="987"/>
                  </a:cubicBezTo>
                  <a:cubicBezTo>
                    <a:pt x="908" y="979"/>
                    <a:pt x="916" y="981"/>
                    <a:pt x="918" y="976"/>
                  </a:cubicBezTo>
                  <a:close/>
                  <a:moveTo>
                    <a:pt x="914" y="986"/>
                  </a:moveTo>
                  <a:cubicBezTo>
                    <a:pt x="918" y="989"/>
                    <a:pt x="909" y="993"/>
                    <a:pt x="904" y="992"/>
                  </a:cubicBezTo>
                  <a:cubicBezTo>
                    <a:pt x="906" y="989"/>
                    <a:pt x="911" y="989"/>
                    <a:pt x="914" y="986"/>
                  </a:cubicBezTo>
                  <a:close/>
                  <a:moveTo>
                    <a:pt x="885" y="1027"/>
                  </a:moveTo>
                  <a:cubicBezTo>
                    <a:pt x="888" y="1030"/>
                    <a:pt x="891" y="1028"/>
                    <a:pt x="895" y="1027"/>
                  </a:cubicBezTo>
                  <a:cubicBezTo>
                    <a:pt x="893" y="1033"/>
                    <a:pt x="887" y="1035"/>
                    <a:pt x="881" y="1036"/>
                  </a:cubicBezTo>
                  <a:cubicBezTo>
                    <a:pt x="882" y="1032"/>
                    <a:pt x="886" y="1032"/>
                    <a:pt x="885" y="1027"/>
                  </a:cubicBezTo>
                  <a:close/>
                  <a:moveTo>
                    <a:pt x="865" y="1045"/>
                  </a:moveTo>
                  <a:cubicBezTo>
                    <a:pt x="864" y="1048"/>
                    <a:pt x="867" y="1040"/>
                    <a:pt x="870" y="1041"/>
                  </a:cubicBezTo>
                  <a:cubicBezTo>
                    <a:pt x="871" y="1045"/>
                    <a:pt x="867" y="1044"/>
                    <a:pt x="865" y="1045"/>
                  </a:cubicBezTo>
                  <a:close/>
                  <a:moveTo>
                    <a:pt x="837" y="1067"/>
                  </a:moveTo>
                  <a:cubicBezTo>
                    <a:pt x="837" y="1070"/>
                    <a:pt x="834" y="1071"/>
                    <a:pt x="831" y="1071"/>
                  </a:cubicBezTo>
                  <a:cubicBezTo>
                    <a:pt x="830" y="1069"/>
                    <a:pt x="832" y="1066"/>
                    <a:pt x="837" y="1067"/>
                  </a:cubicBezTo>
                  <a:close/>
                  <a:moveTo>
                    <a:pt x="821" y="1093"/>
                  </a:moveTo>
                  <a:cubicBezTo>
                    <a:pt x="822" y="1092"/>
                    <a:pt x="825" y="1092"/>
                    <a:pt x="827" y="1092"/>
                  </a:cubicBezTo>
                  <a:cubicBezTo>
                    <a:pt x="826" y="1094"/>
                    <a:pt x="825" y="1095"/>
                    <a:pt x="823" y="1096"/>
                  </a:cubicBezTo>
                  <a:cubicBezTo>
                    <a:pt x="821" y="1096"/>
                    <a:pt x="821" y="1095"/>
                    <a:pt x="821" y="1093"/>
                  </a:cubicBezTo>
                  <a:close/>
                  <a:moveTo>
                    <a:pt x="785" y="1113"/>
                  </a:moveTo>
                  <a:cubicBezTo>
                    <a:pt x="786" y="1110"/>
                    <a:pt x="794" y="1108"/>
                    <a:pt x="798" y="1109"/>
                  </a:cubicBezTo>
                  <a:cubicBezTo>
                    <a:pt x="795" y="1111"/>
                    <a:pt x="790" y="1112"/>
                    <a:pt x="785" y="1113"/>
                  </a:cubicBezTo>
                  <a:close/>
                  <a:moveTo>
                    <a:pt x="815" y="1075"/>
                  </a:moveTo>
                  <a:cubicBezTo>
                    <a:pt x="815" y="1079"/>
                    <a:pt x="815" y="1079"/>
                    <a:pt x="815" y="1079"/>
                  </a:cubicBezTo>
                  <a:cubicBezTo>
                    <a:pt x="810" y="1081"/>
                    <a:pt x="806" y="1077"/>
                    <a:pt x="805" y="1082"/>
                  </a:cubicBezTo>
                  <a:cubicBezTo>
                    <a:pt x="802" y="1077"/>
                    <a:pt x="810" y="1075"/>
                    <a:pt x="815" y="1075"/>
                  </a:cubicBezTo>
                  <a:close/>
                  <a:moveTo>
                    <a:pt x="800" y="1089"/>
                  </a:moveTo>
                  <a:cubicBezTo>
                    <a:pt x="800" y="1080"/>
                    <a:pt x="809" y="1084"/>
                    <a:pt x="814" y="1083"/>
                  </a:cubicBezTo>
                  <a:cubicBezTo>
                    <a:pt x="810" y="1092"/>
                    <a:pt x="790" y="1102"/>
                    <a:pt x="784" y="1094"/>
                  </a:cubicBezTo>
                  <a:cubicBezTo>
                    <a:pt x="786" y="1089"/>
                    <a:pt x="795" y="1091"/>
                    <a:pt x="800" y="1089"/>
                  </a:cubicBezTo>
                  <a:close/>
                  <a:moveTo>
                    <a:pt x="40" y="932"/>
                  </a:moveTo>
                  <a:cubicBezTo>
                    <a:pt x="40" y="932"/>
                    <a:pt x="40" y="932"/>
                    <a:pt x="41" y="932"/>
                  </a:cubicBezTo>
                  <a:cubicBezTo>
                    <a:pt x="42" y="932"/>
                    <a:pt x="41" y="935"/>
                    <a:pt x="43" y="935"/>
                  </a:cubicBezTo>
                  <a:cubicBezTo>
                    <a:pt x="44" y="930"/>
                    <a:pt x="51" y="930"/>
                    <a:pt x="51" y="925"/>
                  </a:cubicBezTo>
                  <a:cubicBezTo>
                    <a:pt x="48" y="928"/>
                    <a:pt x="41" y="930"/>
                    <a:pt x="40" y="932"/>
                  </a:cubicBezTo>
                  <a:close/>
                  <a:moveTo>
                    <a:pt x="227" y="928"/>
                  </a:moveTo>
                  <a:cubicBezTo>
                    <a:pt x="228" y="926"/>
                    <a:pt x="229" y="927"/>
                    <a:pt x="231" y="927"/>
                  </a:cubicBezTo>
                  <a:cubicBezTo>
                    <a:pt x="231" y="925"/>
                    <a:pt x="231" y="925"/>
                    <a:pt x="231" y="925"/>
                  </a:cubicBezTo>
                  <a:cubicBezTo>
                    <a:pt x="229" y="924"/>
                    <a:pt x="229" y="926"/>
                    <a:pt x="227" y="926"/>
                  </a:cubicBezTo>
                  <a:cubicBezTo>
                    <a:pt x="227" y="927"/>
                    <a:pt x="225" y="928"/>
                    <a:pt x="227" y="928"/>
                  </a:cubicBezTo>
                  <a:close/>
                  <a:moveTo>
                    <a:pt x="1158" y="939"/>
                  </a:moveTo>
                  <a:cubicBezTo>
                    <a:pt x="1155" y="941"/>
                    <a:pt x="1154" y="938"/>
                    <a:pt x="1152" y="938"/>
                  </a:cubicBezTo>
                  <a:cubicBezTo>
                    <a:pt x="1155" y="941"/>
                    <a:pt x="1150" y="945"/>
                    <a:pt x="1153" y="947"/>
                  </a:cubicBezTo>
                  <a:cubicBezTo>
                    <a:pt x="1162" y="947"/>
                    <a:pt x="1170" y="939"/>
                    <a:pt x="1176" y="933"/>
                  </a:cubicBezTo>
                  <a:cubicBezTo>
                    <a:pt x="1172" y="932"/>
                    <a:pt x="1168" y="933"/>
                    <a:pt x="1168" y="929"/>
                  </a:cubicBezTo>
                  <a:cubicBezTo>
                    <a:pt x="1166" y="927"/>
                    <a:pt x="1172" y="927"/>
                    <a:pt x="1169" y="926"/>
                  </a:cubicBezTo>
                  <a:cubicBezTo>
                    <a:pt x="1162" y="927"/>
                    <a:pt x="1162" y="935"/>
                    <a:pt x="1158" y="939"/>
                  </a:cubicBezTo>
                  <a:close/>
                  <a:moveTo>
                    <a:pt x="214" y="934"/>
                  </a:moveTo>
                  <a:cubicBezTo>
                    <a:pt x="212" y="935"/>
                    <a:pt x="205" y="937"/>
                    <a:pt x="207" y="939"/>
                  </a:cubicBezTo>
                  <a:cubicBezTo>
                    <a:pt x="209" y="938"/>
                    <a:pt x="216" y="936"/>
                    <a:pt x="214" y="934"/>
                  </a:cubicBezTo>
                  <a:close/>
                  <a:moveTo>
                    <a:pt x="130" y="938"/>
                  </a:moveTo>
                  <a:cubicBezTo>
                    <a:pt x="133" y="938"/>
                    <a:pt x="134" y="936"/>
                    <a:pt x="134" y="934"/>
                  </a:cubicBezTo>
                  <a:cubicBezTo>
                    <a:pt x="123" y="930"/>
                    <a:pt x="117" y="944"/>
                    <a:pt x="109" y="949"/>
                  </a:cubicBezTo>
                  <a:cubicBezTo>
                    <a:pt x="114" y="946"/>
                    <a:pt x="119" y="944"/>
                    <a:pt x="125" y="942"/>
                  </a:cubicBezTo>
                  <a:cubicBezTo>
                    <a:pt x="125" y="944"/>
                    <a:pt x="125" y="946"/>
                    <a:pt x="126" y="946"/>
                  </a:cubicBezTo>
                  <a:cubicBezTo>
                    <a:pt x="129" y="946"/>
                    <a:pt x="134" y="941"/>
                    <a:pt x="130" y="938"/>
                  </a:cubicBezTo>
                  <a:close/>
                  <a:moveTo>
                    <a:pt x="1092" y="954"/>
                  </a:moveTo>
                  <a:cubicBezTo>
                    <a:pt x="1089" y="958"/>
                    <a:pt x="1088" y="956"/>
                    <a:pt x="1086" y="958"/>
                  </a:cubicBezTo>
                  <a:cubicBezTo>
                    <a:pt x="1090" y="958"/>
                    <a:pt x="1085" y="962"/>
                    <a:pt x="1089" y="962"/>
                  </a:cubicBezTo>
                  <a:cubicBezTo>
                    <a:pt x="1091" y="959"/>
                    <a:pt x="1091" y="957"/>
                    <a:pt x="1092" y="954"/>
                  </a:cubicBezTo>
                  <a:close/>
                  <a:moveTo>
                    <a:pt x="972" y="962"/>
                  </a:moveTo>
                  <a:cubicBezTo>
                    <a:pt x="972" y="959"/>
                    <a:pt x="974" y="963"/>
                    <a:pt x="975" y="961"/>
                  </a:cubicBezTo>
                  <a:cubicBezTo>
                    <a:pt x="975" y="958"/>
                    <a:pt x="975" y="958"/>
                    <a:pt x="975" y="958"/>
                  </a:cubicBezTo>
                  <a:cubicBezTo>
                    <a:pt x="973" y="958"/>
                    <a:pt x="970" y="961"/>
                    <a:pt x="972" y="962"/>
                  </a:cubicBezTo>
                  <a:close/>
                  <a:moveTo>
                    <a:pt x="1072" y="960"/>
                  </a:moveTo>
                  <a:cubicBezTo>
                    <a:pt x="1076" y="961"/>
                    <a:pt x="1077" y="966"/>
                    <a:pt x="1076" y="959"/>
                  </a:cubicBezTo>
                  <a:cubicBezTo>
                    <a:pt x="1076" y="959"/>
                    <a:pt x="1077" y="958"/>
                    <a:pt x="1076" y="958"/>
                  </a:cubicBezTo>
                  <a:cubicBezTo>
                    <a:pt x="1077" y="961"/>
                    <a:pt x="1072" y="957"/>
                    <a:pt x="1072" y="960"/>
                  </a:cubicBezTo>
                  <a:close/>
                  <a:moveTo>
                    <a:pt x="1114" y="963"/>
                  </a:moveTo>
                  <a:cubicBezTo>
                    <a:pt x="1112" y="961"/>
                    <a:pt x="1108" y="963"/>
                    <a:pt x="1107" y="963"/>
                  </a:cubicBezTo>
                  <a:cubicBezTo>
                    <a:pt x="1108" y="963"/>
                    <a:pt x="1108" y="964"/>
                    <a:pt x="1107" y="965"/>
                  </a:cubicBezTo>
                  <a:cubicBezTo>
                    <a:pt x="1110" y="962"/>
                    <a:pt x="1113" y="966"/>
                    <a:pt x="1114" y="963"/>
                  </a:cubicBezTo>
                  <a:close/>
                  <a:moveTo>
                    <a:pt x="26" y="975"/>
                  </a:moveTo>
                  <a:cubicBezTo>
                    <a:pt x="28" y="971"/>
                    <a:pt x="29" y="976"/>
                    <a:pt x="34" y="975"/>
                  </a:cubicBezTo>
                  <a:cubicBezTo>
                    <a:pt x="37" y="971"/>
                    <a:pt x="36" y="968"/>
                    <a:pt x="38" y="964"/>
                  </a:cubicBezTo>
                  <a:cubicBezTo>
                    <a:pt x="32" y="965"/>
                    <a:pt x="27" y="972"/>
                    <a:pt x="26" y="975"/>
                  </a:cubicBezTo>
                  <a:close/>
                  <a:moveTo>
                    <a:pt x="1040" y="979"/>
                  </a:moveTo>
                  <a:cubicBezTo>
                    <a:pt x="1039" y="979"/>
                    <a:pt x="1038" y="978"/>
                    <a:pt x="1038" y="978"/>
                  </a:cubicBezTo>
                  <a:cubicBezTo>
                    <a:pt x="1028" y="984"/>
                    <a:pt x="1017" y="989"/>
                    <a:pt x="1009" y="997"/>
                  </a:cubicBezTo>
                  <a:cubicBezTo>
                    <a:pt x="1000" y="995"/>
                    <a:pt x="992" y="1002"/>
                    <a:pt x="987" y="1007"/>
                  </a:cubicBezTo>
                  <a:cubicBezTo>
                    <a:pt x="989" y="1007"/>
                    <a:pt x="989" y="1008"/>
                    <a:pt x="988" y="1009"/>
                  </a:cubicBezTo>
                  <a:cubicBezTo>
                    <a:pt x="1000" y="1009"/>
                    <a:pt x="1004" y="997"/>
                    <a:pt x="1014" y="998"/>
                  </a:cubicBezTo>
                  <a:cubicBezTo>
                    <a:pt x="1018" y="994"/>
                    <a:pt x="1024" y="991"/>
                    <a:pt x="1027" y="986"/>
                  </a:cubicBezTo>
                  <a:cubicBezTo>
                    <a:pt x="1033" y="986"/>
                    <a:pt x="1033" y="986"/>
                    <a:pt x="1033" y="986"/>
                  </a:cubicBezTo>
                  <a:cubicBezTo>
                    <a:pt x="1031" y="978"/>
                    <a:pt x="1039" y="983"/>
                    <a:pt x="1040" y="979"/>
                  </a:cubicBezTo>
                  <a:close/>
                  <a:moveTo>
                    <a:pt x="928" y="1013"/>
                  </a:moveTo>
                  <a:cubicBezTo>
                    <a:pt x="930" y="1010"/>
                    <a:pt x="933" y="1014"/>
                    <a:pt x="935" y="1014"/>
                  </a:cubicBezTo>
                  <a:cubicBezTo>
                    <a:pt x="938" y="1007"/>
                    <a:pt x="947" y="1006"/>
                    <a:pt x="950" y="999"/>
                  </a:cubicBezTo>
                  <a:cubicBezTo>
                    <a:pt x="942" y="1003"/>
                    <a:pt x="932" y="1008"/>
                    <a:pt x="928" y="1013"/>
                  </a:cubicBezTo>
                  <a:close/>
                  <a:moveTo>
                    <a:pt x="233" y="1024"/>
                  </a:moveTo>
                  <a:cubicBezTo>
                    <a:pt x="231" y="1027"/>
                    <a:pt x="227" y="1027"/>
                    <a:pt x="225" y="1030"/>
                  </a:cubicBezTo>
                  <a:cubicBezTo>
                    <a:pt x="229" y="1030"/>
                    <a:pt x="234" y="1026"/>
                    <a:pt x="233" y="1024"/>
                  </a:cubicBezTo>
                  <a:close/>
                  <a:moveTo>
                    <a:pt x="89" y="1041"/>
                  </a:moveTo>
                  <a:cubicBezTo>
                    <a:pt x="86" y="1044"/>
                    <a:pt x="85" y="1040"/>
                    <a:pt x="84" y="1040"/>
                  </a:cubicBezTo>
                  <a:cubicBezTo>
                    <a:pt x="76" y="1046"/>
                    <a:pt x="66" y="1047"/>
                    <a:pt x="58" y="1055"/>
                  </a:cubicBezTo>
                  <a:cubicBezTo>
                    <a:pt x="59" y="1056"/>
                    <a:pt x="61" y="1056"/>
                    <a:pt x="63" y="1057"/>
                  </a:cubicBezTo>
                  <a:cubicBezTo>
                    <a:pt x="66" y="1047"/>
                    <a:pt x="79" y="1051"/>
                    <a:pt x="84" y="1044"/>
                  </a:cubicBezTo>
                  <a:cubicBezTo>
                    <a:pt x="86" y="1044"/>
                    <a:pt x="87" y="1045"/>
                    <a:pt x="88" y="1045"/>
                  </a:cubicBezTo>
                  <a:cubicBezTo>
                    <a:pt x="87" y="1042"/>
                    <a:pt x="92" y="1042"/>
                    <a:pt x="89" y="1041"/>
                  </a:cubicBezTo>
                  <a:close/>
                  <a:moveTo>
                    <a:pt x="224" y="1053"/>
                  </a:moveTo>
                  <a:cubicBezTo>
                    <a:pt x="225" y="1048"/>
                    <a:pt x="222" y="1048"/>
                    <a:pt x="221" y="1045"/>
                  </a:cubicBezTo>
                  <a:cubicBezTo>
                    <a:pt x="222" y="1043"/>
                    <a:pt x="225" y="1043"/>
                    <a:pt x="224" y="1040"/>
                  </a:cubicBezTo>
                  <a:cubicBezTo>
                    <a:pt x="218" y="1039"/>
                    <a:pt x="223" y="1047"/>
                    <a:pt x="215" y="1045"/>
                  </a:cubicBezTo>
                  <a:cubicBezTo>
                    <a:pt x="214" y="1051"/>
                    <a:pt x="206" y="1050"/>
                    <a:pt x="205" y="1056"/>
                  </a:cubicBezTo>
                  <a:cubicBezTo>
                    <a:pt x="206" y="1056"/>
                    <a:pt x="209" y="1056"/>
                    <a:pt x="210" y="1057"/>
                  </a:cubicBezTo>
                  <a:cubicBezTo>
                    <a:pt x="218" y="1074"/>
                    <a:pt x="194" y="1065"/>
                    <a:pt x="192" y="1077"/>
                  </a:cubicBezTo>
                  <a:cubicBezTo>
                    <a:pt x="195" y="1078"/>
                    <a:pt x="192" y="1074"/>
                    <a:pt x="195" y="1074"/>
                  </a:cubicBezTo>
                  <a:cubicBezTo>
                    <a:pt x="195" y="1077"/>
                    <a:pt x="199" y="1076"/>
                    <a:pt x="200" y="1079"/>
                  </a:cubicBezTo>
                  <a:cubicBezTo>
                    <a:pt x="196" y="1087"/>
                    <a:pt x="206" y="1075"/>
                    <a:pt x="208" y="1073"/>
                  </a:cubicBezTo>
                  <a:cubicBezTo>
                    <a:pt x="210" y="1074"/>
                    <a:pt x="210" y="1074"/>
                    <a:pt x="210" y="1076"/>
                  </a:cubicBezTo>
                  <a:cubicBezTo>
                    <a:pt x="209" y="1080"/>
                    <a:pt x="205" y="1081"/>
                    <a:pt x="207" y="1084"/>
                  </a:cubicBezTo>
                  <a:cubicBezTo>
                    <a:pt x="209" y="1081"/>
                    <a:pt x="214" y="1082"/>
                    <a:pt x="213" y="1077"/>
                  </a:cubicBezTo>
                  <a:cubicBezTo>
                    <a:pt x="217" y="1077"/>
                    <a:pt x="220" y="1077"/>
                    <a:pt x="220" y="1073"/>
                  </a:cubicBezTo>
                  <a:cubicBezTo>
                    <a:pt x="220" y="1071"/>
                    <a:pt x="216" y="1073"/>
                    <a:pt x="217" y="1070"/>
                  </a:cubicBezTo>
                  <a:cubicBezTo>
                    <a:pt x="220" y="1059"/>
                    <a:pt x="230" y="1064"/>
                    <a:pt x="237" y="1062"/>
                  </a:cubicBezTo>
                  <a:cubicBezTo>
                    <a:pt x="235" y="1059"/>
                    <a:pt x="233" y="1057"/>
                    <a:pt x="232" y="1052"/>
                  </a:cubicBezTo>
                  <a:cubicBezTo>
                    <a:pt x="230" y="1053"/>
                    <a:pt x="227" y="1053"/>
                    <a:pt x="224" y="1053"/>
                  </a:cubicBezTo>
                  <a:close/>
                  <a:moveTo>
                    <a:pt x="949" y="1049"/>
                  </a:moveTo>
                  <a:cubicBezTo>
                    <a:pt x="947" y="1051"/>
                    <a:pt x="940" y="1048"/>
                    <a:pt x="940" y="1053"/>
                  </a:cubicBezTo>
                  <a:cubicBezTo>
                    <a:pt x="943" y="1052"/>
                    <a:pt x="951" y="1049"/>
                    <a:pt x="949" y="1049"/>
                  </a:cubicBezTo>
                  <a:close/>
                  <a:moveTo>
                    <a:pt x="103" y="1058"/>
                  </a:moveTo>
                  <a:cubicBezTo>
                    <a:pt x="104" y="1062"/>
                    <a:pt x="99" y="1060"/>
                    <a:pt x="99" y="1063"/>
                  </a:cubicBezTo>
                  <a:cubicBezTo>
                    <a:pt x="103" y="1063"/>
                    <a:pt x="103" y="1063"/>
                    <a:pt x="103" y="1063"/>
                  </a:cubicBezTo>
                  <a:cubicBezTo>
                    <a:pt x="101" y="1060"/>
                    <a:pt x="107" y="1059"/>
                    <a:pt x="103" y="1058"/>
                  </a:cubicBezTo>
                  <a:close/>
                  <a:moveTo>
                    <a:pt x="1003" y="1090"/>
                  </a:moveTo>
                  <a:cubicBezTo>
                    <a:pt x="1009" y="1089"/>
                    <a:pt x="1011" y="1085"/>
                    <a:pt x="1018" y="1085"/>
                  </a:cubicBezTo>
                  <a:cubicBezTo>
                    <a:pt x="1017" y="1090"/>
                    <a:pt x="1011" y="1088"/>
                    <a:pt x="1009" y="1092"/>
                  </a:cubicBezTo>
                  <a:cubicBezTo>
                    <a:pt x="1021" y="1091"/>
                    <a:pt x="1020" y="1078"/>
                    <a:pt x="1034" y="1079"/>
                  </a:cubicBezTo>
                  <a:cubicBezTo>
                    <a:pt x="1036" y="1077"/>
                    <a:pt x="1033" y="1077"/>
                    <a:pt x="1035" y="1076"/>
                  </a:cubicBezTo>
                  <a:cubicBezTo>
                    <a:pt x="1045" y="1073"/>
                    <a:pt x="1060" y="1066"/>
                    <a:pt x="1059" y="1060"/>
                  </a:cubicBezTo>
                  <a:cubicBezTo>
                    <a:pt x="1042" y="1070"/>
                    <a:pt x="1018" y="1077"/>
                    <a:pt x="1003" y="1090"/>
                  </a:cubicBezTo>
                  <a:close/>
                  <a:moveTo>
                    <a:pt x="938" y="1063"/>
                  </a:moveTo>
                  <a:cubicBezTo>
                    <a:pt x="933" y="1062"/>
                    <a:pt x="925" y="1068"/>
                    <a:pt x="924" y="1070"/>
                  </a:cubicBezTo>
                  <a:cubicBezTo>
                    <a:pt x="927" y="1066"/>
                    <a:pt x="935" y="1067"/>
                    <a:pt x="938" y="1063"/>
                  </a:cubicBezTo>
                  <a:close/>
                  <a:moveTo>
                    <a:pt x="912" y="1070"/>
                  </a:moveTo>
                  <a:cubicBezTo>
                    <a:pt x="907" y="1075"/>
                    <a:pt x="901" y="1075"/>
                    <a:pt x="895" y="1070"/>
                  </a:cubicBezTo>
                  <a:cubicBezTo>
                    <a:pt x="888" y="1078"/>
                    <a:pt x="875" y="1077"/>
                    <a:pt x="870" y="1086"/>
                  </a:cubicBezTo>
                  <a:cubicBezTo>
                    <a:pt x="871" y="1089"/>
                    <a:pt x="872" y="1088"/>
                    <a:pt x="871" y="1092"/>
                  </a:cubicBezTo>
                  <a:cubicBezTo>
                    <a:pt x="880" y="1093"/>
                    <a:pt x="881" y="1087"/>
                    <a:pt x="886" y="1084"/>
                  </a:cubicBezTo>
                  <a:cubicBezTo>
                    <a:pt x="883" y="1084"/>
                    <a:pt x="880" y="1087"/>
                    <a:pt x="878" y="1085"/>
                  </a:cubicBezTo>
                  <a:cubicBezTo>
                    <a:pt x="885" y="1085"/>
                    <a:pt x="885" y="1078"/>
                    <a:pt x="893" y="1079"/>
                  </a:cubicBezTo>
                  <a:cubicBezTo>
                    <a:pt x="893" y="1081"/>
                    <a:pt x="892" y="1081"/>
                    <a:pt x="892" y="1083"/>
                  </a:cubicBezTo>
                  <a:cubicBezTo>
                    <a:pt x="901" y="1081"/>
                    <a:pt x="911" y="1078"/>
                    <a:pt x="917" y="1072"/>
                  </a:cubicBezTo>
                  <a:cubicBezTo>
                    <a:pt x="914" y="1072"/>
                    <a:pt x="909" y="1073"/>
                    <a:pt x="912" y="1070"/>
                  </a:cubicBezTo>
                  <a:close/>
                  <a:moveTo>
                    <a:pt x="720" y="1088"/>
                  </a:moveTo>
                  <a:cubicBezTo>
                    <a:pt x="720" y="1088"/>
                    <a:pt x="726" y="1085"/>
                    <a:pt x="725" y="1084"/>
                  </a:cubicBezTo>
                  <a:cubicBezTo>
                    <a:pt x="723" y="1085"/>
                    <a:pt x="717" y="1086"/>
                    <a:pt x="720" y="1088"/>
                  </a:cubicBezTo>
                  <a:close/>
                  <a:moveTo>
                    <a:pt x="960" y="1100"/>
                  </a:moveTo>
                  <a:cubicBezTo>
                    <a:pt x="964" y="1100"/>
                    <a:pt x="967" y="1098"/>
                    <a:pt x="971" y="1096"/>
                  </a:cubicBezTo>
                  <a:cubicBezTo>
                    <a:pt x="971" y="1094"/>
                    <a:pt x="969" y="1094"/>
                    <a:pt x="971" y="1092"/>
                  </a:cubicBezTo>
                  <a:cubicBezTo>
                    <a:pt x="968" y="1094"/>
                    <a:pt x="966" y="1090"/>
                    <a:pt x="966" y="1094"/>
                  </a:cubicBezTo>
                  <a:cubicBezTo>
                    <a:pt x="965" y="1096"/>
                    <a:pt x="970" y="1093"/>
                    <a:pt x="970" y="1096"/>
                  </a:cubicBezTo>
                  <a:cubicBezTo>
                    <a:pt x="966" y="1097"/>
                    <a:pt x="963" y="1098"/>
                    <a:pt x="960" y="1100"/>
                  </a:cubicBezTo>
                  <a:close/>
                  <a:moveTo>
                    <a:pt x="915" y="1103"/>
                  </a:moveTo>
                  <a:cubicBezTo>
                    <a:pt x="922" y="1100"/>
                    <a:pt x="929" y="1098"/>
                    <a:pt x="935" y="1094"/>
                  </a:cubicBezTo>
                  <a:cubicBezTo>
                    <a:pt x="927" y="1095"/>
                    <a:pt x="918" y="1100"/>
                    <a:pt x="915" y="1103"/>
                  </a:cubicBezTo>
                  <a:close/>
                  <a:moveTo>
                    <a:pt x="903" y="1095"/>
                  </a:moveTo>
                  <a:cubicBezTo>
                    <a:pt x="900" y="1094"/>
                    <a:pt x="899" y="1096"/>
                    <a:pt x="897" y="1095"/>
                  </a:cubicBezTo>
                  <a:cubicBezTo>
                    <a:pt x="897" y="1099"/>
                    <a:pt x="891" y="1096"/>
                    <a:pt x="893" y="1099"/>
                  </a:cubicBezTo>
                  <a:cubicBezTo>
                    <a:pt x="895" y="1097"/>
                    <a:pt x="901" y="1098"/>
                    <a:pt x="903" y="1095"/>
                  </a:cubicBezTo>
                  <a:close/>
                  <a:moveTo>
                    <a:pt x="974" y="1099"/>
                  </a:moveTo>
                  <a:cubicBezTo>
                    <a:pt x="970" y="1100"/>
                    <a:pt x="967" y="1102"/>
                    <a:pt x="964" y="1104"/>
                  </a:cubicBezTo>
                  <a:cubicBezTo>
                    <a:pt x="969" y="1104"/>
                    <a:pt x="972" y="1101"/>
                    <a:pt x="974" y="1099"/>
                  </a:cubicBezTo>
                  <a:close/>
                  <a:moveTo>
                    <a:pt x="878" y="1116"/>
                  </a:moveTo>
                  <a:cubicBezTo>
                    <a:pt x="887" y="1110"/>
                    <a:pt x="906" y="1109"/>
                    <a:pt x="911" y="1103"/>
                  </a:cubicBezTo>
                  <a:cubicBezTo>
                    <a:pt x="910" y="1104"/>
                    <a:pt x="903" y="1105"/>
                    <a:pt x="903" y="1104"/>
                  </a:cubicBezTo>
                  <a:cubicBezTo>
                    <a:pt x="904" y="1103"/>
                    <a:pt x="907" y="1101"/>
                    <a:pt x="904" y="1100"/>
                  </a:cubicBezTo>
                  <a:cubicBezTo>
                    <a:pt x="893" y="1105"/>
                    <a:pt x="883" y="1108"/>
                    <a:pt x="873" y="1113"/>
                  </a:cubicBezTo>
                  <a:cubicBezTo>
                    <a:pt x="876" y="1113"/>
                    <a:pt x="875" y="1116"/>
                    <a:pt x="878" y="1116"/>
                  </a:cubicBezTo>
                  <a:close/>
                  <a:moveTo>
                    <a:pt x="812" y="1117"/>
                  </a:moveTo>
                  <a:cubicBezTo>
                    <a:pt x="814" y="1114"/>
                    <a:pt x="820" y="1121"/>
                    <a:pt x="820" y="1116"/>
                  </a:cubicBezTo>
                  <a:cubicBezTo>
                    <a:pt x="819" y="1114"/>
                    <a:pt x="810" y="1115"/>
                    <a:pt x="812" y="1117"/>
                  </a:cubicBezTo>
                  <a:close/>
                  <a:moveTo>
                    <a:pt x="925" y="1142"/>
                  </a:moveTo>
                  <a:cubicBezTo>
                    <a:pt x="920" y="1144"/>
                    <a:pt x="916" y="1147"/>
                    <a:pt x="911" y="1149"/>
                  </a:cubicBezTo>
                  <a:cubicBezTo>
                    <a:pt x="917" y="1148"/>
                    <a:pt x="921" y="1146"/>
                    <a:pt x="925" y="1142"/>
                  </a:cubicBezTo>
                  <a:close/>
                  <a:moveTo>
                    <a:pt x="713" y="1155"/>
                  </a:moveTo>
                  <a:cubicBezTo>
                    <a:pt x="717" y="1153"/>
                    <a:pt x="721" y="1152"/>
                    <a:pt x="724" y="1149"/>
                  </a:cubicBezTo>
                  <a:cubicBezTo>
                    <a:pt x="721" y="1151"/>
                    <a:pt x="712" y="1152"/>
                    <a:pt x="713" y="1155"/>
                  </a:cubicBezTo>
                  <a:close/>
                  <a:moveTo>
                    <a:pt x="872" y="1168"/>
                  </a:moveTo>
                  <a:cubicBezTo>
                    <a:pt x="880" y="1167"/>
                    <a:pt x="885" y="1163"/>
                    <a:pt x="890" y="1159"/>
                  </a:cubicBezTo>
                  <a:cubicBezTo>
                    <a:pt x="897" y="1157"/>
                    <a:pt x="908" y="1154"/>
                    <a:pt x="909" y="1149"/>
                  </a:cubicBezTo>
                  <a:cubicBezTo>
                    <a:pt x="902" y="1152"/>
                    <a:pt x="893" y="1157"/>
                    <a:pt x="885" y="1158"/>
                  </a:cubicBezTo>
                  <a:cubicBezTo>
                    <a:pt x="886" y="1163"/>
                    <a:pt x="874" y="1163"/>
                    <a:pt x="872" y="1168"/>
                  </a:cubicBezTo>
                  <a:close/>
                  <a:moveTo>
                    <a:pt x="1138" y="208"/>
                  </a:moveTo>
                  <a:cubicBezTo>
                    <a:pt x="1129" y="210"/>
                    <a:pt x="1123" y="214"/>
                    <a:pt x="1123" y="223"/>
                  </a:cubicBezTo>
                  <a:cubicBezTo>
                    <a:pt x="1124" y="224"/>
                    <a:pt x="1126" y="226"/>
                    <a:pt x="1129" y="225"/>
                  </a:cubicBezTo>
                  <a:cubicBezTo>
                    <a:pt x="1131" y="223"/>
                    <a:pt x="1128" y="220"/>
                    <a:pt x="1132" y="219"/>
                  </a:cubicBezTo>
                  <a:cubicBezTo>
                    <a:pt x="1132" y="221"/>
                    <a:pt x="1132" y="221"/>
                    <a:pt x="1132" y="221"/>
                  </a:cubicBezTo>
                  <a:cubicBezTo>
                    <a:pt x="1136" y="219"/>
                    <a:pt x="1139" y="213"/>
                    <a:pt x="1138" y="208"/>
                  </a:cubicBezTo>
                  <a:close/>
                  <a:moveTo>
                    <a:pt x="1097" y="931"/>
                  </a:moveTo>
                  <a:cubicBezTo>
                    <a:pt x="1098" y="929"/>
                    <a:pt x="1096" y="925"/>
                    <a:pt x="1099" y="923"/>
                  </a:cubicBezTo>
                  <a:cubicBezTo>
                    <a:pt x="1097" y="922"/>
                    <a:pt x="1096" y="921"/>
                    <a:pt x="1095" y="920"/>
                  </a:cubicBezTo>
                  <a:cubicBezTo>
                    <a:pt x="1093" y="926"/>
                    <a:pt x="1082" y="928"/>
                    <a:pt x="1085" y="936"/>
                  </a:cubicBezTo>
                  <a:cubicBezTo>
                    <a:pt x="1087" y="931"/>
                    <a:pt x="1091" y="928"/>
                    <a:pt x="1097" y="931"/>
                  </a:cubicBezTo>
                  <a:close/>
                  <a:moveTo>
                    <a:pt x="1152" y="971"/>
                  </a:moveTo>
                  <a:cubicBezTo>
                    <a:pt x="1156" y="976"/>
                    <a:pt x="1150" y="978"/>
                    <a:pt x="1151" y="981"/>
                  </a:cubicBezTo>
                  <a:cubicBezTo>
                    <a:pt x="1154" y="978"/>
                    <a:pt x="1161" y="979"/>
                    <a:pt x="1160" y="972"/>
                  </a:cubicBezTo>
                  <a:cubicBezTo>
                    <a:pt x="1157" y="971"/>
                    <a:pt x="1154" y="971"/>
                    <a:pt x="1152" y="971"/>
                  </a:cubicBezTo>
                  <a:close/>
                  <a:moveTo>
                    <a:pt x="1069" y="974"/>
                  </a:moveTo>
                  <a:cubicBezTo>
                    <a:pt x="1067" y="975"/>
                    <a:pt x="1066" y="977"/>
                    <a:pt x="1065" y="979"/>
                  </a:cubicBezTo>
                  <a:cubicBezTo>
                    <a:pt x="1064" y="978"/>
                    <a:pt x="1063" y="977"/>
                    <a:pt x="1060" y="977"/>
                  </a:cubicBezTo>
                  <a:cubicBezTo>
                    <a:pt x="1062" y="985"/>
                    <a:pt x="1073" y="982"/>
                    <a:pt x="1077" y="977"/>
                  </a:cubicBezTo>
                  <a:cubicBezTo>
                    <a:pt x="1073" y="979"/>
                    <a:pt x="1073" y="974"/>
                    <a:pt x="1069" y="974"/>
                  </a:cubicBezTo>
                  <a:close/>
                  <a:moveTo>
                    <a:pt x="1015" y="1019"/>
                  </a:moveTo>
                  <a:cubicBezTo>
                    <a:pt x="1015" y="1021"/>
                    <a:pt x="1010" y="1023"/>
                    <a:pt x="1013" y="1024"/>
                  </a:cubicBezTo>
                  <a:cubicBezTo>
                    <a:pt x="1014" y="1021"/>
                    <a:pt x="1019" y="1022"/>
                    <a:pt x="1021" y="1020"/>
                  </a:cubicBezTo>
                  <a:cubicBezTo>
                    <a:pt x="1022" y="1016"/>
                    <a:pt x="1015" y="1018"/>
                    <a:pt x="1016" y="1014"/>
                  </a:cubicBezTo>
                  <a:cubicBezTo>
                    <a:pt x="1023" y="1013"/>
                    <a:pt x="1021" y="1005"/>
                    <a:pt x="1027" y="1005"/>
                  </a:cubicBezTo>
                  <a:cubicBezTo>
                    <a:pt x="1028" y="1001"/>
                    <a:pt x="1026" y="1000"/>
                    <a:pt x="1024" y="999"/>
                  </a:cubicBezTo>
                  <a:cubicBezTo>
                    <a:pt x="1020" y="1003"/>
                    <a:pt x="1016" y="1007"/>
                    <a:pt x="1012" y="1012"/>
                  </a:cubicBezTo>
                  <a:cubicBezTo>
                    <a:pt x="1010" y="1012"/>
                    <a:pt x="1011" y="1008"/>
                    <a:pt x="1009" y="1008"/>
                  </a:cubicBezTo>
                  <a:cubicBezTo>
                    <a:pt x="1004" y="1017"/>
                    <a:pt x="990" y="1020"/>
                    <a:pt x="984" y="1030"/>
                  </a:cubicBezTo>
                  <a:cubicBezTo>
                    <a:pt x="988" y="1032"/>
                    <a:pt x="987" y="1027"/>
                    <a:pt x="989" y="1027"/>
                  </a:cubicBezTo>
                  <a:cubicBezTo>
                    <a:pt x="998" y="1028"/>
                    <a:pt x="1005" y="1014"/>
                    <a:pt x="1015" y="1019"/>
                  </a:cubicBezTo>
                  <a:close/>
                  <a:moveTo>
                    <a:pt x="910" y="1114"/>
                  </a:moveTo>
                  <a:cubicBezTo>
                    <a:pt x="897" y="1124"/>
                    <a:pt x="876" y="1122"/>
                    <a:pt x="863" y="1132"/>
                  </a:cubicBezTo>
                  <a:cubicBezTo>
                    <a:pt x="857" y="1129"/>
                    <a:pt x="843" y="1133"/>
                    <a:pt x="841" y="1139"/>
                  </a:cubicBezTo>
                  <a:cubicBezTo>
                    <a:pt x="839" y="1138"/>
                    <a:pt x="836" y="1137"/>
                    <a:pt x="836" y="1134"/>
                  </a:cubicBezTo>
                  <a:cubicBezTo>
                    <a:pt x="838" y="1129"/>
                    <a:pt x="849" y="1134"/>
                    <a:pt x="848" y="1126"/>
                  </a:cubicBezTo>
                  <a:cubicBezTo>
                    <a:pt x="841" y="1128"/>
                    <a:pt x="829" y="1131"/>
                    <a:pt x="831" y="1137"/>
                  </a:cubicBezTo>
                  <a:cubicBezTo>
                    <a:pt x="829" y="1137"/>
                    <a:pt x="829" y="1139"/>
                    <a:pt x="827" y="1138"/>
                  </a:cubicBezTo>
                  <a:cubicBezTo>
                    <a:pt x="827" y="1142"/>
                    <a:pt x="831" y="1141"/>
                    <a:pt x="830" y="1145"/>
                  </a:cubicBezTo>
                  <a:cubicBezTo>
                    <a:pt x="828" y="1146"/>
                    <a:pt x="825" y="1147"/>
                    <a:pt x="822" y="1148"/>
                  </a:cubicBezTo>
                  <a:cubicBezTo>
                    <a:pt x="821" y="1152"/>
                    <a:pt x="827" y="1149"/>
                    <a:pt x="828" y="1151"/>
                  </a:cubicBezTo>
                  <a:cubicBezTo>
                    <a:pt x="824" y="1157"/>
                    <a:pt x="822" y="1166"/>
                    <a:pt x="813" y="1168"/>
                  </a:cubicBezTo>
                  <a:cubicBezTo>
                    <a:pt x="815" y="1171"/>
                    <a:pt x="819" y="1167"/>
                    <a:pt x="819" y="1169"/>
                  </a:cubicBezTo>
                  <a:cubicBezTo>
                    <a:pt x="814" y="1172"/>
                    <a:pt x="807" y="1182"/>
                    <a:pt x="798" y="1176"/>
                  </a:cubicBezTo>
                  <a:cubicBezTo>
                    <a:pt x="800" y="1170"/>
                    <a:pt x="804" y="1165"/>
                    <a:pt x="810" y="1162"/>
                  </a:cubicBezTo>
                  <a:cubicBezTo>
                    <a:pt x="807" y="1160"/>
                    <a:pt x="811" y="1156"/>
                    <a:pt x="809" y="1153"/>
                  </a:cubicBezTo>
                  <a:cubicBezTo>
                    <a:pt x="802" y="1152"/>
                    <a:pt x="790" y="1156"/>
                    <a:pt x="784" y="1161"/>
                  </a:cubicBezTo>
                  <a:cubicBezTo>
                    <a:pt x="770" y="1155"/>
                    <a:pt x="771" y="1176"/>
                    <a:pt x="773" y="1184"/>
                  </a:cubicBezTo>
                  <a:cubicBezTo>
                    <a:pt x="778" y="1178"/>
                    <a:pt x="783" y="1191"/>
                    <a:pt x="788" y="1194"/>
                  </a:cubicBezTo>
                  <a:cubicBezTo>
                    <a:pt x="797" y="1185"/>
                    <a:pt x="809" y="1181"/>
                    <a:pt x="821" y="1176"/>
                  </a:cubicBezTo>
                  <a:cubicBezTo>
                    <a:pt x="823" y="1167"/>
                    <a:pt x="835" y="1169"/>
                    <a:pt x="835" y="1159"/>
                  </a:cubicBezTo>
                  <a:cubicBezTo>
                    <a:pt x="846" y="1154"/>
                    <a:pt x="857" y="1150"/>
                    <a:pt x="866" y="1143"/>
                  </a:cubicBezTo>
                  <a:cubicBezTo>
                    <a:pt x="866" y="1141"/>
                    <a:pt x="861" y="1143"/>
                    <a:pt x="862" y="1139"/>
                  </a:cubicBezTo>
                  <a:cubicBezTo>
                    <a:pt x="869" y="1135"/>
                    <a:pt x="879" y="1137"/>
                    <a:pt x="886" y="1135"/>
                  </a:cubicBezTo>
                  <a:cubicBezTo>
                    <a:pt x="899" y="1126"/>
                    <a:pt x="914" y="1127"/>
                    <a:pt x="930" y="1121"/>
                  </a:cubicBezTo>
                  <a:cubicBezTo>
                    <a:pt x="930" y="1118"/>
                    <a:pt x="932" y="1118"/>
                    <a:pt x="932" y="1116"/>
                  </a:cubicBezTo>
                  <a:cubicBezTo>
                    <a:pt x="925" y="1119"/>
                    <a:pt x="920" y="1120"/>
                    <a:pt x="910" y="1122"/>
                  </a:cubicBezTo>
                  <a:cubicBezTo>
                    <a:pt x="911" y="1120"/>
                    <a:pt x="913" y="1115"/>
                    <a:pt x="910" y="1114"/>
                  </a:cubicBezTo>
                  <a:close/>
                  <a:moveTo>
                    <a:pt x="856" y="1146"/>
                  </a:moveTo>
                  <a:cubicBezTo>
                    <a:pt x="851" y="1147"/>
                    <a:pt x="846" y="1149"/>
                    <a:pt x="840" y="1148"/>
                  </a:cubicBezTo>
                  <a:cubicBezTo>
                    <a:pt x="845" y="1146"/>
                    <a:pt x="851" y="1140"/>
                    <a:pt x="857" y="1141"/>
                  </a:cubicBezTo>
                  <a:cubicBezTo>
                    <a:pt x="857" y="1143"/>
                    <a:pt x="855" y="1143"/>
                    <a:pt x="856" y="1146"/>
                  </a:cubicBezTo>
                  <a:close/>
                  <a:moveTo>
                    <a:pt x="645" y="1128"/>
                  </a:moveTo>
                  <a:cubicBezTo>
                    <a:pt x="633" y="1130"/>
                    <a:pt x="623" y="1134"/>
                    <a:pt x="613" y="1138"/>
                  </a:cubicBezTo>
                  <a:cubicBezTo>
                    <a:pt x="617" y="1140"/>
                    <a:pt x="619" y="1140"/>
                    <a:pt x="616" y="1143"/>
                  </a:cubicBezTo>
                  <a:cubicBezTo>
                    <a:pt x="616" y="1144"/>
                    <a:pt x="618" y="1144"/>
                    <a:pt x="618" y="1146"/>
                  </a:cubicBezTo>
                  <a:cubicBezTo>
                    <a:pt x="627" y="1143"/>
                    <a:pt x="633" y="1139"/>
                    <a:pt x="641" y="1136"/>
                  </a:cubicBezTo>
                  <a:cubicBezTo>
                    <a:pt x="641" y="1133"/>
                    <a:pt x="642" y="1130"/>
                    <a:pt x="645" y="1128"/>
                  </a:cubicBezTo>
                  <a:close/>
                  <a:moveTo>
                    <a:pt x="619" y="1141"/>
                  </a:moveTo>
                  <a:cubicBezTo>
                    <a:pt x="619" y="1137"/>
                    <a:pt x="625" y="1139"/>
                    <a:pt x="627" y="1137"/>
                  </a:cubicBezTo>
                  <a:cubicBezTo>
                    <a:pt x="626" y="1141"/>
                    <a:pt x="622" y="1140"/>
                    <a:pt x="619" y="1141"/>
                  </a:cubicBez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grpSp>
      <p:grpSp>
        <p:nvGrpSpPr>
          <p:cNvPr id="68" name="组合 67"/>
          <p:cNvGrpSpPr/>
          <p:nvPr/>
        </p:nvGrpSpPr>
        <p:grpSpPr>
          <a:xfrm>
            <a:off x="1660341" y="901183"/>
            <a:ext cx="3576320" cy="3489325"/>
            <a:chOff x="1985099" y="1334930"/>
            <a:chExt cx="3576320" cy="3489325"/>
          </a:xfrm>
        </p:grpSpPr>
        <p:sp>
          <p:nvSpPr>
            <p:cNvPr id="69" name="文本框 68"/>
            <p:cNvSpPr txBox="1"/>
            <p:nvPr/>
          </p:nvSpPr>
          <p:spPr>
            <a:xfrm>
              <a:off x="1985099" y="1695610"/>
              <a:ext cx="3576320" cy="52197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prstClr val="black"/>
                  </a:solidFill>
                  <a:effectLst/>
                  <a:uLnTx/>
                  <a:uFillTx/>
                  <a:latin typeface="仿宋" panose="02010609060101010101" charset="-122"/>
                  <a:ea typeface="仿宋" panose="02010609060101010101" charset="-122"/>
                  <a:cs typeface="+mn-cs"/>
                </a:rPr>
                <a:t>请输入适量文字在此处进行解释说明，以便于读者合理理解上述标题的内容</a:t>
              </a:r>
              <a:endParaRPr kumimoji="0" lang="zh-CN" altLang="en-US" sz="1400" i="0" u="none" strike="noStrike" kern="1200" cap="none" spc="0" normalizeH="0" baseline="0" noProof="0" dirty="0">
                <a:ln>
                  <a:noFill/>
                </a:ln>
                <a:solidFill>
                  <a:prstClr val="black"/>
                </a:solidFill>
                <a:effectLst/>
                <a:uLnTx/>
                <a:uFillTx/>
                <a:latin typeface="仿宋" panose="02010609060101010101" charset="-122"/>
                <a:ea typeface="仿宋" panose="02010609060101010101" charset="-122"/>
                <a:cs typeface="+mn-cs"/>
              </a:endParaRPr>
            </a:p>
          </p:txBody>
        </p:sp>
        <p:sp>
          <p:nvSpPr>
            <p:cNvPr id="70" name="文本框 69"/>
            <p:cNvSpPr txBox="1"/>
            <p:nvPr/>
          </p:nvSpPr>
          <p:spPr>
            <a:xfrm>
              <a:off x="1985099" y="3048160"/>
              <a:ext cx="3576320" cy="52197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prstClr val="black"/>
                  </a:solidFill>
                  <a:effectLst/>
                  <a:uLnTx/>
                  <a:uFillTx/>
                  <a:latin typeface="仿宋" panose="02010609060101010101" charset="-122"/>
                  <a:ea typeface="仿宋" panose="02010609060101010101" charset="-122"/>
                  <a:cs typeface="+mn-cs"/>
                </a:rPr>
                <a:t>请输入适量文字在此处进行解释说明，以便于读者合理理解上述标题的内容</a:t>
              </a:r>
              <a:endParaRPr kumimoji="0" lang="zh-CN" altLang="en-US" sz="1400" i="0" u="none" strike="noStrike" kern="1200" cap="none" spc="0" normalizeH="0" baseline="0" noProof="0" dirty="0">
                <a:ln>
                  <a:noFill/>
                </a:ln>
                <a:solidFill>
                  <a:prstClr val="black"/>
                </a:solidFill>
                <a:effectLst/>
                <a:uLnTx/>
                <a:uFillTx/>
                <a:latin typeface="仿宋" panose="02010609060101010101" charset="-122"/>
                <a:ea typeface="仿宋" panose="02010609060101010101" charset="-122"/>
                <a:cs typeface="+mn-cs"/>
              </a:endParaRPr>
            </a:p>
          </p:txBody>
        </p:sp>
        <p:sp>
          <p:nvSpPr>
            <p:cNvPr id="71" name="文本框 70"/>
            <p:cNvSpPr txBox="1"/>
            <p:nvPr/>
          </p:nvSpPr>
          <p:spPr>
            <a:xfrm>
              <a:off x="1985099" y="4302285"/>
              <a:ext cx="3576320" cy="52197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prstClr val="black"/>
                  </a:solidFill>
                  <a:effectLst/>
                  <a:uLnTx/>
                  <a:uFillTx/>
                  <a:latin typeface="仿宋" panose="02010609060101010101" charset="-122"/>
                  <a:ea typeface="仿宋" panose="02010609060101010101" charset="-122"/>
                  <a:cs typeface="+mn-cs"/>
                </a:rPr>
                <a:t>请输入适量文字在此处进行解释说明，以便于读者合理理解上述标题的内容</a:t>
              </a:r>
              <a:endParaRPr kumimoji="0" lang="zh-CN" altLang="en-US" sz="1400" i="0" u="none" strike="noStrike" kern="1200" cap="none" spc="0" normalizeH="0" baseline="0" noProof="0" dirty="0">
                <a:ln>
                  <a:noFill/>
                </a:ln>
                <a:solidFill>
                  <a:prstClr val="black"/>
                </a:solidFill>
                <a:effectLst/>
                <a:uLnTx/>
                <a:uFillTx/>
                <a:latin typeface="仿宋" panose="02010609060101010101" charset="-122"/>
                <a:ea typeface="仿宋" panose="02010609060101010101" charset="-122"/>
                <a:cs typeface="+mn-cs"/>
              </a:endParaRPr>
            </a:p>
          </p:txBody>
        </p:sp>
        <p:sp>
          <p:nvSpPr>
            <p:cNvPr id="72" name="文本框 71"/>
            <p:cNvSpPr txBox="1"/>
            <p:nvPr/>
          </p:nvSpPr>
          <p:spPr>
            <a:xfrm>
              <a:off x="3537039" y="1334930"/>
              <a:ext cx="1918970" cy="30670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accent2">
                      <a:lumMod val="75000"/>
                    </a:schemeClr>
                  </a:solidFill>
                  <a:effectLst/>
                  <a:uLnTx/>
                  <a:uFillTx/>
                  <a:latin typeface="仿宋" panose="02010609060101010101" charset="-122"/>
                  <a:ea typeface="仿宋" panose="02010609060101010101" charset="-122"/>
                  <a:cs typeface="+mn-cs"/>
                </a:rPr>
                <a:t>点击添加小标题</a:t>
              </a:r>
              <a:endParaRPr kumimoji="0" lang="zh-CN" altLang="en-US" sz="1400" b="1" i="0" u="none" strike="noStrike" kern="1200" cap="none" spc="0" normalizeH="0" baseline="0" noProof="0" dirty="0">
                <a:ln>
                  <a:noFill/>
                </a:ln>
                <a:solidFill>
                  <a:schemeClr val="accent2">
                    <a:lumMod val="75000"/>
                  </a:schemeClr>
                </a:solidFill>
                <a:effectLst/>
                <a:uLnTx/>
                <a:uFillTx/>
                <a:latin typeface="仿宋" panose="02010609060101010101" charset="-122"/>
                <a:ea typeface="仿宋" panose="02010609060101010101" charset="-122"/>
                <a:cs typeface="+mn-cs"/>
              </a:endParaRPr>
            </a:p>
          </p:txBody>
        </p:sp>
        <p:sp>
          <p:nvSpPr>
            <p:cNvPr id="73" name="文本框 72"/>
            <p:cNvSpPr txBox="1"/>
            <p:nvPr/>
          </p:nvSpPr>
          <p:spPr>
            <a:xfrm>
              <a:off x="3537039" y="2661445"/>
              <a:ext cx="1918970" cy="30670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accent2">
                      <a:lumMod val="75000"/>
                    </a:schemeClr>
                  </a:solidFill>
                  <a:effectLst/>
                  <a:uLnTx/>
                  <a:uFillTx/>
                  <a:latin typeface="仿宋" panose="02010609060101010101" charset="-122"/>
                  <a:ea typeface="仿宋" panose="02010609060101010101" charset="-122"/>
                  <a:cs typeface="+mn-cs"/>
                </a:rPr>
                <a:t>点击添加小标题</a:t>
              </a:r>
              <a:endParaRPr kumimoji="0" lang="zh-CN" altLang="en-US" sz="1400" b="1" i="0" u="none" strike="noStrike" kern="1200" cap="none" spc="0" normalizeH="0" baseline="0" noProof="0" dirty="0">
                <a:ln>
                  <a:noFill/>
                </a:ln>
                <a:solidFill>
                  <a:schemeClr val="accent2">
                    <a:lumMod val="75000"/>
                  </a:schemeClr>
                </a:solidFill>
                <a:effectLst/>
                <a:uLnTx/>
                <a:uFillTx/>
                <a:latin typeface="仿宋" panose="02010609060101010101" charset="-122"/>
                <a:ea typeface="仿宋" panose="02010609060101010101" charset="-122"/>
                <a:cs typeface="+mn-cs"/>
              </a:endParaRPr>
            </a:p>
          </p:txBody>
        </p:sp>
        <p:sp>
          <p:nvSpPr>
            <p:cNvPr id="74" name="文本框 73"/>
            <p:cNvSpPr txBox="1"/>
            <p:nvPr/>
          </p:nvSpPr>
          <p:spPr>
            <a:xfrm>
              <a:off x="3537039" y="3915570"/>
              <a:ext cx="1918970" cy="30670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accent2">
                      <a:lumMod val="75000"/>
                    </a:schemeClr>
                  </a:solidFill>
                  <a:effectLst/>
                  <a:uLnTx/>
                  <a:uFillTx/>
                  <a:latin typeface="仿宋" panose="02010609060101010101" charset="-122"/>
                  <a:ea typeface="仿宋" panose="02010609060101010101" charset="-122"/>
                  <a:cs typeface="+mn-cs"/>
                </a:rPr>
                <a:t>点击添加小标题</a:t>
              </a:r>
              <a:endParaRPr kumimoji="0" lang="zh-CN" altLang="en-US" sz="1400" b="1" i="0" u="none" strike="noStrike" kern="1200" cap="none" spc="0" normalizeH="0" baseline="0" noProof="0" dirty="0">
                <a:ln>
                  <a:noFill/>
                </a:ln>
                <a:solidFill>
                  <a:schemeClr val="accent2">
                    <a:lumMod val="75000"/>
                  </a:schemeClr>
                </a:solidFill>
                <a:effectLst/>
                <a:uLnTx/>
                <a:uFillTx/>
                <a:latin typeface="仿宋" panose="02010609060101010101" charset="-122"/>
                <a:ea typeface="仿宋" panose="02010609060101010101"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11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childTnLst>
                          </p:cTn>
                        </p:par>
                        <p:par>
                          <p:cTn id="10" fill="hold">
                            <p:stCondLst>
                              <p:cond delay="21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7248" y="0"/>
            <a:ext cx="7988407" cy="5124501"/>
          </a:xfrm>
          <a:prstGeom prst="rect">
            <a:avLst/>
          </a:prstGeom>
        </p:spPr>
      </p:pic>
      <p:sp>
        <p:nvSpPr>
          <p:cNvPr id="2" name="任意多边形: 形状 68"/>
          <p:cNvSpPr/>
          <p:nvPr/>
        </p:nvSpPr>
        <p:spPr>
          <a:xfrm>
            <a:off x="1121743" y="-10795"/>
            <a:ext cx="7258328" cy="5145088"/>
          </a:xfrm>
          <a:custGeom>
            <a:avLst/>
            <a:gdLst>
              <a:gd name="connsiteX0" fmla="*/ 911198 w 6716360"/>
              <a:gd name="connsiteY0" fmla="*/ 0 h 4706243"/>
              <a:gd name="connsiteX1" fmla="*/ 5805163 w 6716360"/>
              <a:gd name="connsiteY1" fmla="*/ 0 h 4706243"/>
              <a:gd name="connsiteX2" fmla="*/ 5949515 w 6716360"/>
              <a:gd name="connsiteY2" fmla="*/ 164918 h 4706243"/>
              <a:gd name="connsiteX3" fmla="*/ 6716360 w 6716360"/>
              <a:gd name="connsiteY3" fmla="*/ 2382937 h 4706243"/>
              <a:gd name="connsiteX4" fmla="*/ 5949515 w 6716360"/>
              <a:gd name="connsiteY4" fmla="*/ 4600957 h 4706243"/>
              <a:gd name="connsiteX5" fmla="*/ 5857358 w 6716360"/>
              <a:gd name="connsiteY5" fmla="*/ 4706243 h 4706243"/>
              <a:gd name="connsiteX6" fmla="*/ 859003 w 6716360"/>
              <a:gd name="connsiteY6" fmla="*/ 4706243 h 4706243"/>
              <a:gd name="connsiteX7" fmla="*/ 766845 w 6716360"/>
              <a:gd name="connsiteY7" fmla="*/ 4600957 h 4706243"/>
              <a:gd name="connsiteX8" fmla="*/ 0 w 6716360"/>
              <a:gd name="connsiteY8" fmla="*/ 2382937 h 4706243"/>
              <a:gd name="connsiteX9" fmla="*/ 766845 w 6716360"/>
              <a:gd name="connsiteY9" fmla="*/ 164918 h 470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16360" h="4706243">
                <a:moveTo>
                  <a:pt x="911198" y="0"/>
                </a:moveTo>
                <a:lnTo>
                  <a:pt x="5805163" y="0"/>
                </a:lnTo>
                <a:lnTo>
                  <a:pt x="5949515" y="164918"/>
                </a:lnTo>
                <a:cubicBezTo>
                  <a:pt x="6428579" y="767667"/>
                  <a:pt x="6716360" y="1540406"/>
                  <a:pt x="6716360" y="2382937"/>
                </a:cubicBezTo>
                <a:cubicBezTo>
                  <a:pt x="6716360" y="3225468"/>
                  <a:pt x="6428579" y="3998207"/>
                  <a:pt x="5949515" y="4600957"/>
                </a:cubicBezTo>
                <a:lnTo>
                  <a:pt x="5857358" y="4706243"/>
                </a:lnTo>
                <a:lnTo>
                  <a:pt x="859003" y="4706243"/>
                </a:lnTo>
                <a:lnTo>
                  <a:pt x="766845" y="4600957"/>
                </a:lnTo>
                <a:cubicBezTo>
                  <a:pt x="287781" y="3998207"/>
                  <a:pt x="0" y="3225468"/>
                  <a:pt x="0" y="2382937"/>
                </a:cubicBezTo>
                <a:cubicBezTo>
                  <a:pt x="0" y="1540406"/>
                  <a:pt x="287781" y="767667"/>
                  <a:pt x="766845" y="164918"/>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4" name="组合 13"/>
          <p:cNvGrpSpPr/>
          <p:nvPr/>
        </p:nvGrpSpPr>
        <p:grpSpPr>
          <a:xfrm rot="5400000">
            <a:off x="4004208" y="-357697"/>
            <a:ext cx="1297392" cy="2235954"/>
            <a:chOff x="2675346" y="827314"/>
            <a:chExt cx="1553028" cy="3697129"/>
          </a:xfrm>
        </p:grpSpPr>
        <p:cxnSp>
          <p:nvCxnSpPr>
            <p:cNvPr id="9" name="直接连接符 8"/>
            <p:cNvCxnSpPr/>
            <p:nvPr/>
          </p:nvCxnSpPr>
          <p:spPr>
            <a:xfrm>
              <a:off x="2675346" y="827314"/>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728686" y="827314"/>
              <a:ext cx="0" cy="3685155"/>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675346" y="4524443"/>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rot="5400000" flipH="1">
            <a:off x="4007560" y="3104627"/>
            <a:ext cx="1297392" cy="2243218"/>
            <a:chOff x="2675346" y="827314"/>
            <a:chExt cx="1553028" cy="3697129"/>
          </a:xfrm>
        </p:grpSpPr>
        <p:cxnSp>
          <p:nvCxnSpPr>
            <p:cNvPr id="16" name="直接连接符 15"/>
            <p:cNvCxnSpPr/>
            <p:nvPr/>
          </p:nvCxnSpPr>
          <p:spPr>
            <a:xfrm>
              <a:off x="2675346" y="827314"/>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728686" y="827314"/>
              <a:ext cx="0" cy="3685155"/>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2675346" y="4524443"/>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4263157" y="1613690"/>
            <a:ext cx="792480" cy="2061210"/>
          </a:xfrm>
          <a:prstGeom prst="rect">
            <a:avLst/>
          </a:prstGeom>
          <a:noFill/>
        </p:spPr>
        <p:txBody>
          <a:bodyPr wrap="square" rtlCol="0">
            <a:spAutoFit/>
          </a:bodyPr>
          <a:lstStyle/>
          <a:p>
            <a:pPr algn="dist"/>
            <a:r>
              <a:rPr lang="zh-CN" altLang="en-US" sz="3200" b="1">
                <a:solidFill>
                  <a:schemeClr val="tx1">
                    <a:lumMod val="75000"/>
                    <a:lumOff val="25000"/>
                  </a:schemeClr>
                </a:solidFill>
                <a:latin typeface="仿宋" panose="02010609060101010101" charset="-122"/>
                <a:ea typeface="仿宋" panose="02010609060101010101" charset="-122"/>
                <a:sym typeface="+mn-ea"/>
              </a:rPr>
              <a:t>论文总结</a:t>
            </a:r>
            <a:endParaRPr lang="zh-CN" altLang="en-US" sz="3200" b="1" dirty="0">
              <a:solidFill>
                <a:schemeClr val="tx1">
                  <a:lumMod val="75000"/>
                  <a:lumOff val="25000"/>
                </a:schemeClr>
              </a:solidFill>
              <a:latin typeface="仿宋" panose="02010609060101010101" charset="-122"/>
              <a:ea typeface="仿宋" panose="02010609060101010101" charset="-122"/>
              <a:sym typeface="+mn-ea"/>
            </a:endParaRPr>
          </a:p>
        </p:txBody>
      </p:sp>
      <p:cxnSp>
        <p:nvCxnSpPr>
          <p:cNvPr id="8" name="直接连接符 7"/>
          <p:cNvCxnSpPr/>
          <p:nvPr/>
        </p:nvCxnSpPr>
        <p:spPr>
          <a:xfrm flipH="1">
            <a:off x="1415415" y="2329815"/>
            <a:ext cx="1960880" cy="187515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609725" y="3461385"/>
            <a:ext cx="928370" cy="90551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928360" y="579120"/>
            <a:ext cx="1960880" cy="187515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6791960" y="386715"/>
            <a:ext cx="928370" cy="90551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p:nvPicPr>
        <p:blipFill rotWithShape="1">
          <a:blip r:embed="rId3">
            <a:extLst>
              <a:ext uri="{28A0092B-C50C-407E-A947-70E740481C1C}">
                <a14:useLocalDpi xmlns:a14="http://schemas.microsoft.com/office/drawing/2010/main" val="0"/>
              </a:ext>
            </a:extLst>
          </a:blip>
          <a:srcRect l="67029" t="23611" r="17034" b="49722"/>
          <a:stretch>
            <a:fillRect/>
          </a:stretch>
        </p:blipFill>
        <p:spPr>
          <a:xfrm>
            <a:off x="5777865" y="3552825"/>
            <a:ext cx="3005455" cy="1571625"/>
          </a:xfrm>
          <a:prstGeom prst="rect">
            <a:avLst/>
          </a:prstGeom>
        </p:spPr>
      </p:pic>
      <p:sp>
        <p:nvSpPr>
          <p:cNvPr id="28" name="椭圆 27"/>
          <p:cNvSpPr/>
          <p:nvPr/>
        </p:nvSpPr>
        <p:spPr>
          <a:xfrm>
            <a:off x="4395544" y="344815"/>
            <a:ext cx="528990" cy="528989"/>
          </a:xfrm>
          <a:prstGeom prst="ellipse">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350" dirty="0">
              <a:solidFill>
                <a:prstClr val="white"/>
              </a:solidFill>
              <a:latin typeface="仿宋" panose="02010609060101010101" charset="-122"/>
              <a:ea typeface="仿宋" panose="02010609060101010101" charset="-122"/>
            </a:endParaRPr>
          </a:p>
        </p:txBody>
      </p:sp>
      <p:sp>
        <p:nvSpPr>
          <p:cNvPr id="35" name="文本框 34"/>
          <p:cNvSpPr txBox="1"/>
          <p:nvPr/>
        </p:nvSpPr>
        <p:spPr>
          <a:xfrm>
            <a:off x="4340473" y="359447"/>
            <a:ext cx="613410" cy="487045"/>
          </a:xfrm>
          <a:prstGeom prst="rect">
            <a:avLst/>
          </a:prstGeom>
          <a:noFill/>
        </p:spPr>
        <p:txBody>
          <a:bodyPr vert="eaVert" wrap="none" rtlCol="0">
            <a:spAutoFit/>
          </a:bodyPr>
          <a:lstStyle/>
          <a:p>
            <a:pPr defTabSz="685165">
              <a:defRPr/>
            </a:pPr>
            <a:r>
              <a:rPr lang="zh-CN" altLang="en-US" sz="2800" b="1" spc="300" dirty="0">
                <a:solidFill>
                  <a:prstClr val="black">
                    <a:lumMod val="75000"/>
                    <a:lumOff val="25000"/>
                  </a:prstClr>
                </a:solidFill>
                <a:latin typeface="仿宋" panose="02010609060101010101" charset="-122"/>
                <a:ea typeface="仿宋" panose="02010609060101010101" charset="-122"/>
              </a:rPr>
              <a:t>伍</a:t>
            </a:r>
            <a:endParaRPr lang="zh-CN" altLang="en-US" sz="2800" b="1" spc="300" dirty="0">
              <a:solidFill>
                <a:prstClr val="black">
                  <a:lumMod val="75000"/>
                  <a:lumOff val="25000"/>
                </a:prstClr>
              </a:solidFill>
              <a:latin typeface="仿宋" panose="02010609060101010101" charset="-122"/>
              <a:ea typeface="仿宋" panose="02010609060101010101" charset="-122"/>
            </a:endParaRPr>
          </a:p>
        </p:txBody>
      </p:sp>
      <p:sp>
        <p:nvSpPr>
          <p:cNvPr id="36" name="椭圆 35"/>
          <p:cNvSpPr/>
          <p:nvPr/>
        </p:nvSpPr>
        <p:spPr>
          <a:xfrm>
            <a:off x="4349692" y="300757"/>
            <a:ext cx="620692" cy="617105"/>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350" dirty="0">
              <a:solidFill>
                <a:prstClr val="white"/>
              </a:solidFill>
              <a:latin typeface="仿宋" panose="02010609060101010101" charset="-122"/>
              <a:ea typeface="仿宋" panose="02010609060101010101" charset="-122"/>
            </a:endParaRP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67029" t="23611" r="17034" b="49722"/>
          <a:stretch>
            <a:fillRect/>
          </a:stretch>
        </p:blipFill>
        <p:spPr>
          <a:xfrm>
            <a:off x="-302895" y="-246380"/>
            <a:ext cx="3005455" cy="1571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1000"/>
                                        <p:tgtEl>
                                          <p:spTgt spid="8"/>
                                        </p:tgtEl>
                                      </p:cBhvr>
                                    </p:animEffect>
                                  </p:childTnLst>
                                </p:cTn>
                              </p:par>
                              <p:par>
                                <p:cTn id="11" presetID="5"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1000"/>
                                        <p:tgtEl>
                                          <p:spTgt spid="11"/>
                                        </p:tgtEl>
                                      </p:cBhvr>
                                    </p:animEffect>
                                  </p:childTnLst>
                                </p:cTn>
                              </p:par>
                              <p:par>
                                <p:cTn id="14" presetID="5"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heckerboard(across)">
                                      <p:cBhvr>
                                        <p:cTn id="16" dur="1000"/>
                                        <p:tgtEl>
                                          <p:spTgt spid="12"/>
                                        </p:tgtEl>
                                      </p:cBhvr>
                                    </p:animEffect>
                                  </p:childTnLst>
                                </p:cTn>
                              </p:par>
                              <p:par>
                                <p:cTn id="17" presetID="5" presetClass="entr" presetSubtype="1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checkerboard(across)">
                                      <p:cBhvr>
                                        <p:cTn id="19" dur="1000"/>
                                        <p:tgtEl>
                                          <p:spTgt spid="26"/>
                                        </p:tgtEl>
                                      </p:cBhvr>
                                    </p:animEffect>
                                  </p:childTnLst>
                                </p:cTn>
                              </p:par>
                            </p:childTnLst>
                          </p:cTn>
                        </p:par>
                        <p:par>
                          <p:cTn id="20" fill="hold">
                            <p:stCondLst>
                              <p:cond delay="1000"/>
                            </p:stCondLst>
                            <p:childTnLst>
                              <p:par>
                                <p:cTn id="21" presetID="55"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000" fill="hold"/>
                                        <p:tgtEl>
                                          <p:spTgt spid="14"/>
                                        </p:tgtEl>
                                        <p:attrNameLst>
                                          <p:attrName>ppt_w</p:attrName>
                                        </p:attrNameLst>
                                      </p:cBhvr>
                                      <p:tavLst>
                                        <p:tav tm="0">
                                          <p:val>
                                            <p:strVal val="#ppt_w*0.70"/>
                                          </p:val>
                                        </p:tav>
                                        <p:tav tm="100000">
                                          <p:val>
                                            <p:strVal val="#ppt_w"/>
                                          </p:val>
                                        </p:tav>
                                      </p:tavLst>
                                    </p:anim>
                                    <p:anim calcmode="lin" valueType="num">
                                      <p:cBhvr>
                                        <p:cTn id="24" dur="1000" fill="hold"/>
                                        <p:tgtEl>
                                          <p:spTgt spid="14"/>
                                        </p:tgtEl>
                                        <p:attrNameLst>
                                          <p:attrName>ppt_h</p:attrName>
                                        </p:attrNameLst>
                                      </p:cBhvr>
                                      <p:tavLst>
                                        <p:tav tm="0">
                                          <p:val>
                                            <p:strVal val="#ppt_h"/>
                                          </p:val>
                                        </p:tav>
                                        <p:tav tm="100000">
                                          <p:val>
                                            <p:strVal val="#ppt_h"/>
                                          </p:val>
                                        </p:tav>
                                      </p:tavLst>
                                    </p:anim>
                                    <p:animEffect transition="in" filter="fade">
                                      <p:cBhvr>
                                        <p:cTn id="25" dur="1000"/>
                                        <p:tgtEl>
                                          <p:spTgt spid="14"/>
                                        </p:tgtEl>
                                      </p:cBhvr>
                                    </p:animEffect>
                                  </p:childTnLst>
                                </p:cTn>
                              </p:par>
                              <p:par>
                                <p:cTn id="26" presetID="55"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1000" fill="hold"/>
                                        <p:tgtEl>
                                          <p:spTgt spid="15"/>
                                        </p:tgtEl>
                                        <p:attrNameLst>
                                          <p:attrName>ppt_w</p:attrName>
                                        </p:attrNameLst>
                                      </p:cBhvr>
                                      <p:tavLst>
                                        <p:tav tm="0">
                                          <p:val>
                                            <p:strVal val="#ppt_w*0.70"/>
                                          </p:val>
                                        </p:tav>
                                        <p:tav tm="100000">
                                          <p:val>
                                            <p:strVal val="#ppt_w"/>
                                          </p:val>
                                        </p:tav>
                                      </p:tavLst>
                                    </p:anim>
                                    <p:anim calcmode="lin" valueType="num">
                                      <p:cBhvr>
                                        <p:cTn id="29" dur="1000" fill="hold"/>
                                        <p:tgtEl>
                                          <p:spTgt spid="15"/>
                                        </p:tgtEl>
                                        <p:attrNameLst>
                                          <p:attrName>ppt_h</p:attrName>
                                        </p:attrNameLst>
                                      </p:cBhvr>
                                      <p:tavLst>
                                        <p:tav tm="0">
                                          <p:val>
                                            <p:strVal val="#ppt_h"/>
                                          </p:val>
                                        </p:tav>
                                        <p:tav tm="100000">
                                          <p:val>
                                            <p:strVal val="#ppt_h"/>
                                          </p:val>
                                        </p:tav>
                                      </p:tavLst>
                                    </p:anim>
                                    <p:animEffect transition="in" filter="fade">
                                      <p:cBhvr>
                                        <p:cTn id="30" dur="1000"/>
                                        <p:tgtEl>
                                          <p:spTgt spid="15"/>
                                        </p:tgtEl>
                                      </p:cBhvr>
                                    </p:animEffect>
                                  </p:childTnLst>
                                </p:cTn>
                              </p:par>
                            </p:childTnLst>
                          </p:cTn>
                        </p:par>
                        <p:par>
                          <p:cTn id="31" fill="hold">
                            <p:stCondLst>
                              <p:cond delay="2000"/>
                            </p:stCondLst>
                            <p:childTnLst>
                              <p:par>
                                <p:cTn id="32" presetID="42" presetClass="entr" presetSubtype="0"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55"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p:cTn id="40" dur="1000" fill="hold"/>
                                        <p:tgtEl>
                                          <p:spTgt spid="28"/>
                                        </p:tgtEl>
                                        <p:attrNameLst>
                                          <p:attrName>ppt_w</p:attrName>
                                        </p:attrNameLst>
                                      </p:cBhvr>
                                      <p:tavLst>
                                        <p:tav tm="0">
                                          <p:val>
                                            <p:strVal val="#ppt_w*0.70"/>
                                          </p:val>
                                        </p:tav>
                                        <p:tav tm="100000">
                                          <p:val>
                                            <p:strVal val="#ppt_w"/>
                                          </p:val>
                                        </p:tav>
                                      </p:tavLst>
                                    </p:anim>
                                    <p:anim calcmode="lin" valueType="num">
                                      <p:cBhvr>
                                        <p:cTn id="41" dur="1000" fill="hold"/>
                                        <p:tgtEl>
                                          <p:spTgt spid="28"/>
                                        </p:tgtEl>
                                        <p:attrNameLst>
                                          <p:attrName>ppt_h</p:attrName>
                                        </p:attrNameLst>
                                      </p:cBhvr>
                                      <p:tavLst>
                                        <p:tav tm="0">
                                          <p:val>
                                            <p:strVal val="#ppt_h"/>
                                          </p:val>
                                        </p:tav>
                                        <p:tav tm="100000">
                                          <p:val>
                                            <p:strVal val="#ppt_h"/>
                                          </p:val>
                                        </p:tav>
                                      </p:tavLst>
                                    </p:anim>
                                    <p:animEffect transition="in" filter="fade">
                                      <p:cBhvr>
                                        <p:cTn id="42" dur="1000"/>
                                        <p:tgtEl>
                                          <p:spTgt spid="28"/>
                                        </p:tgtEl>
                                      </p:cBhvr>
                                    </p:animEffect>
                                  </p:childTnLst>
                                </p:cTn>
                              </p:par>
                              <p:par>
                                <p:cTn id="43" presetID="55"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p:cTn id="45" dur="1000" fill="hold"/>
                                        <p:tgtEl>
                                          <p:spTgt spid="35"/>
                                        </p:tgtEl>
                                        <p:attrNameLst>
                                          <p:attrName>ppt_w</p:attrName>
                                        </p:attrNameLst>
                                      </p:cBhvr>
                                      <p:tavLst>
                                        <p:tav tm="0">
                                          <p:val>
                                            <p:strVal val="#ppt_w*0.70"/>
                                          </p:val>
                                        </p:tav>
                                        <p:tav tm="100000">
                                          <p:val>
                                            <p:strVal val="#ppt_w"/>
                                          </p:val>
                                        </p:tav>
                                      </p:tavLst>
                                    </p:anim>
                                    <p:anim calcmode="lin" valueType="num">
                                      <p:cBhvr>
                                        <p:cTn id="46" dur="1000" fill="hold"/>
                                        <p:tgtEl>
                                          <p:spTgt spid="35"/>
                                        </p:tgtEl>
                                        <p:attrNameLst>
                                          <p:attrName>ppt_h</p:attrName>
                                        </p:attrNameLst>
                                      </p:cBhvr>
                                      <p:tavLst>
                                        <p:tav tm="0">
                                          <p:val>
                                            <p:strVal val="#ppt_h"/>
                                          </p:val>
                                        </p:tav>
                                        <p:tav tm="100000">
                                          <p:val>
                                            <p:strVal val="#ppt_h"/>
                                          </p:val>
                                        </p:tav>
                                      </p:tavLst>
                                    </p:anim>
                                    <p:animEffect transition="in" filter="fade">
                                      <p:cBhvr>
                                        <p:cTn id="47" dur="1000"/>
                                        <p:tgtEl>
                                          <p:spTgt spid="35"/>
                                        </p:tgtEl>
                                      </p:cBhvr>
                                    </p:animEffect>
                                  </p:childTnLst>
                                </p:cTn>
                              </p:par>
                              <p:par>
                                <p:cTn id="48" presetID="55"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p:cTn id="50" dur="1000" fill="hold"/>
                                        <p:tgtEl>
                                          <p:spTgt spid="36"/>
                                        </p:tgtEl>
                                        <p:attrNameLst>
                                          <p:attrName>ppt_w</p:attrName>
                                        </p:attrNameLst>
                                      </p:cBhvr>
                                      <p:tavLst>
                                        <p:tav tm="0">
                                          <p:val>
                                            <p:strVal val="#ppt_w*0.70"/>
                                          </p:val>
                                        </p:tav>
                                        <p:tav tm="100000">
                                          <p:val>
                                            <p:strVal val="#ppt_w"/>
                                          </p:val>
                                        </p:tav>
                                      </p:tavLst>
                                    </p:anim>
                                    <p:anim calcmode="lin" valueType="num">
                                      <p:cBhvr>
                                        <p:cTn id="51" dur="1000" fill="hold"/>
                                        <p:tgtEl>
                                          <p:spTgt spid="36"/>
                                        </p:tgtEl>
                                        <p:attrNameLst>
                                          <p:attrName>ppt_h</p:attrName>
                                        </p:attrNameLst>
                                      </p:cBhvr>
                                      <p:tavLst>
                                        <p:tav tm="0">
                                          <p:val>
                                            <p:strVal val="#ppt_h"/>
                                          </p:val>
                                        </p:tav>
                                        <p:tav tm="100000">
                                          <p:val>
                                            <p:strVal val="#ppt_h"/>
                                          </p:val>
                                        </p:tav>
                                      </p:tavLst>
                                    </p:anim>
                                    <p:animEffect transition="in" filter="fade">
                                      <p:cBhvr>
                                        <p:cTn id="52"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p:bldP spid="28" grpId="0" bldLvl="0" animBg="1"/>
      <p:bldP spid="35" grpId="0"/>
      <p:bldP spid="36"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107315" y="-54610"/>
            <a:ext cx="2412365" cy="805413"/>
          </a:xfrm>
          <a:prstGeom prst="rect">
            <a:avLst/>
          </a:prstGeom>
        </p:spPr>
      </p:pic>
      <p:sp>
        <p:nvSpPr>
          <p:cNvPr id="4" name="文本框 3"/>
          <p:cNvSpPr txBox="1"/>
          <p:nvPr/>
        </p:nvSpPr>
        <p:spPr>
          <a:xfrm>
            <a:off x="3104515" y="448945"/>
            <a:ext cx="2935605" cy="368300"/>
          </a:xfrm>
          <a:prstGeom prst="rect">
            <a:avLst/>
          </a:prstGeom>
          <a:noFill/>
        </p:spPr>
        <p:txBody>
          <a:bodyPr wrap="square" rtlCol="0">
            <a:spAutoFit/>
          </a:bodyPr>
          <a:lstStyle/>
          <a:p>
            <a:pPr algn="dist"/>
            <a:r>
              <a:rPr lang="zh-CN" altLang="en-US" b="1">
                <a:solidFill>
                  <a:schemeClr val="tx1">
                    <a:lumMod val="75000"/>
                    <a:lumOff val="25000"/>
                  </a:schemeClr>
                </a:solidFill>
                <a:latin typeface="仿宋" panose="02010609060101010101" charset="-122"/>
                <a:ea typeface="仿宋" panose="02010609060101010101" charset="-122"/>
                <a:sym typeface="+mn-ea"/>
              </a:rPr>
              <a:t>论文总结</a:t>
            </a:r>
            <a:endParaRPr lang="zh-CN" altLang="en-US" b="1" dirty="0">
              <a:solidFill>
                <a:schemeClr val="tx1">
                  <a:lumMod val="75000"/>
                  <a:lumOff val="25000"/>
                </a:schemeClr>
              </a:solidFill>
              <a:latin typeface="仿宋" panose="02010609060101010101" charset="-122"/>
              <a:ea typeface="仿宋" panose="02010609060101010101" charset="-122"/>
              <a:sym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6499860" y="3994150"/>
            <a:ext cx="2412365" cy="805413"/>
          </a:xfrm>
          <a:prstGeom prst="rect">
            <a:avLst/>
          </a:prstGeom>
        </p:spPr>
      </p:pic>
      <p:sp>
        <p:nvSpPr>
          <p:cNvPr id="15" name="Freeform 188"/>
          <p:cNvSpPr>
            <a:spLocks noEditPoints="1"/>
          </p:cNvSpPr>
          <p:nvPr/>
        </p:nvSpPr>
        <p:spPr bwMode="auto">
          <a:xfrm flipH="1">
            <a:off x="5026061" y="1410022"/>
            <a:ext cx="73752" cy="2817338"/>
          </a:xfrm>
          <a:custGeom>
            <a:avLst/>
            <a:gdLst>
              <a:gd name="T0" fmla="*/ 137 w 367"/>
              <a:gd name="T1" fmla="*/ 772 h 1237"/>
              <a:gd name="T2" fmla="*/ 176 w 367"/>
              <a:gd name="T3" fmla="*/ 600 h 1237"/>
              <a:gd name="T4" fmla="*/ 181 w 367"/>
              <a:gd name="T5" fmla="*/ 522 h 1237"/>
              <a:gd name="T6" fmla="*/ 160 w 367"/>
              <a:gd name="T7" fmla="*/ 282 h 1237"/>
              <a:gd name="T8" fmla="*/ 135 w 367"/>
              <a:gd name="T9" fmla="*/ 965 h 1237"/>
              <a:gd name="T10" fmla="*/ 138 w 367"/>
              <a:gd name="T11" fmla="*/ 870 h 1237"/>
              <a:gd name="T12" fmla="*/ 140 w 367"/>
              <a:gd name="T13" fmla="*/ 804 h 1237"/>
              <a:gd name="T14" fmla="*/ 150 w 367"/>
              <a:gd name="T15" fmla="*/ 774 h 1237"/>
              <a:gd name="T16" fmla="*/ 162 w 367"/>
              <a:gd name="T17" fmla="*/ 970 h 1237"/>
              <a:gd name="T18" fmla="*/ 137 w 367"/>
              <a:gd name="T19" fmla="*/ 826 h 1237"/>
              <a:gd name="T20" fmla="*/ 194 w 367"/>
              <a:gd name="T21" fmla="*/ 790 h 1237"/>
              <a:gd name="T22" fmla="*/ 184 w 367"/>
              <a:gd name="T23" fmla="*/ 567 h 1237"/>
              <a:gd name="T24" fmla="*/ 146 w 367"/>
              <a:gd name="T25" fmla="*/ 1177 h 1237"/>
              <a:gd name="T26" fmla="*/ 118 w 367"/>
              <a:gd name="T27" fmla="*/ 1066 h 1237"/>
              <a:gd name="T28" fmla="*/ 130 w 367"/>
              <a:gd name="T29" fmla="*/ 715 h 1237"/>
              <a:gd name="T30" fmla="*/ 177 w 367"/>
              <a:gd name="T31" fmla="*/ 595 h 1237"/>
              <a:gd name="T32" fmla="*/ 165 w 367"/>
              <a:gd name="T33" fmla="*/ 465 h 1237"/>
              <a:gd name="T34" fmla="*/ 180 w 367"/>
              <a:gd name="T35" fmla="*/ 748 h 1237"/>
              <a:gd name="T36" fmla="*/ 189 w 367"/>
              <a:gd name="T37" fmla="*/ 878 h 1237"/>
              <a:gd name="T38" fmla="*/ 190 w 367"/>
              <a:gd name="T39" fmla="*/ 1063 h 1237"/>
              <a:gd name="T40" fmla="*/ 195 w 367"/>
              <a:gd name="T41" fmla="*/ 970 h 1237"/>
              <a:gd name="T42" fmla="*/ 196 w 367"/>
              <a:gd name="T43" fmla="*/ 848 h 1237"/>
              <a:gd name="T44" fmla="*/ 194 w 367"/>
              <a:gd name="T45" fmla="*/ 1147 h 1237"/>
              <a:gd name="T46" fmla="*/ 176 w 367"/>
              <a:gd name="T47" fmla="*/ 745 h 1237"/>
              <a:gd name="T48" fmla="*/ 187 w 367"/>
              <a:gd name="T49" fmla="*/ 906 h 1237"/>
              <a:gd name="T50" fmla="*/ 187 w 367"/>
              <a:gd name="T51" fmla="*/ 916 h 1237"/>
              <a:gd name="T52" fmla="*/ 188 w 367"/>
              <a:gd name="T53" fmla="*/ 886 h 1237"/>
              <a:gd name="T54" fmla="*/ 186 w 367"/>
              <a:gd name="T55" fmla="*/ 841 h 1237"/>
              <a:gd name="T56" fmla="*/ 186 w 367"/>
              <a:gd name="T57" fmla="*/ 847 h 1237"/>
              <a:gd name="T58" fmla="*/ 46 w 367"/>
              <a:gd name="T59" fmla="*/ 36 h 1237"/>
              <a:gd name="T60" fmla="*/ 65 w 367"/>
              <a:gd name="T61" fmla="*/ 11 h 1237"/>
              <a:gd name="T62" fmla="*/ 88 w 367"/>
              <a:gd name="T63" fmla="*/ 123 h 1237"/>
              <a:gd name="T64" fmla="*/ 97 w 367"/>
              <a:gd name="T65" fmla="*/ 192 h 1237"/>
              <a:gd name="T66" fmla="*/ 116 w 367"/>
              <a:gd name="T67" fmla="*/ 519 h 1237"/>
              <a:gd name="T68" fmla="*/ 129 w 367"/>
              <a:gd name="T69" fmla="*/ 879 h 1237"/>
              <a:gd name="T70" fmla="*/ 127 w 367"/>
              <a:gd name="T71" fmla="*/ 1126 h 1237"/>
              <a:gd name="T72" fmla="*/ 114 w 367"/>
              <a:gd name="T73" fmla="*/ 1128 h 1237"/>
              <a:gd name="T74" fmla="*/ 120 w 367"/>
              <a:gd name="T75" fmla="*/ 985 h 1237"/>
              <a:gd name="T76" fmla="*/ 105 w 367"/>
              <a:gd name="T77" fmla="*/ 1155 h 1237"/>
              <a:gd name="T78" fmla="*/ 45 w 367"/>
              <a:gd name="T79" fmla="*/ 1172 h 1237"/>
              <a:gd name="T80" fmla="*/ 18 w 367"/>
              <a:gd name="T81" fmla="*/ 1005 h 1237"/>
              <a:gd name="T82" fmla="*/ 8 w 367"/>
              <a:gd name="T83" fmla="*/ 580 h 1237"/>
              <a:gd name="T84" fmla="*/ 6 w 367"/>
              <a:gd name="T85" fmla="*/ 180 h 1237"/>
              <a:gd name="T86" fmla="*/ 129 w 367"/>
              <a:gd name="T87" fmla="*/ 874 h 1237"/>
              <a:gd name="T88" fmla="*/ 117 w 367"/>
              <a:gd name="T89" fmla="*/ 1068 h 1237"/>
              <a:gd name="T90" fmla="*/ 160 w 367"/>
              <a:gd name="T91" fmla="*/ 814 h 1237"/>
              <a:gd name="T92" fmla="*/ 192 w 367"/>
              <a:gd name="T93" fmla="*/ 766 h 1237"/>
              <a:gd name="T94" fmla="*/ 192 w 367"/>
              <a:gd name="T95" fmla="*/ 765 h 1237"/>
              <a:gd name="T96" fmla="*/ 181 w 367"/>
              <a:gd name="T97" fmla="*/ 729 h 1237"/>
              <a:gd name="T98" fmla="*/ 144 w 367"/>
              <a:gd name="T99" fmla="*/ 738 h 1237"/>
              <a:gd name="T100" fmla="*/ 188 w 367"/>
              <a:gd name="T101" fmla="*/ 683 h 1237"/>
              <a:gd name="T102" fmla="*/ 188 w 367"/>
              <a:gd name="T103" fmla="*/ 663 h 1237"/>
              <a:gd name="T104" fmla="*/ 170 w 367"/>
              <a:gd name="T105" fmla="*/ 572 h 1237"/>
              <a:gd name="T106" fmla="*/ 174 w 367"/>
              <a:gd name="T107" fmla="*/ 594 h 1237"/>
              <a:gd name="T108" fmla="*/ 178 w 367"/>
              <a:gd name="T109" fmla="*/ 606 h 1237"/>
              <a:gd name="T110" fmla="*/ 126 w 367"/>
              <a:gd name="T111" fmla="*/ 591 h 1237"/>
              <a:gd name="T112" fmla="*/ 170 w 367"/>
              <a:gd name="T113" fmla="*/ 516 h 1237"/>
              <a:gd name="T114" fmla="*/ 172 w 367"/>
              <a:gd name="T115" fmla="*/ 479 h 1237"/>
              <a:gd name="T116" fmla="*/ 166 w 367"/>
              <a:gd name="T117" fmla="*/ 476 h 1237"/>
              <a:gd name="T118" fmla="*/ 179 w 367"/>
              <a:gd name="T119" fmla="*/ 457 h 1237"/>
              <a:gd name="T120" fmla="*/ 161 w 367"/>
              <a:gd name="T121" fmla="*/ 387 h 1237"/>
              <a:gd name="T122" fmla="*/ 106 w 367"/>
              <a:gd name="T123" fmla="*/ 291 h 1237"/>
              <a:gd name="T124" fmla="*/ 170 w 367"/>
              <a:gd name="T125" fmla="*/ 535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7" h="1237">
                <a:moveTo>
                  <a:pt x="127" y="1235"/>
                </a:moveTo>
                <a:cubicBezTo>
                  <a:pt x="128" y="1234"/>
                  <a:pt x="129" y="1233"/>
                  <a:pt x="130" y="1233"/>
                </a:cubicBezTo>
                <a:cubicBezTo>
                  <a:pt x="131" y="1235"/>
                  <a:pt x="131" y="1236"/>
                  <a:pt x="129" y="1237"/>
                </a:cubicBezTo>
                <a:cubicBezTo>
                  <a:pt x="128" y="1237"/>
                  <a:pt x="127" y="1236"/>
                  <a:pt x="127" y="1235"/>
                </a:cubicBezTo>
                <a:close/>
                <a:moveTo>
                  <a:pt x="114" y="1175"/>
                </a:moveTo>
                <a:cubicBezTo>
                  <a:pt x="114" y="1174"/>
                  <a:pt x="114" y="1173"/>
                  <a:pt x="114" y="1174"/>
                </a:cubicBezTo>
                <a:cubicBezTo>
                  <a:pt x="114" y="1174"/>
                  <a:pt x="114" y="1175"/>
                  <a:pt x="114" y="1175"/>
                </a:cubicBezTo>
                <a:close/>
                <a:moveTo>
                  <a:pt x="171" y="1112"/>
                </a:moveTo>
                <a:cubicBezTo>
                  <a:pt x="173" y="1112"/>
                  <a:pt x="174" y="1110"/>
                  <a:pt x="173" y="1108"/>
                </a:cubicBezTo>
                <a:cubicBezTo>
                  <a:pt x="172" y="1109"/>
                  <a:pt x="171" y="1108"/>
                  <a:pt x="170" y="1109"/>
                </a:cubicBezTo>
                <a:cubicBezTo>
                  <a:pt x="169" y="1110"/>
                  <a:pt x="169" y="1112"/>
                  <a:pt x="171" y="1112"/>
                </a:cubicBezTo>
                <a:close/>
                <a:moveTo>
                  <a:pt x="192" y="1070"/>
                </a:moveTo>
                <a:cubicBezTo>
                  <a:pt x="192" y="1070"/>
                  <a:pt x="191" y="1069"/>
                  <a:pt x="191" y="1070"/>
                </a:cubicBezTo>
                <a:cubicBezTo>
                  <a:pt x="191" y="1070"/>
                  <a:pt x="191" y="1071"/>
                  <a:pt x="192" y="1070"/>
                </a:cubicBezTo>
                <a:close/>
                <a:moveTo>
                  <a:pt x="252" y="996"/>
                </a:moveTo>
                <a:cubicBezTo>
                  <a:pt x="252" y="995"/>
                  <a:pt x="252" y="995"/>
                  <a:pt x="251" y="995"/>
                </a:cubicBezTo>
                <a:cubicBezTo>
                  <a:pt x="251" y="995"/>
                  <a:pt x="251" y="996"/>
                  <a:pt x="252" y="996"/>
                </a:cubicBezTo>
                <a:close/>
                <a:moveTo>
                  <a:pt x="251" y="994"/>
                </a:moveTo>
                <a:cubicBezTo>
                  <a:pt x="252" y="994"/>
                  <a:pt x="252" y="993"/>
                  <a:pt x="251" y="993"/>
                </a:cubicBezTo>
                <a:cubicBezTo>
                  <a:pt x="252" y="994"/>
                  <a:pt x="251" y="994"/>
                  <a:pt x="251" y="994"/>
                </a:cubicBezTo>
                <a:close/>
                <a:moveTo>
                  <a:pt x="253" y="992"/>
                </a:moveTo>
                <a:cubicBezTo>
                  <a:pt x="253" y="992"/>
                  <a:pt x="253" y="991"/>
                  <a:pt x="253" y="991"/>
                </a:cubicBezTo>
                <a:cubicBezTo>
                  <a:pt x="253" y="991"/>
                  <a:pt x="252" y="991"/>
                  <a:pt x="252" y="991"/>
                </a:cubicBezTo>
                <a:cubicBezTo>
                  <a:pt x="252" y="991"/>
                  <a:pt x="252" y="992"/>
                  <a:pt x="253" y="992"/>
                </a:cubicBezTo>
                <a:close/>
                <a:moveTo>
                  <a:pt x="118" y="1056"/>
                </a:moveTo>
                <a:cubicBezTo>
                  <a:pt x="118" y="1056"/>
                  <a:pt x="118" y="1055"/>
                  <a:pt x="118" y="1055"/>
                </a:cubicBezTo>
                <a:cubicBezTo>
                  <a:pt x="117" y="1055"/>
                  <a:pt x="117" y="1056"/>
                  <a:pt x="118" y="1056"/>
                </a:cubicBezTo>
                <a:close/>
                <a:moveTo>
                  <a:pt x="118" y="1051"/>
                </a:moveTo>
                <a:cubicBezTo>
                  <a:pt x="117" y="1051"/>
                  <a:pt x="117" y="1052"/>
                  <a:pt x="118" y="1052"/>
                </a:cubicBezTo>
                <a:cubicBezTo>
                  <a:pt x="117" y="1052"/>
                  <a:pt x="119" y="1051"/>
                  <a:pt x="118" y="1051"/>
                </a:cubicBezTo>
                <a:close/>
                <a:moveTo>
                  <a:pt x="162" y="920"/>
                </a:moveTo>
                <a:cubicBezTo>
                  <a:pt x="162" y="920"/>
                  <a:pt x="162" y="919"/>
                  <a:pt x="162" y="919"/>
                </a:cubicBezTo>
                <a:cubicBezTo>
                  <a:pt x="162" y="920"/>
                  <a:pt x="162" y="920"/>
                  <a:pt x="162" y="920"/>
                </a:cubicBezTo>
                <a:close/>
                <a:moveTo>
                  <a:pt x="186" y="882"/>
                </a:moveTo>
                <a:cubicBezTo>
                  <a:pt x="187" y="881"/>
                  <a:pt x="187" y="881"/>
                  <a:pt x="186" y="880"/>
                </a:cubicBezTo>
                <a:cubicBezTo>
                  <a:pt x="186" y="881"/>
                  <a:pt x="186" y="881"/>
                  <a:pt x="186" y="882"/>
                </a:cubicBezTo>
                <a:close/>
                <a:moveTo>
                  <a:pt x="194" y="805"/>
                </a:moveTo>
                <a:cubicBezTo>
                  <a:pt x="194" y="805"/>
                  <a:pt x="194" y="805"/>
                  <a:pt x="193" y="804"/>
                </a:cubicBezTo>
                <a:cubicBezTo>
                  <a:pt x="193" y="805"/>
                  <a:pt x="193" y="805"/>
                  <a:pt x="193" y="805"/>
                </a:cubicBezTo>
                <a:cubicBezTo>
                  <a:pt x="193" y="805"/>
                  <a:pt x="193" y="805"/>
                  <a:pt x="194" y="805"/>
                </a:cubicBezTo>
                <a:close/>
                <a:moveTo>
                  <a:pt x="194" y="802"/>
                </a:moveTo>
                <a:cubicBezTo>
                  <a:pt x="193" y="802"/>
                  <a:pt x="193" y="801"/>
                  <a:pt x="193" y="801"/>
                </a:cubicBezTo>
                <a:cubicBezTo>
                  <a:pt x="193" y="801"/>
                  <a:pt x="193" y="802"/>
                  <a:pt x="194" y="802"/>
                </a:cubicBezTo>
                <a:close/>
                <a:moveTo>
                  <a:pt x="155" y="769"/>
                </a:moveTo>
                <a:cubicBezTo>
                  <a:pt x="154" y="769"/>
                  <a:pt x="154" y="770"/>
                  <a:pt x="155" y="770"/>
                </a:cubicBezTo>
                <a:cubicBezTo>
                  <a:pt x="154" y="769"/>
                  <a:pt x="155" y="769"/>
                  <a:pt x="155" y="769"/>
                </a:cubicBezTo>
                <a:close/>
                <a:moveTo>
                  <a:pt x="137" y="772"/>
                </a:moveTo>
                <a:cubicBezTo>
                  <a:pt x="138" y="771"/>
                  <a:pt x="137" y="771"/>
                  <a:pt x="137" y="771"/>
                </a:cubicBezTo>
                <a:cubicBezTo>
                  <a:pt x="136" y="771"/>
                  <a:pt x="136" y="771"/>
                  <a:pt x="137" y="772"/>
                </a:cubicBezTo>
                <a:close/>
                <a:moveTo>
                  <a:pt x="137" y="752"/>
                </a:moveTo>
                <a:cubicBezTo>
                  <a:pt x="137" y="751"/>
                  <a:pt x="137" y="751"/>
                  <a:pt x="137" y="751"/>
                </a:cubicBezTo>
                <a:cubicBezTo>
                  <a:pt x="137" y="751"/>
                  <a:pt x="137" y="752"/>
                  <a:pt x="137" y="752"/>
                </a:cubicBezTo>
                <a:close/>
                <a:moveTo>
                  <a:pt x="180" y="707"/>
                </a:moveTo>
                <a:cubicBezTo>
                  <a:pt x="180" y="708"/>
                  <a:pt x="180" y="708"/>
                  <a:pt x="181" y="707"/>
                </a:cubicBezTo>
                <a:cubicBezTo>
                  <a:pt x="180" y="706"/>
                  <a:pt x="180" y="707"/>
                  <a:pt x="180" y="707"/>
                </a:cubicBezTo>
                <a:close/>
                <a:moveTo>
                  <a:pt x="147" y="737"/>
                </a:moveTo>
                <a:cubicBezTo>
                  <a:pt x="147" y="737"/>
                  <a:pt x="147" y="736"/>
                  <a:pt x="147" y="736"/>
                </a:cubicBezTo>
                <a:cubicBezTo>
                  <a:pt x="147" y="736"/>
                  <a:pt x="147" y="736"/>
                  <a:pt x="147" y="736"/>
                </a:cubicBezTo>
                <a:cubicBezTo>
                  <a:pt x="147" y="736"/>
                  <a:pt x="147" y="737"/>
                  <a:pt x="147" y="737"/>
                </a:cubicBezTo>
                <a:close/>
                <a:moveTo>
                  <a:pt x="140" y="740"/>
                </a:moveTo>
                <a:cubicBezTo>
                  <a:pt x="140" y="740"/>
                  <a:pt x="140" y="742"/>
                  <a:pt x="141" y="741"/>
                </a:cubicBezTo>
                <a:cubicBezTo>
                  <a:pt x="140" y="740"/>
                  <a:pt x="141" y="740"/>
                  <a:pt x="140" y="740"/>
                </a:cubicBezTo>
                <a:close/>
                <a:moveTo>
                  <a:pt x="139" y="723"/>
                </a:moveTo>
                <a:cubicBezTo>
                  <a:pt x="139" y="724"/>
                  <a:pt x="139" y="724"/>
                  <a:pt x="139" y="724"/>
                </a:cubicBezTo>
                <a:cubicBezTo>
                  <a:pt x="139" y="724"/>
                  <a:pt x="139" y="725"/>
                  <a:pt x="139" y="725"/>
                </a:cubicBezTo>
                <a:cubicBezTo>
                  <a:pt x="139" y="724"/>
                  <a:pt x="139" y="723"/>
                  <a:pt x="139" y="723"/>
                </a:cubicBezTo>
                <a:close/>
                <a:moveTo>
                  <a:pt x="181" y="680"/>
                </a:moveTo>
                <a:cubicBezTo>
                  <a:pt x="180" y="679"/>
                  <a:pt x="180" y="679"/>
                  <a:pt x="180" y="679"/>
                </a:cubicBezTo>
                <a:cubicBezTo>
                  <a:pt x="180" y="679"/>
                  <a:pt x="181" y="678"/>
                  <a:pt x="181" y="678"/>
                </a:cubicBezTo>
                <a:cubicBezTo>
                  <a:pt x="180" y="679"/>
                  <a:pt x="180" y="679"/>
                  <a:pt x="180" y="679"/>
                </a:cubicBezTo>
                <a:cubicBezTo>
                  <a:pt x="180" y="679"/>
                  <a:pt x="180" y="680"/>
                  <a:pt x="181" y="680"/>
                </a:cubicBezTo>
                <a:close/>
                <a:moveTo>
                  <a:pt x="139" y="715"/>
                </a:moveTo>
                <a:cubicBezTo>
                  <a:pt x="138" y="716"/>
                  <a:pt x="138" y="716"/>
                  <a:pt x="138" y="717"/>
                </a:cubicBezTo>
                <a:cubicBezTo>
                  <a:pt x="139" y="716"/>
                  <a:pt x="139" y="716"/>
                  <a:pt x="139" y="715"/>
                </a:cubicBezTo>
                <a:close/>
                <a:moveTo>
                  <a:pt x="138" y="706"/>
                </a:moveTo>
                <a:cubicBezTo>
                  <a:pt x="137" y="706"/>
                  <a:pt x="137" y="708"/>
                  <a:pt x="138" y="707"/>
                </a:cubicBezTo>
                <a:cubicBezTo>
                  <a:pt x="138" y="707"/>
                  <a:pt x="138" y="707"/>
                  <a:pt x="138" y="706"/>
                </a:cubicBezTo>
                <a:close/>
                <a:moveTo>
                  <a:pt x="186" y="639"/>
                </a:moveTo>
                <a:cubicBezTo>
                  <a:pt x="187" y="640"/>
                  <a:pt x="187" y="639"/>
                  <a:pt x="187" y="640"/>
                </a:cubicBezTo>
                <a:cubicBezTo>
                  <a:pt x="187" y="640"/>
                  <a:pt x="188" y="640"/>
                  <a:pt x="188" y="640"/>
                </a:cubicBezTo>
                <a:cubicBezTo>
                  <a:pt x="187" y="639"/>
                  <a:pt x="187" y="638"/>
                  <a:pt x="187" y="638"/>
                </a:cubicBezTo>
                <a:cubicBezTo>
                  <a:pt x="187" y="639"/>
                  <a:pt x="186" y="639"/>
                  <a:pt x="186" y="639"/>
                </a:cubicBezTo>
                <a:close/>
                <a:moveTo>
                  <a:pt x="176" y="643"/>
                </a:moveTo>
                <a:cubicBezTo>
                  <a:pt x="175" y="643"/>
                  <a:pt x="176" y="644"/>
                  <a:pt x="175" y="644"/>
                </a:cubicBezTo>
                <a:cubicBezTo>
                  <a:pt x="176" y="644"/>
                  <a:pt x="176" y="643"/>
                  <a:pt x="176" y="643"/>
                </a:cubicBezTo>
                <a:close/>
                <a:moveTo>
                  <a:pt x="186" y="621"/>
                </a:moveTo>
                <a:cubicBezTo>
                  <a:pt x="186" y="621"/>
                  <a:pt x="186" y="621"/>
                  <a:pt x="186" y="621"/>
                </a:cubicBezTo>
                <a:cubicBezTo>
                  <a:pt x="186" y="621"/>
                  <a:pt x="187" y="620"/>
                  <a:pt x="186" y="620"/>
                </a:cubicBezTo>
                <a:cubicBezTo>
                  <a:pt x="186" y="620"/>
                  <a:pt x="185" y="621"/>
                  <a:pt x="186" y="621"/>
                </a:cubicBezTo>
                <a:cubicBezTo>
                  <a:pt x="186" y="622"/>
                  <a:pt x="186" y="621"/>
                  <a:pt x="186" y="621"/>
                </a:cubicBezTo>
                <a:close/>
                <a:moveTo>
                  <a:pt x="185" y="599"/>
                </a:moveTo>
                <a:cubicBezTo>
                  <a:pt x="185" y="599"/>
                  <a:pt x="184" y="600"/>
                  <a:pt x="185" y="600"/>
                </a:cubicBezTo>
                <a:cubicBezTo>
                  <a:pt x="186" y="600"/>
                  <a:pt x="185" y="599"/>
                  <a:pt x="185" y="598"/>
                </a:cubicBezTo>
                <a:cubicBezTo>
                  <a:pt x="185" y="598"/>
                  <a:pt x="184" y="598"/>
                  <a:pt x="185" y="599"/>
                </a:cubicBezTo>
                <a:close/>
                <a:moveTo>
                  <a:pt x="128" y="650"/>
                </a:moveTo>
                <a:cubicBezTo>
                  <a:pt x="129" y="649"/>
                  <a:pt x="129" y="648"/>
                  <a:pt x="128" y="647"/>
                </a:cubicBezTo>
                <a:cubicBezTo>
                  <a:pt x="127" y="648"/>
                  <a:pt x="128" y="649"/>
                  <a:pt x="128" y="650"/>
                </a:cubicBezTo>
                <a:close/>
                <a:moveTo>
                  <a:pt x="176" y="600"/>
                </a:moveTo>
                <a:cubicBezTo>
                  <a:pt x="177" y="600"/>
                  <a:pt x="177" y="598"/>
                  <a:pt x="176" y="599"/>
                </a:cubicBezTo>
                <a:cubicBezTo>
                  <a:pt x="177" y="599"/>
                  <a:pt x="176" y="599"/>
                  <a:pt x="176" y="600"/>
                </a:cubicBezTo>
                <a:close/>
                <a:moveTo>
                  <a:pt x="128" y="641"/>
                </a:moveTo>
                <a:cubicBezTo>
                  <a:pt x="128" y="642"/>
                  <a:pt x="128" y="642"/>
                  <a:pt x="128" y="642"/>
                </a:cubicBezTo>
                <a:cubicBezTo>
                  <a:pt x="128" y="642"/>
                  <a:pt x="128" y="642"/>
                  <a:pt x="128" y="641"/>
                </a:cubicBezTo>
                <a:cubicBezTo>
                  <a:pt x="128" y="641"/>
                  <a:pt x="128" y="641"/>
                  <a:pt x="128" y="641"/>
                </a:cubicBezTo>
                <a:cubicBezTo>
                  <a:pt x="128" y="641"/>
                  <a:pt x="128" y="641"/>
                  <a:pt x="128" y="641"/>
                </a:cubicBezTo>
                <a:close/>
                <a:moveTo>
                  <a:pt x="127" y="620"/>
                </a:moveTo>
                <a:cubicBezTo>
                  <a:pt x="127" y="620"/>
                  <a:pt x="127" y="621"/>
                  <a:pt x="127" y="621"/>
                </a:cubicBezTo>
                <a:cubicBezTo>
                  <a:pt x="127" y="620"/>
                  <a:pt x="127" y="620"/>
                  <a:pt x="127" y="620"/>
                </a:cubicBezTo>
                <a:close/>
                <a:moveTo>
                  <a:pt x="183" y="563"/>
                </a:moveTo>
                <a:cubicBezTo>
                  <a:pt x="183" y="563"/>
                  <a:pt x="183" y="563"/>
                  <a:pt x="183" y="563"/>
                </a:cubicBezTo>
                <a:cubicBezTo>
                  <a:pt x="183" y="563"/>
                  <a:pt x="183" y="564"/>
                  <a:pt x="183" y="563"/>
                </a:cubicBezTo>
                <a:close/>
                <a:moveTo>
                  <a:pt x="183" y="549"/>
                </a:moveTo>
                <a:cubicBezTo>
                  <a:pt x="183" y="549"/>
                  <a:pt x="183" y="548"/>
                  <a:pt x="183" y="548"/>
                </a:cubicBezTo>
                <a:cubicBezTo>
                  <a:pt x="183" y="549"/>
                  <a:pt x="182" y="549"/>
                  <a:pt x="182" y="549"/>
                </a:cubicBezTo>
                <a:cubicBezTo>
                  <a:pt x="182" y="549"/>
                  <a:pt x="183" y="549"/>
                  <a:pt x="183" y="549"/>
                </a:cubicBezTo>
                <a:close/>
                <a:moveTo>
                  <a:pt x="181" y="520"/>
                </a:moveTo>
                <a:cubicBezTo>
                  <a:pt x="181" y="521"/>
                  <a:pt x="181" y="522"/>
                  <a:pt x="181" y="522"/>
                </a:cubicBezTo>
                <a:cubicBezTo>
                  <a:pt x="180" y="522"/>
                  <a:pt x="180" y="523"/>
                  <a:pt x="180" y="523"/>
                </a:cubicBezTo>
                <a:cubicBezTo>
                  <a:pt x="181" y="526"/>
                  <a:pt x="179" y="528"/>
                  <a:pt x="182" y="530"/>
                </a:cubicBezTo>
                <a:cubicBezTo>
                  <a:pt x="181" y="531"/>
                  <a:pt x="181" y="533"/>
                  <a:pt x="181" y="534"/>
                </a:cubicBezTo>
                <a:cubicBezTo>
                  <a:pt x="181" y="534"/>
                  <a:pt x="181" y="535"/>
                  <a:pt x="181" y="535"/>
                </a:cubicBezTo>
                <a:cubicBezTo>
                  <a:pt x="181" y="535"/>
                  <a:pt x="181" y="536"/>
                  <a:pt x="181" y="536"/>
                </a:cubicBezTo>
                <a:cubicBezTo>
                  <a:pt x="181" y="537"/>
                  <a:pt x="182" y="537"/>
                  <a:pt x="181" y="537"/>
                </a:cubicBezTo>
                <a:cubicBezTo>
                  <a:pt x="182" y="539"/>
                  <a:pt x="179" y="541"/>
                  <a:pt x="182" y="543"/>
                </a:cubicBezTo>
                <a:cubicBezTo>
                  <a:pt x="182" y="543"/>
                  <a:pt x="182" y="543"/>
                  <a:pt x="182" y="543"/>
                </a:cubicBezTo>
                <a:cubicBezTo>
                  <a:pt x="182" y="544"/>
                  <a:pt x="182" y="544"/>
                  <a:pt x="182" y="544"/>
                </a:cubicBezTo>
                <a:cubicBezTo>
                  <a:pt x="181" y="544"/>
                  <a:pt x="181" y="544"/>
                  <a:pt x="181" y="544"/>
                </a:cubicBezTo>
                <a:cubicBezTo>
                  <a:pt x="182" y="544"/>
                  <a:pt x="181" y="545"/>
                  <a:pt x="182" y="545"/>
                </a:cubicBezTo>
                <a:cubicBezTo>
                  <a:pt x="182" y="545"/>
                  <a:pt x="182" y="545"/>
                  <a:pt x="182" y="545"/>
                </a:cubicBezTo>
                <a:cubicBezTo>
                  <a:pt x="182" y="545"/>
                  <a:pt x="182" y="546"/>
                  <a:pt x="182" y="546"/>
                </a:cubicBezTo>
                <a:cubicBezTo>
                  <a:pt x="182" y="546"/>
                  <a:pt x="181" y="547"/>
                  <a:pt x="182" y="547"/>
                </a:cubicBezTo>
                <a:cubicBezTo>
                  <a:pt x="182" y="547"/>
                  <a:pt x="182" y="548"/>
                  <a:pt x="182" y="548"/>
                </a:cubicBezTo>
                <a:cubicBezTo>
                  <a:pt x="182" y="547"/>
                  <a:pt x="182" y="547"/>
                  <a:pt x="182" y="547"/>
                </a:cubicBezTo>
                <a:cubicBezTo>
                  <a:pt x="182" y="547"/>
                  <a:pt x="182" y="546"/>
                  <a:pt x="182" y="546"/>
                </a:cubicBezTo>
                <a:cubicBezTo>
                  <a:pt x="182" y="546"/>
                  <a:pt x="182" y="546"/>
                  <a:pt x="182" y="546"/>
                </a:cubicBezTo>
                <a:cubicBezTo>
                  <a:pt x="183" y="545"/>
                  <a:pt x="183" y="544"/>
                  <a:pt x="183" y="544"/>
                </a:cubicBezTo>
                <a:cubicBezTo>
                  <a:pt x="183" y="544"/>
                  <a:pt x="183" y="544"/>
                  <a:pt x="183" y="544"/>
                </a:cubicBezTo>
                <a:cubicBezTo>
                  <a:pt x="183" y="543"/>
                  <a:pt x="183" y="543"/>
                  <a:pt x="183" y="542"/>
                </a:cubicBezTo>
                <a:cubicBezTo>
                  <a:pt x="183" y="542"/>
                  <a:pt x="183" y="542"/>
                  <a:pt x="183" y="542"/>
                </a:cubicBezTo>
                <a:cubicBezTo>
                  <a:pt x="183" y="542"/>
                  <a:pt x="183" y="541"/>
                  <a:pt x="183" y="540"/>
                </a:cubicBezTo>
                <a:cubicBezTo>
                  <a:pt x="183" y="539"/>
                  <a:pt x="183" y="539"/>
                  <a:pt x="183" y="538"/>
                </a:cubicBezTo>
                <a:cubicBezTo>
                  <a:pt x="183" y="538"/>
                  <a:pt x="183" y="538"/>
                  <a:pt x="183" y="537"/>
                </a:cubicBezTo>
                <a:cubicBezTo>
                  <a:pt x="183" y="536"/>
                  <a:pt x="182" y="534"/>
                  <a:pt x="183" y="534"/>
                </a:cubicBezTo>
                <a:cubicBezTo>
                  <a:pt x="182" y="534"/>
                  <a:pt x="183" y="534"/>
                  <a:pt x="182" y="533"/>
                </a:cubicBezTo>
                <a:cubicBezTo>
                  <a:pt x="183" y="530"/>
                  <a:pt x="181" y="526"/>
                  <a:pt x="182" y="523"/>
                </a:cubicBezTo>
                <a:cubicBezTo>
                  <a:pt x="182" y="523"/>
                  <a:pt x="182" y="523"/>
                  <a:pt x="182" y="522"/>
                </a:cubicBezTo>
                <a:cubicBezTo>
                  <a:pt x="181" y="522"/>
                  <a:pt x="181" y="522"/>
                  <a:pt x="181" y="522"/>
                </a:cubicBezTo>
                <a:cubicBezTo>
                  <a:pt x="182" y="522"/>
                  <a:pt x="182" y="521"/>
                  <a:pt x="181" y="520"/>
                </a:cubicBezTo>
                <a:cubicBezTo>
                  <a:pt x="181" y="520"/>
                  <a:pt x="181" y="520"/>
                  <a:pt x="181" y="519"/>
                </a:cubicBezTo>
                <a:cubicBezTo>
                  <a:pt x="181" y="519"/>
                  <a:pt x="181" y="519"/>
                  <a:pt x="181" y="519"/>
                </a:cubicBezTo>
                <a:cubicBezTo>
                  <a:pt x="182" y="519"/>
                  <a:pt x="181" y="518"/>
                  <a:pt x="181" y="517"/>
                </a:cubicBezTo>
                <a:cubicBezTo>
                  <a:pt x="180" y="518"/>
                  <a:pt x="180" y="519"/>
                  <a:pt x="180" y="520"/>
                </a:cubicBezTo>
                <a:cubicBezTo>
                  <a:pt x="181" y="520"/>
                  <a:pt x="181" y="520"/>
                  <a:pt x="181" y="520"/>
                </a:cubicBezTo>
                <a:close/>
                <a:moveTo>
                  <a:pt x="183" y="547"/>
                </a:moveTo>
                <a:cubicBezTo>
                  <a:pt x="183" y="547"/>
                  <a:pt x="183" y="546"/>
                  <a:pt x="183" y="546"/>
                </a:cubicBezTo>
                <a:cubicBezTo>
                  <a:pt x="183" y="546"/>
                  <a:pt x="183" y="546"/>
                  <a:pt x="182" y="547"/>
                </a:cubicBezTo>
                <a:cubicBezTo>
                  <a:pt x="183" y="547"/>
                  <a:pt x="183" y="547"/>
                  <a:pt x="183" y="547"/>
                </a:cubicBezTo>
                <a:close/>
                <a:moveTo>
                  <a:pt x="174" y="537"/>
                </a:moveTo>
                <a:cubicBezTo>
                  <a:pt x="174" y="537"/>
                  <a:pt x="175" y="536"/>
                  <a:pt x="174" y="536"/>
                </a:cubicBezTo>
                <a:cubicBezTo>
                  <a:pt x="173" y="536"/>
                  <a:pt x="174" y="538"/>
                  <a:pt x="174" y="537"/>
                </a:cubicBezTo>
                <a:close/>
                <a:moveTo>
                  <a:pt x="174" y="534"/>
                </a:moveTo>
                <a:cubicBezTo>
                  <a:pt x="174" y="534"/>
                  <a:pt x="174" y="535"/>
                  <a:pt x="174" y="535"/>
                </a:cubicBezTo>
                <a:cubicBezTo>
                  <a:pt x="174" y="535"/>
                  <a:pt x="175" y="534"/>
                  <a:pt x="174" y="534"/>
                </a:cubicBezTo>
                <a:close/>
                <a:moveTo>
                  <a:pt x="179" y="474"/>
                </a:moveTo>
                <a:cubicBezTo>
                  <a:pt x="180" y="474"/>
                  <a:pt x="180" y="473"/>
                  <a:pt x="180" y="472"/>
                </a:cubicBezTo>
                <a:cubicBezTo>
                  <a:pt x="180" y="473"/>
                  <a:pt x="179" y="473"/>
                  <a:pt x="179" y="473"/>
                </a:cubicBezTo>
                <a:cubicBezTo>
                  <a:pt x="180" y="473"/>
                  <a:pt x="179" y="474"/>
                  <a:pt x="179" y="474"/>
                </a:cubicBezTo>
                <a:close/>
                <a:moveTo>
                  <a:pt x="166" y="486"/>
                </a:moveTo>
                <a:cubicBezTo>
                  <a:pt x="166" y="486"/>
                  <a:pt x="166" y="486"/>
                  <a:pt x="166" y="487"/>
                </a:cubicBezTo>
                <a:cubicBezTo>
                  <a:pt x="166" y="486"/>
                  <a:pt x="166" y="485"/>
                  <a:pt x="166" y="486"/>
                </a:cubicBezTo>
                <a:close/>
                <a:moveTo>
                  <a:pt x="172" y="473"/>
                </a:moveTo>
                <a:cubicBezTo>
                  <a:pt x="172" y="473"/>
                  <a:pt x="172" y="473"/>
                  <a:pt x="172" y="473"/>
                </a:cubicBezTo>
                <a:cubicBezTo>
                  <a:pt x="172" y="471"/>
                  <a:pt x="171" y="474"/>
                  <a:pt x="172" y="473"/>
                </a:cubicBezTo>
                <a:close/>
                <a:moveTo>
                  <a:pt x="366" y="291"/>
                </a:moveTo>
                <a:cubicBezTo>
                  <a:pt x="366" y="291"/>
                  <a:pt x="366" y="291"/>
                  <a:pt x="365" y="292"/>
                </a:cubicBezTo>
                <a:cubicBezTo>
                  <a:pt x="366" y="293"/>
                  <a:pt x="367" y="292"/>
                  <a:pt x="366" y="291"/>
                </a:cubicBezTo>
                <a:close/>
                <a:moveTo>
                  <a:pt x="168" y="401"/>
                </a:moveTo>
                <a:cubicBezTo>
                  <a:pt x="169" y="401"/>
                  <a:pt x="168" y="400"/>
                  <a:pt x="168" y="400"/>
                </a:cubicBezTo>
                <a:cubicBezTo>
                  <a:pt x="168" y="400"/>
                  <a:pt x="168" y="401"/>
                  <a:pt x="168" y="401"/>
                </a:cubicBezTo>
                <a:close/>
                <a:moveTo>
                  <a:pt x="161" y="359"/>
                </a:moveTo>
                <a:cubicBezTo>
                  <a:pt x="161" y="359"/>
                  <a:pt x="161" y="359"/>
                  <a:pt x="161" y="358"/>
                </a:cubicBezTo>
                <a:cubicBezTo>
                  <a:pt x="161" y="358"/>
                  <a:pt x="161" y="360"/>
                  <a:pt x="161" y="359"/>
                </a:cubicBezTo>
                <a:close/>
                <a:moveTo>
                  <a:pt x="161" y="342"/>
                </a:moveTo>
                <a:cubicBezTo>
                  <a:pt x="161" y="342"/>
                  <a:pt x="161" y="341"/>
                  <a:pt x="161" y="341"/>
                </a:cubicBezTo>
                <a:cubicBezTo>
                  <a:pt x="161" y="341"/>
                  <a:pt x="161" y="341"/>
                  <a:pt x="161" y="341"/>
                </a:cubicBezTo>
                <a:cubicBezTo>
                  <a:pt x="160" y="341"/>
                  <a:pt x="160" y="341"/>
                  <a:pt x="160" y="341"/>
                </a:cubicBezTo>
                <a:cubicBezTo>
                  <a:pt x="160" y="341"/>
                  <a:pt x="160" y="341"/>
                  <a:pt x="161" y="342"/>
                </a:cubicBezTo>
                <a:close/>
                <a:moveTo>
                  <a:pt x="161" y="322"/>
                </a:moveTo>
                <a:cubicBezTo>
                  <a:pt x="160" y="321"/>
                  <a:pt x="161" y="320"/>
                  <a:pt x="160" y="320"/>
                </a:cubicBezTo>
                <a:cubicBezTo>
                  <a:pt x="160" y="321"/>
                  <a:pt x="160" y="322"/>
                  <a:pt x="161" y="322"/>
                </a:cubicBezTo>
                <a:close/>
                <a:moveTo>
                  <a:pt x="160" y="310"/>
                </a:moveTo>
                <a:cubicBezTo>
                  <a:pt x="161" y="310"/>
                  <a:pt x="161" y="309"/>
                  <a:pt x="160" y="309"/>
                </a:cubicBezTo>
                <a:cubicBezTo>
                  <a:pt x="159" y="309"/>
                  <a:pt x="160" y="310"/>
                  <a:pt x="160" y="310"/>
                </a:cubicBezTo>
                <a:close/>
                <a:moveTo>
                  <a:pt x="160" y="282"/>
                </a:moveTo>
                <a:cubicBezTo>
                  <a:pt x="160" y="281"/>
                  <a:pt x="160" y="281"/>
                  <a:pt x="159" y="281"/>
                </a:cubicBezTo>
                <a:cubicBezTo>
                  <a:pt x="159" y="281"/>
                  <a:pt x="159" y="282"/>
                  <a:pt x="160" y="282"/>
                </a:cubicBezTo>
                <a:close/>
                <a:moveTo>
                  <a:pt x="106" y="296"/>
                </a:moveTo>
                <a:cubicBezTo>
                  <a:pt x="106" y="296"/>
                  <a:pt x="106" y="296"/>
                  <a:pt x="106" y="295"/>
                </a:cubicBezTo>
                <a:cubicBezTo>
                  <a:pt x="105" y="296"/>
                  <a:pt x="105" y="297"/>
                  <a:pt x="106" y="296"/>
                </a:cubicBezTo>
                <a:close/>
                <a:moveTo>
                  <a:pt x="106" y="232"/>
                </a:moveTo>
                <a:cubicBezTo>
                  <a:pt x="106" y="231"/>
                  <a:pt x="106" y="231"/>
                  <a:pt x="106" y="230"/>
                </a:cubicBezTo>
                <a:cubicBezTo>
                  <a:pt x="105" y="231"/>
                  <a:pt x="105" y="232"/>
                  <a:pt x="106" y="232"/>
                </a:cubicBezTo>
                <a:close/>
                <a:moveTo>
                  <a:pt x="163" y="134"/>
                </a:moveTo>
                <a:cubicBezTo>
                  <a:pt x="163" y="134"/>
                  <a:pt x="163" y="133"/>
                  <a:pt x="163" y="133"/>
                </a:cubicBezTo>
                <a:cubicBezTo>
                  <a:pt x="162" y="133"/>
                  <a:pt x="162" y="134"/>
                  <a:pt x="163" y="134"/>
                </a:cubicBezTo>
                <a:close/>
                <a:moveTo>
                  <a:pt x="163" y="116"/>
                </a:moveTo>
                <a:cubicBezTo>
                  <a:pt x="164" y="116"/>
                  <a:pt x="164" y="115"/>
                  <a:pt x="163" y="115"/>
                </a:cubicBezTo>
                <a:cubicBezTo>
                  <a:pt x="163" y="115"/>
                  <a:pt x="163" y="116"/>
                  <a:pt x="163" y="116"/>
                </a:cubicBezTo>
                <a:close/>
                <a:moveTo>
                  <a:pt x="147" y="1150"/>
                </a:moveTo>
                <a:cubicBezTo>
                  <a:pt x="147" y="1151"/>
                  <a:pt x="147" y="1152"/>
                  <a:pt x="147" y="1153"/>
                </a:cubicBezTo>
                <a:cubicBezTo>
                  <a:pt x="146" y="1152"/>
                  <a:pt x="146" y="1152"/>
                  <a:pt x="145" y="1152"/>
                </a:cubicBezTo>
                <a:cubicBezTo>
                  <a:pt x="141" y="1154"/>
                  <a:pt x="137" y="1151"/>
                  <a:pt x="133" y="1150"/>
                </a:cubicBezTo>
                <a:cubicBezTo>
                  <a:pt x="132" y="1151"/>
                  <a:pt x="133" y="1152"/>
                  <a:pt x="134" y="1152"/>
                </a:cubicBezTo>
                <a:cubicBezTo>
                  <a:pt x="132" y="1155"/>
                  <a:pt x="134" y="1160"/>
                  <a:pt x="129" y="1160"/>
                </a:cubicBezTo>
                <a:cubicBezTo>
                  <a:pt x="129" y="1158"/>
                  <a:pt x="129" y="1157"/>
                  <a:pt x="128" y="1155"/>
                </a:cubicBezTo>
                <a:cubicBezTo>
                  <a:pt x="128" y="1155"/>
                  <a:pt x="129" y="1154"/>
                  <a:pt x="129" y="1154"/>
                </a:cubicBezTo>
                <a:cubicBezTo>
                  <a:pt x="128" y="1153"/>
                  <a:pt x="128" y="1152"/>
                  <a:pt x="128" y="1151"/>
                </a:cubicBezTo>
                <a:cubicBezTo>
                  <a:pt x="128" y="1149"/>
                  <a:pt x="128" y="1148"/>
                  <a:pt x="128" y="1146"/>
                </a:cubicBezTo>
                <a:cubicBezTo>
                  <a:pt x="128" y="1145"/>
                  <a:pt x="128" y="1144"/>
                  <a:pt x="128" y="1142"/>
                </a:cubicBezTo>
                <a:cubicBezTo>
                  <a:pt x="128" y="1141"/>
                  <a:pt x="129" y="1139"/>
                  <a:pt x="129" y="1137"/>
                </a:cubicBezTo>
                <a:cubicBezTo>
                  <a:pt x="129" y="1136"/>
                  <a:pt x="128" y="1134"/>
                  <a:pt x="128" y="1133"/>
                </a:cubicBezTo>
                <a:cubicBezTo>
                  <a:pt x="128" y="1131"/>
                  <a:pt x="129" y="1129"/>
                  <a:pt x="129" y="1127"/>
                </a:cubicBezTo>
                <a:cubicBezTo>
                  <a:pt x="129" y="1121"/>
                  <a:pt x="130" y="1115"/>
                  <a:pt x="130" y="1110"/>
                </a:cubicBezTo>
                <a:cubicBezTo>
                  <a:pt x="130" y="1109"/>
                  <a:pt x="130" y="1109"/>
                  <a:pt x="130" y="1108"/>
                </a:cubicBezTo>
                <a:cubicBezTo>
                  <a:pt x="131" y="1105"/>
                  <a:pt x="129" y="1103"/>
                  <a:pt x="131" y="1100"/>
                </a:cubicBezTo>
                <a:cubicBezTo>
                  <a:pt x="130" y="1097"/>
                  <a:pt x="131" y="1093"/>
                  <a:pt x="131" y="1090"/>
                </a:cubicBezTo>
                <a:cubicBezTo>
                  <a:pt x="131" y="1088"/>
                  <a:pt x="131" y="1086"/>
                  <a:pt x="131" y="1084"/>
                </a:cubicBezTo>
                <a:cubicBezTo>
                  <a:pt x="132" y="1079"/>
                  <a:pt x="132" y="1075"/>
                  <a:pt x="132" y="1071"/>
                </a:cubicBezTo>
                <a:cubicBezTo>
                  <a:pt x="133" y="1070"/>
                  <a:pt x="132" y="1069"/>
                  <a:pt x="132" y="1068"/>
                </a:cubicBezTo>
                <a:cubicBezTo>
                  <a:pt x="132" y="1065"/>
                  <a:pt x="133" y="1063"/>
                  <a:pt x="133" y="1061"/>
                </a:cubicBezTo>
                <a:cubicBezTo>
                  <a:pt x="133" y="1060"/>
                  <a:pt x="132" y="1060"/>
                  <a:pt x="132" y="1059"/>
                </a:cubicBezTo>
                <a:cubicBezTo>
                  <a:pt x="132" y="1058"/>
                  <a:pt x="133" y="1056"/>
                  <a:pt x="133" y="1055"/>
                </a:cubicBezTo>
                <a:cubicBezTo>
                  <a:pt x="133" y="1051"/>
                  <a:pt x="132" y="1047"/>
                  <a:pt x="133" y="1043"/>
                </a:cubicBezTo>
                <a:cubicBezTo>
                  <a:pt x="133" y="1041"/>
                  <a:pt x="132" y="1040"/>
                  <a:pt x="133" y="1038"/>
                </a:cubicBezTo>
                <a:cubicBezTo>
                  <a:pt x="132" y="1036"/>
                  <a:pt x="133" y="1033"/>
                  <a:pt x="133" y="1031"/>
                </a:cubicBezTo>
                <a:cubicBezTo>
                  <a:pt x="133" y="1031"/>
                  <a:pt x="133" y="1031"/>
                  <a:pt x="133" y="1030"/>
                </a:cubicBezTo>
                <a:cubicBezTo>
                  <a:pt x="133" y="1027"/>
                  <a:pt x="134" y="1025"/>
                  <a:pt x="133" y="1022"/>
                </a:cubicBezTo>
                <a:cubicBezTo>
                  <a:pt x="133" y="1022"/>
                  <a:pt x="134" y="1021"/>
                  <a:pt x="134" y="1021"/>
                </a:cubicBezTo>
                <a:cubicBezTo>
                  <a:pt x="134" y="1020"/>
                  <a:pt x="134" y="1018"/>
                  <a:pt x="134" y="1018"/>
                </a:cubicBezTo>
                <a:cubicBezTo>
                  <a:pt x="134" y="1016"/>
                  <a:pt x="133" y="1012"/>
                  <a:pt x="134" y="1009"/>
                </a:cubicBezTo>
                <a:cubicBezTo>
                  <a:pt x="134" y="1006"/>
                  <a:pt x="134" y="1003"/>
                  <a:pt x="135" y="1000"/>
                </a:cubicBezTo>
                <a:cubicBezTo>
                  <a:pt x="134" y="999"/>
                  <a:pt x="135" y="999"/>
                  <a:pt x="134" y="998"/>
                </a:cubicBezTo>
                <a:cubicBezTo>
                  <a:pt x="135" y="991"/>
                  <a:pt x="134" y="984"/>
                  <a:pt x="135" y="977"/>
                </a:cubicBezTo>
                <a:cubicBezTo>
                  <a:pt x="133" y="973"/>
                  <a:pt x="135" y="970"/>
                  <a:pt x="134" y="967"/>
                </a:cubicBezTo>
                <a:cubicBezTo>
                  <a:pt x="134" y="966"/>
                  <a:pt x="134" y="966"/>
                  <a:pt x="135" y="965"/>
                </a:cubicBezTo>
                <a:cubicBezTo>
                  <a:pt x="134" y="955"/>
                  <a:pt x="135" y="945"/>
                  <a:pt x="135" y="935"/>
                </a:cubicBezTo>
                <a:cubicBezTo>
                  <a:pt x="135" y="928"/>
                  <a:pt x="135" y="921"/>
                  <a:pt x="135" y="913"/>
                </a:cubicBezTo>
                <a:cubicBezTo>
                  <a:pt x="135" y="908"/>
                  <a:pt x="135" y="904"/>
                  <a:pt x="136" y="899"/>
                </a:cubicBezTo>
                <a:cubicBezTo>
                  <a:pt x="135" y="897"/>
                  <a:pt x="135" y="894"/>
                  <a:pt x="135" y="891"/>
                </a:cubicBezTo>
                <a:cubicBezTo>
                  <a:pt x="135" y="888"/>
                  <a:pt x="135" y="885"/>
                  <a:pt x="135" y="883"/>
                </a:cubicBezTo>
                <a:cubicBezTo>
                  <a:pt x="135" y="883"/>
                  <a:pt x="135" y="883"/>
                  <a:pt x="135" y="883"/>
                </a:cubicBezTo>
                <a:cubicBezTo>
                  <a:pt x="136" y="873"/>
                  <a:pt x="135" y="864"/>
                  <a:pt x="135" y="854"/>
                </a:cubicBezTo>
                <a:cubicBezTo>
                  <a:pt x="135" y="846"/>
                  <a:pt x="135" y="838"/>
                  <a:pt x="135" y="830"/>
                </a:cubicBezTo>
                <a:cubicBezTo>
                  <a:pt x="135" y="830"/>
                  <a:pt x="135" y="829"/>
                  <a:pt x="135" y="829"/>
                </a:cubicBezTo>
                <a:cubicBezTo>
                  <a:pt x="134" y="828"/>
                  <a:pt x="134" y="827"/>
                  <a:pt x="134" y="826"/>
                </a:cubicBezTo>
                <a:cubicBezTo>
                  <a:pt x="134" y="825"/>
                  <a:pt x="135" y="825"/>
                  <a:pt x="135" y="825"/>
                </a:cubicBezTo>
                <a:cubicBezTo>
                  <a:pt x="135" y="824"/>
                  <a:pt x="134" y="824"/>
                  <a:pt x="134" y="824"/>
                </a:cubicBezTo>
                <a:cubicBezTo>
                  <a:pt x="134" y="821"/>
                  <a:pt x="134" y="817"/>
                  <a:pt x="134" y="814"/>
                </a:cubicBezTo>
                <a:cubicBezTo>
                  <a:pt x="134" y="814"/>
                  <a:pt x="134" y="814"/>
                  <a:pt x="134" y="814"/>
                </a:cubicBezTo>
                <a:cubicBezTo>
                  <a:pt x="134" y="805"/>
                  <a:pt x="133" y="796"/>
                  <a:pt x="133" y="787"/>
                </a:cubicBezTo>
                <a:cubicBezTo>
                  <a:pt x="132" y="770"/>
                  <a:pt x="132" y="753"/>
                  <a:pt x="130" y="735"/>
                </a:cubicBezTo>
                <a:cubicBezTo>
                  <a:pt x="130" y="735"/>
                  <a:pt x="130" y="735"/>
                  <a:pt x="131" y="735"/>
                </a:cubicBezTo>
                <a:cubicBezTo>
                  <a:pt x="131" y="735"/>
                  <a:pt x="131" y="735"/>
                  <a:pt x="131" y="735"/>
                </a:cubicBezTo>
                <a:cubicBezTo>
                  <a:pt x="131" y="735"/>
                  <a:pt x="131" y="735"/>
                  <a:pt x="131" y="735"/>
                </a:cubicBezTo>
                <a:cubicBezTo>
                  <a:pt x="132" y="753"/>
                  <a:pt x="133" y="770"/>
                  <a:pt x="134" y="787"/>
                </a:cubicBezTo>
                <a:cubicBezTo>
                  <a:pt x="134" y="796"/>
                  <a:pt x="135" y="805"/>
                  <a:pt x="135" y="814"/>
                </a:cubicBezTo>
                <a:cubicBezTo>
                  <a:pt x="135" y="814"/>
                  <a:pt x="136" y="816"/>
                  <a:pt x="136" y="817"/>
                </a:cubicBezTo>
                <a:cubicBezTo>
                  <a:pt x="136" y="818"/>
                  <a:pt x="136" y="820"/>
                  <a:pt x="136" y="821"/>
                </a:cubicBezTo>
                <a:cubicBezTo>
                  <a:pt x="136" y="823"/>
                  <a:pt x="135" y="825"/>
                  <a:pt x="136" y="826"/>
                </a:cubicBezTo>
                <a:cubicBezTo>
                  <a:pt x="136" y="826"/>
                  <a:pt x="136" y="826"/>
                  <a:pt x="136" y="826"/>
                </a:cubicBezTo>
                <a:cubicBezTo>
                  <a:pt x="136" y="826"/>
                  <a:pt x="136" y="826"/>
                  <a:pt x="136" y="826"/>
                </a:cubicBezTo>
                <a:cubicBezTo>
                  <a:pt x="136" y="827"/>
                  <a:pt x="136" y="828"/>
                  <a:pt x="136" y="830"/>
                </a:cubicBezTo>
                <a:cubicBezTo>
                  <a:pt x="136" y="830"/>
                  <a:pt x="136" y="830"/>
                  <a:pt x="136" y="830"/>
                </a:cubicBezTo>
                <a:cubicBezTo>
                  <a:pt x="136" y="838"/>
                  <a:pt x="136" y="846"/>
                  <a:pt x="136" y="854"/>
                </a:cubicBezTo>
                <a:cubicBezTo>
                  <a:pt x="136" y="864"/>
                  <a:pt x="137" y="873"/>
                  <a:pt x="136" y="883"/>
                </a:cubicBezTo>
                <a:cubicBezTo>
                  <a:pt x="136" y="883"/>
                  <a:pt x="136" y="883"/>
                  <a:pt x="136" y="883"/>
                </a:cubicBezTo>
                <a:cubicBezTo>
                  <a:pt x="137" y="884"/>
                  <a:pt x="137" y="886"/>
                  <a:pt x="137" y="887"/>
                </a:cubicBezTo>
                <a:cubicBezTo>
                  <a:pt x="137" y="890"/>
                  <a:pt x="137" y="894"/>
                  <a:pt x="137" y="896"/>
                </a:cubicBezTo>
                <a:cubicBezTo>
                  <a:pt x="137" y="897"/>
                  <a:pt x="138" y="898"/>
                  <a:pt x="138" y="897"/>
                </a:cubicBezTo>
                <a:cubicBezTo>
                  <a:pt x="138" y="895"/>
                  <a:pt x="137" y="893"/>
                  <a:pt x="138" y="891"/>
                </a:cubicBezTo>
                <a:cubicBezTo>
                  <a:pt x="138" y="891"/>
                  <a:pt x="138" y="891"/>
                  <a:pt x="138" y="891"/>
                </a:cubicBezTo>
                <a:cubicBezTo>
                  <a:pt x="138" y="889"/>
                  <a:pt x="137" y="887"/>
                  <a:pt x="139" y="886"/>
                </a:cubicBezTo>
                <a:cubicBezTo>
                  <a:pt x="139" y="885"/>
                  <a:pt x="138" y="885"/>
                  <a:pt x="138" y="884"/>
                </a:cubicBezTo>
                <a:cubicBezTo>
                  <a:pt x="140" y="882"/>
                  <a:pt x="138" y="879"/>
                  <a:pt x="139" y="876"/>
                </a:cubicBezTo>
                <a:cubicBezTo>
                  <a:pt x="138" y="875"/>
                  <a:pt x="139" y="873"/>
                  <a:pt x="138" y="872"/>
                </a:cubicBezTo>
                <a:cubicBezTo>
                  <a:pt x="138" y="873"/>
                  <a:pt x="138" y="873"/>
                  <a:pt x="138" y="873"/>
                </a:cubicBezTo>
                <a:cubicBezTo>
                  <a:pt x="138" y="873"/>
                  <a:pt x="139" y="873"/>
                  <a:pt x="138" y="874"/>
                </a:cubicBezTo>
                <a:cubicBezTo>
                  <a:pt x="138" y="874"/>
                  <a:pt x="138" y="874"/>
                  <a:pt x="138" y="874"/>
                </a:cubicBezTo>
                <a:cubicBezTo>
                  <a:pt x="138" y="874"/>
                  <a:pt x="138" y="874"/>
                  <a:pt x="138" y="873"/>
                </a:cubicBezTo>
                <a:cubicBezTo>
                  <a:pt x="138" y="873"/>
                  <a:pt x="138" y="873"/>
                  <a:pt x="138" y="873"/>
                </a:cubicBezTo>
                <a:cubicBezTo>
                  <a:pt x="138" y="873"/>
                  <a:pt x="138" y="872"/>
                  <a:pt x="138" y="872"/>
                </a:cubicBezTo>
                <a:cubicBezTo>
                  <a:pt x="138" y="872"/>
                  <a:pt x="138" y="872"/>
                  <a:pt x="138" y="872"/>
                </a:cubicBezTo>
                <a:cubicBezTo>
                  <a:pt x="137" y="872"/>
                  <a:pt x="139" y="872"/>
                  <a:pt x="139" y="871"/>
                </a:cubicBezTo>
                <a:cubicBezTo>
                  <a:pt x="138" y="871"/>
                  <a:pt x="138" y="870"/>
                  <a:pt x="138" y="870"/>
                </a:cubicBezTo>
                <a:cubicBezTo>
                  <a:pt x="139" y="870"/>
                  <a:pt x="138" y="869"/>
                  <a:pt x="139" y="868"/>
                </a:cubicBezTo>
                <a:cubicBezTo>
                  <a:pt x="139" y="868"/>
                  <a:pt x="139" y="867"/>
                  <a:pt x="138" y="867"/>
                </a:cubicBezTo>
                <a:cubicBezTo>
                  <a:pt x="140" y="865"/>
                  <a:pt x="138" y="862"/>
                  <a:pt x="139" y="860"/>
                </a:cubicBezTo>
                <a:cubicBezTo>
                  <a:pt x="139" y="860"/>
                  <a:pt x="139" y="860"/>
                  <a:pt x="138" y="859"/>
                </a:cubicBezTo>
                <a:cubicBezTo>
                  <a:pt x="139" y="859"/>
                  <a:pt x="139" y="858"/>
                  <a:pt x="139" y="857"/>
                </a:cubicBezTo>
                <a:cubicBezTo>
                  <a:pt x="139" y="856"/>
                  <a:pt x="138" y="855"/>
                  <a:pt x="138" y="854"/>
                </a:cubicBezTo>
                <a:cubicBezTo>
                  <a:pt x="138" y="853"/>
                  <a:pt x="139" y="852"/>
                  <a:pt x="138" y="851"/>
                </a:cubicBezTo>
                <a:cubicBezTo>
                  <a:pt x="139" y="851"/>
                  <a:pt x="139" y="851"/>
                  <a:pt x="139" y="851"/>
                </a:cubicBezTo>
                <a:cubicBezTo>
                  <a:pt x="138" y="851"/>
                  <a:pt x="138" y="851"/>
                  <a:pt x="138" y="851"/>
                </a:cubicBezTo>
                <a:cubicBezTo>
                  <a:pt x="139" y="850"/>
                  <a:pt x="138" y="849"/>
                  <a:pt x="138" y="849"/>
                </a:cubicBezTo>
                <a:cubicBezTo>
                  <a:pt x="138" y="849"/>
                  <a:pt x="138" y="849"/>
                  <a:pt x="138" y="849"/>
                </a:cubicBezTo>
                <a:cubicBezTo>
                  <a:pt x="138" y="849"/>
                  <a:pt x="138" y="849"/>
                  <a:pt x="138" y="849"/>
                </a:cubicBezTo>
                <a:cubicBezTo>
                  <a:pt x="138" y="848"/>
                  <a:pt x="138" y="848"/>
                  <a:pt x="138" y="848"/>
                </a:cubicBezTo>
                <a:cubicBezTo>
                  <a:pt x="138" y="849"/>
                  <a:pt x="138" y="848"/>
                  <a:pt x="137" y="848"/>
                </a:cubicBezTo>
                <a:cubicBezTo>
                  <a:pt x="137" y="848"/>
                  <a:pt x="137" y="848"/>
                  <a:pt x="138" y="848"/>
                </a:cubicBezTo>
                <a:cubicBezTo>
                  <a:pt x="138" y="848"/>
                  <a:pt x="138" y="848"/>
                  <a:pt x="138" y="848"/>
                </a:cubicBezTo>
                <a:cubicBezTo>
                  <a:pt x="138" y="848"/>
                  <a:pt x="138" y="848"/>
                  <a:pt x="138" y="848"/>
                </a:cubicBezTo>
                <a:cubicBezTo>
                  <a:pt x="138" y="848"/>
                  <a:pt x="139" y="848"/>
                  <a:pt x="139" y="848"/>
                </a:cubicBezTo>
                <a:cubicBezTo>
                  <a:pt x="139" y="847"/>
                  <a:pt x="138" y="846"/>
                  <a:pt x="138" y="846"/>
                </a:cubicBezTo>
                <a:cubicBezTo>
                  <a:pt x="139" y="845"/>
                  <a:pt x="138" y="845"/>
                  <a:pt x="139" y="844"/>
                </a:cubicBezTo>
                <a:cubicBezTo>
                  <a:pt x="138" y="844"/>
                  <a:pt x="139" y="844"/>
                  <a:pt x="138" y="843"/>
                </a:cubicBezTo>
                <a:cubicBezTo>
                  <a:pt x="139" y="842"/>
                  <a:pt x="139" y="841"/>
                  <a:pt x="138" y="840"/>
                </a:cubicBezTo>
                <a:cubicBezTo>
                  <a:pt x="139" y="837"/>
                  <a:pt x="138" y="835"/>
                  <a:pt x="139" y="833"/>
                </a:cubicBezTo>
                <a:cubicBezTo>
                  <a:pt x="138" y="832"/>
                  <a:pt x="137" y="830"/>
                  <a:pt x="137" y="830"/>
                </a:cubicBezTo>
                <a:cubicBezTo>
                  <a:pt x="137" y="829"/>
                  <a:pt x="138" y="829"/>
                  <a:pt x="137" y="829"/>
                </a:cubicBezTo>
                <a:cubicBezTo>
                  <a:pt x="137" y="829"/>
                  <a:pt x="137" y="829"/>
                  <a:pt x="137" y="829"/>
                </a:cubicBezTo>
                <a:cubicBezTo>
                  <a:pt x="136" y="828"/>
                  <a:pt x="137" y="828"/>
                  <a:pt x="137" y="827"/>
                </a:cubicBezTo>
                <a:cubicBezTo>
                  <a:pt x="137" y="827"/>
                  <a:pt x="137" y="827"/>
                  <a:pt x="137" y="827"/>
                </a:cubicBezTo>
                <a:cubicBezTo>
                  <a:pt x="136" y="827"/>
                  <a:pt x="136" y="827"/>
                  <a:pt x="136" y="826"/>
                </a:cubicBezTo>
                <a:cubicBezTo>
                  <a:pt x="136" y="826"/>
                  <a:pt x="136" y="826"/>
                  <a:pt x="136" y="826"/>
                </a:cubicBezTo>
                <a:cubicBezTo>
                  <a:pt x="136" y="826"/>
                  <a:pt x="136" y="826"/>
                  <a:pt x="137" y="826"/>
                </a:cubicBezTo>
                <a:cubicBezTo>
                  <a:pt x="136" y="826"/>
                  <a:pt x="136" y="826"/>
                  <a:pt x="136" y="826"/>
                </a:cubicBezTo>
                <a:cubicBezTo>
                  <a:pt x="136" y="826"/>
                  <a:pt x="137" y="825"/>
                  <a:pt x="137" y="825"/>
                </a:cubicBezTo>
                <a:cubicBezTo>
                  <a:pt x="137" y="825"/>
                  <a:pt x="137" y="824"/>
                  <a:pt x="137" y="824"/>
                </a:cubicBezTo>
                <a:cubicBezTo>
                  <a:pt x="137" y="823"/>
                  <a:pt x="139" y="822"/>
                  <a:pt x="138" y="821"/>
                </a:cubicBezTo>
                <a:cubicBezTo>
                  <a:pt x="139" y="816"/>
                  <a:pt x="137" y="811"/>
                  <a:pt x="138" y="806"/>
                </a:cubicBezTo>
                <a:cubicBezTo>
                  <a:pt x="138" y="804"/>
                  <a:pt x="137" y="803"/>
                  <a:pt x="138" y="801"/>
                </a:cubicBezTo>
                <a:cubicBezTo>
                  <a:pt x="137" y="798"/>
                  <a:pt x="138" y="796"/>
                  <a:pt x="137" y="794"/>
                </a:cubicBezTo>
                <a:cubicBezTo>
                  <a:pt x="138" y="793"/>
                  <a:pt x="138" y="793"/>
                  <a:pt x="139" y="793"/>
                </a:cubicBezTo>
                <a:cubicBezTo>
                  <a:pt x="138" y="792"/>
                  <a:pt x="139" y="790"/>
                  <a:pt x="137" y="790"/>
                </a:cubicBezTo>
                <a:cubicBezTo>
                  <a:pt x="138" y="789"/>
                  <a:pt x="139" y="789"/>
                  <a:pt x="139" y="789"/>
                </a:cubicBezTo>
                <a:cubicBezTo>
                  <a:pt x="138" y="783"/>
                  <a:pt x="138" y="779"/>
                  <a:pt x="138" y="775"/>
                </a:cubicBezTo>
                <a:cubicBezTo>
                  <a:pt x="138" y="775"/>
                  <a:pt x="138" y="775"/>
                  <a:pt x="138" y="775"/>
                </a:cubicBezTo>
                <a:cubicBezTo>
                  <a:pt x="138" y="775"/>
                  <a:pt x="138" y="775"/>
                  <a:pt x="138" y="775"/>
                </a:cubicBezTo>
                <a:cubicBezTo>
                  <a:pt x="139" y="775"/>
                  <a:pt x="139" y="775"/>
                  <a:pt x="139" y="775"/>
                </a:cubicBezTo>
                <a:cubicBezTo>
                  <a:pt x="139" y="779"/>
                  <a:pt x="139" y="783"/>
                  <a:pt x="140" y="789"/>
                </a:cubicBezTo>
                <a:cubicBezTo>
                  <a:pt x="140" y="789"/>
                  <a:pt x="140" y="789"/>
                  <a:pt x="140" y="789"/>
                </a:cubicBezTo>
                <a:cubicBezTo>
                  <a:pt x="141" y="793"/>
                  <a:pt x="140" y="798"/>
                  <a:pt x="141" y="803"/>
                </a:cubicBezTo>
                <a:cubicBezTo>
                  <a:pt x="141" y="803"/>
                  <a:pt x="141" y="804"/>
                  <a:pt x="140" y="804"/>
                </a:cubicBezTo>
                <a:cubicBezTo>
                  <a:pt x="142" y="806"/>
                  <a:pt x="140" y="808"/>
                  <a:pt x="141" y="810"/>
                </a:cubicBezTo>
                <a:cubicBezTo>
                  <a:pt x="141" y="808"/>
                  <a:pt x="143" y="807"/>
                  <a:pt x="141" y="806"/>
                </a:cubicBezTo>
                <a:cubicBezTo>
                  <a:pt x="143" y="805"/>
                  <a:pt x="142" y="803"/>
                  <a:pt x="142" y="801"/>
                </a:cubicBezTo>
                <a:cubicBezTo>
                  <a:pt x="142" y="799"/>
                  <a:pt x="142" y="797"/>
                  <a:pt x="142" y="794"/>
                </a:cubicBezTo>
                <a:cubicBezTo>
                  <a:pt x="142" y="793"/>
                  <a:pt x="141" y="791"/>
                  <a:pt x="141" y="790"/>
                </a:cubicBezTo>
                <a:cubicBezTo>
                  <a:pt x="141" y="789"/>
                  <a:pt x="142" y="786"/>
                  <a:pt x="142" y="784"/>
                </a:cubicBezTo>
                <a:cubicBezTo>
                  <a:pt x="142" y="783"/>
                  <a:pt x="141" y="783"/>
                  <a:pt x="141" y="782"/>
                </a:cubicBezTo>
                <a:cubicBezTo>
                  <a:pt x="141" y="781"/>
                  <a:pt x="142" y="780"/>
                  <a:pt x="142" y="780"/>
                </a:cubicBezTo>
                <a:cubicBezTo>
                  <a:pt x="142" y="779"/>
                  <a:pt x="142" y="779"/>
                  <a:pt x="142" y="779"/>
                </a:cubicBezTo>
                <a:cubicBezTo>
                  <a:pt x="142" y="780"/>
                  <a:pt x="142" y="779"/>
                  <a:pt x="142" y="779"/>
                </a:cubicBezTo>
                <a:cubicBezTo>
                  <a:pt x="142" y="779"/>
                  <a:pt x="141" y="779"/>
                  <a:pt x="141" y="778"/>
                </a:cubicBezTo>
                <a:cubicBezTo>
                  <a:pt x="141" y="778"/>
                  <a:pt x="141" y="778"/>
                  <a:pt x="141" y="778"/>
                </a:cubicBezTo>
                <a:cubicBezTo>
                  <a:pt x="140" y="775"/>
                  <a:pt x="141" y="771"/>
                  <a:pt x="140" y="768"/>
                </a:cubicBezTo>
                <a:cubicBezTo>
                  <a:pt x="141" y="768"/>
                  <a:pt x="141" y="767"/>
                  <a:pt x="141" y="767"/>
                </a:cubicBezTo>
                <a:cubicBezTo>
                  <a:pt x="141" y="766"/>
                  <a:pt x="141" y="765"/>
                  <a:pt x="141" y="765"/>
                </a:cubicBezTo>
                <a:cubicBezTo>
                  <a:pt x="141" y="764"/>
                  <a:pt x="141" y="764"/>
                  <a:pt x="141" y="763"/>
                </a:cubicBezTo>
                <a:cubicBezTo>
                  <a:pt x="141" y="762"/>
                  <a:pt x="140" y="762"/>
                  <a:pt x="141" y="762"/>
                </a:cubicBezTo>
                <a:cubicBezTo>
                  <a:pt x="141" y="762"/>
                  <a:pt x="141" y="762"/>
                  <a:pt x="141" y="762"/>
                </a:cubicBezTo>
                <a:cubicBezTo>
                  <a:pt x="141" y="760"/>
                  <a:pt x="141" y="759"/>
                  <a:pt x="141" y="758"/>
                </a:cubicBezTo>
                <a:cubicBezTo>
                  <a:pt x="140" y="756"/>
                  <a:pt x="140" y="754"/>
                  <a:pt x="141" y="753"/>
                </a:cubicBezTo>
                <a:cubicBezTo>
                  <a:pt x="141" y="753"/>
                  <a:pt x="141" y="753"/>
                  <a:pt x="141" y="752"/>
                </a:cubicBezTo>
                <a:cubicBezTo>
                  <a:pt x="141" y="752"/>
                  <a:pt x="141" y="752"/>
                  <a:pt x="141" y="752"/>
                </a:cubicBezTo>
                <a:cubicBezTo>
                  <a:pt x="141" y="753"/>
                  <a:pt x="142" y="753"/>
                  <a:pt x="142" y="753"/>
                </a:cubicBezTo>
                <a:cubicBezTo>
                  <a:pt x="141" y="754"/>
                  <a:pt x="141" y="756"/>
                  <a:pt x="141" y="758"/>
                </a:cubicBezTo>
                <a:cubicBezTo>
                  <a:pt x="142" y="759"/>
                  <a:pt x="142" y="760"/>
                  <a:pt x="142" y="761"/>
                </a:cubicBezTo>
                <a:cubicBezTo>
                  <a:pt x="142" y="761"/>
                  <a:pt x="142" y="761"/>
                  <a:pt x="142" y="761"/>
                </a:cubicBezTo>
                <a:cubicBezTo>
                  <a:pt x="142" y="764"/>
                  <a:pt x="143" y="766"/>
                  <a:pt x="142" y="768"/>
                </a:cubicBezTo>
                <a:cubicBezTo>
                  <a:pt x="143" y="770"/>
                  <a:pt x="142" y="770"/>
                  <a:pt x="143" y="771"/>
                </a:cubicBezTo>
                <a:cubicBezTo>
                  <a:pt x="142" y="771"/>
                  <a:pt x="142" y="772"/>
                  <a:pt x="142" y="772"/>
                </a:cubicBezTo>
                <a:cubicBezTo>
                  <a:pt x="143" y="773"/>
                  <a:pt x="143" y="774"/>
                  <a:pt x="143" y="775"/>
                </a:cubicBezTo>
                <a:cubicBezTo>
                  <a:pt x="144" y="776"/>
                  <a:pt x="144" y="773"/>
                  <a:pt x="143" y="773"/>
                </a:cubicBezTo>
                <a:cubicBezTo>
                  <a:pt x="144" y="767"/>
                  <a:pt x="142" y="762"/>
                  <a:pt x="143" y="756"/>
                </a:cubicBezTo>
                <a:cubicBezTo>
                  <a:pt x="142" y="754"/>
                  <a:pt x="142" y="752"/>
                  <a:pt x="142" y="750"/>
                </a:cubicBezTo>
                <a:cubicBezTo>
                  <a:pt x="142" y="749"/>
                  <a:pt x="142" y="746"/>
                  <a:pt x="142" y="745"/>
                </a:cubicBezTo>
                <a:cubicBezTo>
                  <a:pt x="143" y="745"/>
                  <a:pt x="143" y="747"/>
                  <a:pt x="144" y="745"/>
                </a:cubicBezTo>
                <a:cubicBezTo>
                  <a:pt x="144" y="747"/>
                  <a:pt x="144" y="748"/>
                  <a:pt x="145" y="750"/>
                </a:cubicBezTo>
                <a:cubicBezTo>
                  <a:pt x="145" y="749"/>
                  <a:pt x="144" y="748"/>
                  <a:pt x="145" y="747"/>
                </a:cubicBezTo>
                <a:cubicBezTo>
                  <a:pt x="145" y="746"/>
                  <a:pt x="145" y="745"/>
                  <a:pt x="145" y="745"/>
                </a:cubicBezTo>
                <a:cubicBezTo>
                  <a:pt x="145" y="744"/>
                  <a:pt x="145" y="743"/>
                  <a:pt x="145" y="742"/>
                </a:cubicBezTo>
                <a:cubicBezTo>
                  <a:pt x="145" y="742"/>
                  <a:pt x="145" y="742"/>
                  <a:pt x="145" y="742"/>
                </a:cubicBezTo>
                <a:cubicBezTo>
                  <a:pt x="145" y="742"/>
                  <a:pt x="145" y="742"/>
                  <a:pt x="145" y="742"/>
                </a:cubicBezTo>
                <a:cubicBezTo>
                  <a:pt x="145" y="742"/>
                  <a:pt x="145" y="742"/>
                  <a:pt x="145" y="742"/>
                </a:cubicBezTo>
                <a:cubicBezTo>
                  <a:pt x="145" y="743"/>
                  <a:pt x="145" y="744"/>
                  <a:pt x="145" y="745"/>
                </a:cubicBezTo>
                <a:cubicBezTo>
                  <a:pt x="145" y="745"/>
                  <a:pt x="145" y="746"/>
                  <a:pt x="145" y="747"/>
                </a:cubicBezTo>
                <a:cubicBezTo>
                  <a:pt x="147" y="748"/>
                  <a:pt x="146" y="750"/>
                  <a:pt x="147" y="752"/>
                </a:cubicBezTo>
                <a:cubicBezTo>
                  <a:pt x="147" y="753"/>
                  <a:pt x="148" y="752"/>
                  <a:pt x="149" y="753"/>
                </a:cubicBezTo>
                <a:cubicBezTo>
                  <a:pt x="148" y="754"/>
                  <a:pt x="149" y="755"/>
                  <a:pt x="149" y="756"/>
                </a:cubicBezTo>
                <a:cubicBezTo>
                  <a:pt x="149" y="759"/>
                  <a:pt x="150" y="761"/>
                  <a:pt x="149" y="764"/>
                </a:cubicBezTo>
                <a:cubicBezTo>
                  <a:pt x="149" y="767"/>
                  <a:pt x="151" y="771"/>
                  <a:pt x="150" y="774"/>
                </a:cubicBezTo>
                <a:cubicBezTo>
                  <a:pt x="151" y="776"/>
                  <a:pt x="150" y="778"/>
                  <a:pt x="150" y="780"/>
                </a:cubicBezTo>
                <a:cubicBezTo>
                  <a:pt x="150" y="781"/>
                  <a:pt x="151" y="782"/>
                  <a:pt x="151" y="783"/>
                </a:cubicBezTo>
                <a:cubicBezTo>
                  <a:pt x="151" y="786"/>
                  <a:pt x="150" y="788"/>
                  <a:pt x="152" y="791"/>
                </a:cubicBezTo>
                <a:cubicBezTo>
                  <a:pt x="153" y="791"/>
                  <a:pt x="155" y="789"/>
                  <a:pt x="155" y="788"/>
                </a:cubicBezTo>
                <a:cubicBezTo>
                  <a:pt x="155" y="788"/>
                  <a:pt x="155" y="788"/>
                  <a:pt x="155" y="788"/>
                </a:cubicBezTo>
                <a:cubicBezTo>
                  <a:pt x="155" y="787"/>
                  <a:pt x="155" y="787"/>
                  <a:pt x="155" y="787"/>
                </a:cubicBezTo>
                <a:cubicBezTo>
                  <a:pt x="155" y="785"/>
                  <a:pt x="154" y="784"/>
                  <a:pt x="155" y="782"/>
                </a:cubicBezTo>
                <a:cubicBezTo>
                  <a:pt x="155" y="782"/>
                  <a:pt x="155" y="782"/>
                  <a:pt x="155" y="782"/>
                </a:cubicBezTo>
                <a:cubicBezTo>
                  <a:pt x="155" y="782"/>
                  <a:pt x="155" y="782"/>
                  <a:pt x="155" y="782"/>
                </a:cubicBezTo>
                <a:cubicBezTo>
                  <a:pt x="155" y="782"/>
                  <a:pt x="155" y="782"/>
                  <a:pt x="155" y="782"/>
                </a:cubicBezTo>
                <a:cubicBezTo>
                  <a:pt x="155" y="784"/>
                  <a:pt x="155" y="785"/>
                  <a:pt x="155" y="786"/>
                </a:cubicBezTo>
                <a:cubicBezTo>
                  <a:pt x="155" y="788"/>
                  <a:pt x="155" y="788"/>
                  <a:pt x="155" y="788"/>
                </a:cubicBezTo>
                <a:cubicBezTo>
                  <a:pt x="155" y="788"/>
                  <a:pt x="155" y="788"/>
                  <a:pt x="155" y="788"/>
                </a:cubicBezTo>
                <a:cubicBezTo>
                  <a:pt x="156" y="790"/>
                  <a:pt x="156" y="792"/>
                  <a:pt x="156" y="795"/>
                </a:cubicBezTo>
                <a:cubicBezTo>
                  <a:pt x="156" y="796"/>
                  <a:pt x="156" y="798"/>
                  <a:pt x="156" y="799"/>
                </a:cubicBezTo>
                <a:cubicBezTo>
                  <a:pt x="156" y="800"/>
                  <a:pt x="157" y="801"/>
                  <a:pt x="156" y="802"/>
                </a:cubicBezTo>
                <a:cubicBezTo>
                  <a:pt x="157" y="803"/>
                  <a:pt x="156" y="804"/>
                  <a:pt x="156" y="806"/>
                </a:cubicBezTo>
                <a:cubicBezTo>
                  <a:pt x="156" y="808"/>
                  <a:pt x="157" y="810"/>
                  <a:pt x="157" y="812"/>
                </a:cubicBezTo>
                <a:cubicBezTo>
                  <a:pt x="157" y="813"/>
                  <a:pt x="156" y="813"/>
                  <a:pt x="156" y="814"/>
                </a:cubicBezTo>
                <a:cubicBezTo>
                  <a:pt x="156" y="815"/>
                  <a:pt x="157" y="816"/>
                  <a:pt x="157" y="818"/>
                </a:cubicBezTo>
                <a:cubicBezTo>
                  <a:pt x="157" y="819"/>
                  <a:pt x="157" y="820"/>
                  <a:pt x="157" y="822"/>
                </a:cubicBezTo>
                <a:cubicBezTo>
                  <a:pt x="157" y="825"/>
                  <a:pt x="158" y="828"/>
                  <a:pt x="158" y="831"/>
                </a:cubicBezTo>
                <a:cubicBezTo>
                  <a:pt x="158" y="832"/>
                  <a:pt x="158" y="833"/>
                  <a:pt x="158" y="833"/>
                </a:cubicBezTo>
                <a:cubicBezTo>
                  <a:pt x="158" y="836"/>
                  <a:pt x="158" y="838"/>
                  <a:pt x="157" y="841"/>
                </a:cubicBezTo>
                <a:cubicBezTo>
                  <a:pt x="157" y="841"/>
                  <a:pt x="158" y="841"/>
                  <a:pt x="158" y="842"/>
                </a:cubicBezTo>
                <a:cubicBezTo>
                  <a:pt x="158" y="845"/>
                  <a:pt x="158" y="848"/>
                  <a:pt x="158" y="851"/>
                </a:cubicBezTo>
                <a:cubicBezTo>
                  <a:pt x="158" y="853"/>
                  <a:pt x="158" y="854"/>
                  <a:pt x="158" y="855"/>
                </a:cubicBezTo>
                <a:cubicBezTo>
                  <a:pt x="158" y="856"/>
                  <a:pt x="158" y="858"/>
                  <a:pt x="158" y="859"/>
                </a:cubicBezTo>
                <a:cubicBezTo>
                  <a:pt x="158" y="862"/>
                  <a:pt x="158" y="865"/>
                  <a:pt x="158" y="867"/>
                </a:cubicBezTo>
                <a:cubicBezTo>
                  <a:pt x="158" y="870"/>
                  <a:pt x="158" y="873"/>
                  <a:pt x="158" y="875"/>
                </a:cubicBezTo>
                <a:cubicBezTo>
                  <a:pt x="158" y="883"/>
                  <a:pt x="159" y="891"/>
                  <a:pt x="158" y="899"/>
                </a:cubicBezTo>
                <a:cubicBezTo>
                  <a:pt x="159" y="901"/>
                  <a:pt x="158" y="903"/>
                  <a:pt x="159" y="904"/>
                </a:cubicBezTo>
                <a:cubicBezTo>
                  <a:pt x="158" y="907"/>
                  <a:pt x="159" y="909"/>
                  <a:pt x="158" y="911"/>
                </a:cubicBezTo>
                <a:cubicBezTo>
                  <a:pt x="159" y="912"/>
                  <a:pt x="158" y="912"/>
                  <a:pt x="159" y="913"/>
                </a:cubicBezTo>
                <a:cubicBezTo>
                  <a:pt x="158" y="915"/>
                  <a:pt x="158" y="916"/>
                  <a:pt x="159" y="918"/>
                </a:cubicBezTo>
                <a:cubicBezTo>
                  <a:pt x="159" y="923"/>
                  <a:pt x="159" y="928"/>
                  <a:pt x="159" y="933"/>
                </a:cubicBezTo>
                <a:cubicBezTo>
                  <a:pt x="159" y="933"/>
                  <a:pt x="159" y="934"/>
                  <a:pt x="159" y="934"/>
                </a:cubicBezTo>
                <a:cubicBezTo>
                  <a:pt x="159" y="935"/>
                  <a:pt x="160" y="936"/>
                  <a:pt x="159" y="937"/>
                </a:cubicBezTo>
                <a:cubicBezTo>
                  <a:pt x="159" y="938"/>
                  <a:pt x="159" y="938"/>
                  <a:pt x="160" y="939"/>
                </a:cubicBezTo>
                <a:cubicBezTo>
                  <a:pt x="159" y="942"/>
                  <a:pt x="160" y="946"/>
                  <a:pt x="159" y="949"/>
                </a:cubicBezTo>
                <a:cubicBezTo>
                  <a:pt x="160" y="951"/>
                  <a:pt x="160" y="953"/>
                  <a:pt x="159" y="955"/>
                </a:cubicBezTo>
                <a:cubicBezTo>
                  <a:pt x="159" y="956"/>
                  <a:pt x="160" y="956"/>
                  <a:pt x="161" y="957"/>
                </a:cubicBezTo>
                <a:cubicBezTo>
                  <a:pt x="161" y="958"/>
                  <a:pt x="160" y="959"/>
                  <a:pt x="162" y="960"/>
                </a:cubicBezTo>
                <a:cubicBezTo>
                  <a:pt x="162" y="961"/>
                  <a:pt x="162" y="961"/>
                  <a:pt x="162" y="961"/>
                </a:cubicBezTo>
                <a:cubicBezTo>
                  <a:pt x="162" y="961"/>
                  <a:pt x="162" y="961"/>
                  <a:pt x="162" y="961"/>
                </a:cubicBezTo>
                <a:cubicBezTo>
                  <a:pt x="162" y="962"/>
                  <a:pt x="162" y="962"/>
                  <a:pt x="161" y="963"/>
                </a:cubicBezTo>
                <a:cubicBezTo>
                  <a:pt x="162" y="965"/>
                  <a:pt x="162" y="967"/>
                  <a:pt x="162" y="969"/>
                </a:cubicBezTo>
                <a:cubicBezTo>
                  <a:pt x="162" y="969"/>
                  <a:pt x="161" y="968"/>
                  <a:pt x="161" y="968"/>
                </a:cubicBezTo>
                <a:cubicBezTo>
                  <a:pt x="161" y="969"/>
                  <a:pt x="161" y="969"/>
                  <a:pt x="162" y="970"/>
                </a:cubicBezTo>
                <a:cubicBezTo>
                  <a:pt x="162" y="970"/>
                  <a:pt x="162" y="970"/>
                  <a:pt x="161" y="971"/>
                </a:cubicBezTo>
                <a:cubicBezTo>
                  <a:pt x="162" y="971"/>
                  <a:pt x="162" y="971"/>
                  <a:pt x="162" y="971"/>
                </a:cubicBezTo>
                <a:cubicBezTo>
                  <a:pt x="162" y="977"/>
                  <a:pt x="162" y="982"/>
                  <a:pt x="162" y="987"/>
                </a:cubicBezTo>
                <a:cubicBezTo>
                  <a:pt x="163" y="993"/>
                  <a:pt x="161" y="999"/>
                  <a:pt x="162" y="1005"/>
                </a:cubicBezTo>
                <a:cubicBezTo>
                  <a:pt x="161" y="1007"/>
                  <a:pt x="162" y="1009"/>
                  <a:pt x="162" y="1011"/>
                </a:cubicBezTo>
                <a:cubicBezTo>
                  <a:pt x="162" y="1018"/>
                  <a:pt x="162" y="1025"/>
                  <a:pt x="162" y="1032"/>
                </a:cubicBezTo>
                <a:cubicBezTo>
                  <a:pt x="162" y="1033"/>
                  <a:pt x="162" y="1034"/>
                  <a:pt x="162" y="1035"/>
                </a:cubicBezTo>
                <a:cubicBezTo>
                  <a:pt x="162" y="1036"/>
                  <a:pt x="162" y="1037"/>
                  <a:pt x="162" y="1038"/>
                </a:cubicBezTo>
                <a:cubicBezTo>
                  <a:pt x="162" y="1040"/>
                  <a:pt x="161" y="1042"/>
                  <a:pt x="162" y="1044"/>
                </a:cubicBezTo>
                <a:cubicBezTo>
                  <a:pt x="162" y="1046"/>
                  <a:pt x="162" y="1048"/>
                  <a:pt x="162" y="1050"/>
                </a:cubicBezTo>
                <a:cubicBezTo>
                  <a:pt x="161" y="1054"/>
                  <a:pt x="162" y="1058"/>
                  <a:pt x="162" y="1063"/>
                </a:cubicBezTo>
                <a:cubicBezTo>
                  <a:pt x="162" y="1064"/>
                  <a:pt x="162" y="1064"/>
                  <a:pt x="162" y="1065"/>
                </a:cubicBezTo>
                <a:cubicBezTo>
                  <a:pt x="162" y="1066"/>
                  <a:pt x="161" y="1067"/>
                  <a:pt x="161" y="1068"/>
                </a:cubicBezTo>
                <a:cubicBezTo>
                  <a:pt x="161" y="1069"/>
                  <a:pt x="162" y="1070"/>
                  <a:pt x="162" y="1072"/>
                </a:cubicBezTo>
                <a:cubicBezTo>
                  <a:pt x="162" y="1073"/>
                  <a:pt x="161" y="1075"/>
                  <a:pt x="161" y="1077"/>
                </a:cubicBezTo>
                <a:cubicBezTo>
                  <a:pt x="161" y="1079"/>
                  <a:pt x="162" y="1081"/>
                  <a:pt x="162" y="1082"/>
                </a:cubicBezTo>
                <a:cubicBezTo>
                  <a:pt x="161" y="1083"/>
                  <a:pt x="161" y="1084"/>
                  <a:pt x="161" y="1085"/>
                </a:cubicBezTo>
                <a:cubicBezTo>
                  <a:pt x="161" y="1087"/>
                  <a:pt x="161" y="1090"/>
                  <a:pt x="161" y="1092"/>
                </a:cubicBezTo>
                <a:cubicBezTo>
                  <a:pt x="161" y="1093"/>
                  <a:pt x="160" y="1094"/>
                  <a:pt x="160" y="1095"/>
                </a:cubicBezTo>
                <a:cubicBezTo>
                  <a:pt x="160" y="1096"/>
                  <a:pt x="160" y="1097"/>
                  <a:pt x="160" y="1099"/>
                </a:cubicBezTo>
                <a:cubicBezTo>
                  <a:pt x="160" y="1102"/>
                  <a:pt x="160" y="1104"/>
                  <a:pt x="159" y="1108"/>
                </a:cubicBezTo>
                <a:cubicBezTo>
                  <a:pt x="159" y="1108"/>
                  <a:pt x="160" y="1109"/>
                  <a:pt x="160" y="1110"/>
                </a:cubicBezTo>
                <a:cubicBezTo>
                  <a:pt x="160" y="1110"/>
                  <a:pt x="159" y="1111"/>
                  <a:pt x="159" y="1111"/>
                </a:cubicBezTo>
                <a:cubicBezTo>
                  <a:pt x="159" y="1113"/>
                  <a:pt x="159" y="1115"/>
                  <a:pt x="159" y="1117"/>
                </a:cubicBezTo>
                <a:cubicBezTo>
                  <a:pt x="159" y="1119"/>
                  <a:pt x="158" y="1122"/>
                  <a:pt x="158" y="1124"/>
                </a:cubicBezTo>
                <a:cubicBezTo>
                  <a:pt x="158" y="1126"/>
                  <a:pt x="158" y="1127"/>
                  <a:pt x="158" y="1128"/>
                </a:cubicBezTo>
                <a:cubicBezTo>
                  <a:pt x="158" y="1131"/>
                  <a:pt x="158" y="1132"/>
                  <a:pt x="158" y="1136"/>
                </a:cubicBezTo>
                <a:cubicBezTo>
                  <a:pt x="158" y="1138"/>
                  <a:pt x="158" y="1140"/>
                  <a:pt x="160" y="1142"/>
                </a:cubicBezTo>
                <a:cubicBezTo>
                  <a:pt x="159" y="1144"/>
                  <a:pt x="156" y="1146"/>
                  <a:pt x="154" y="1148"/>
                </a:cubicBezTo>
                <a:cubicBezTo>
                  <a:pt x="153" y="1148"/>
                  <a:pt x="154" y="1147"/>
                  <a:pt x="153" y="1147"/>
                </a:cubicBezTo>
                <a:cubicBezTo>
                  <a:pt x="151" y="1147"/>
                  <a:pt x="148" y="1148"/>
                  <a:pt x="147" y="1150"/>
                </a:cubicBezTo>
                <a:close/>
                <a:moveTo>
                  <a:pt x="143" y="784"/>
                </a:moveTo>
                <a:cubicBezTo>
                  <a:pt x="143" y="783"/>
                  <a:pt x="144" y="785"/>
                  <a:pt x="144" y="784"/>
                </a:cubicBezTo>
                <a:cubicBezTo>
                  <a:pt x="144" y="783"/>
                  <a:pt x="144" y="781"/>
                  <a:pt x="143" y="780"/>
                </a:cubicBezTo>
                <a:cubicBezTo>
                  <a:pt x="144" y="779"/>
                  <a:pt x="144" y="777"/>
                  <a:pt x="142" y="778"/>
                </a:cubicBezTo>
                <a:cubicBezTo>
                  <a:pt x="143" y="778"/>
                  <a:pt x="142" y="778"/>
                  <a:pt x="142" y="779"/>
                </a:cubicBezTo>
                <a:cubicBezTo>
                  <a:pt x="142" y="779"/>
                  <a:pt x="142" y="779"/>
                  <a:pt x="142" y="779"/>
                </a:cubicBezTo>
                <a:cubicBezTo>
                  <a:pt x="143" y="779"/>
                  <a:pt x="143" y="779"/>
                  <a:pt x="143" y="780"/>
                </a:cubicBezTo>
                <a:cubicBezTo>
                  <a:pt x="143" y="780"/>
                  <a:pt x="143" y="780"/>
                  <a:pt x="143" y="780"/>
                </a:cubicBezTo>
                <a:cubicBezTo>
                  <a:pt x="143" y="780"/>
                  <a:pt x="143" y="780"/>
                  <a:pt x="143" y="780"/>
                </a:cubicBezTo>
                <a:cubicBezTo>
                  <a:pt x="143" y="781"/>
                  <a:pt x="144" y="783"/>
                  <a:pt x="143" y="784"/>
                </a:cubicBezTo>
                <a:close/>
                <a:moveTo>
                  <a:pt x="145" y="794"/>
                </a:moveTo>
                <a:cubicBezTo>
                  <a:pt x="144" y="793"/>
                  <a:pt x="145" y="792"/>
                  <a:pt x="144" y="793"/>
                </a:cubicBezTo>
                <a:cubicBezTo>
                  <a:pt x="145" y="793"/>
                  <a:pt x="144" y="794"/>
                  <a:pt x="145" y="794"/>
                </a:cubicBezTo>
                <a:close/>
                <a:moveTo>
                  <a:pt x="145" y="811"/>
                </a:moveTo>
                <a:cubicBezTo>
                  <a:pt x="145" y="811"/>
                  <a:pt x="146" y="810"/>
                  <a:pt x="145" y="810"/>
                </a:cubicBezTo>
                <a:cubicBezTo>
                  <a:pt x="145" y="810"/>
                  <a:pt x="145" y="812"/>
                  <a:pt x="145" y="811"/>
                </a:cubicBezTo>
                <a:close/>
                <a:moveTo>
                  <a:pt x="137" y="826"/>
                </a:moveTo>
                <a:cubicBezTo>
                  <a:pt x="137" y="826"/>
                  <a:pt x="137" y="826"/>
                  <a:pt x="137" y="826"/>
                </a:cubicBezTo>
                <a:cubicBezTo>
                  <a:pt x="137" y="826"/>
                  <a:pt x="137" y="826"/>
                  <a:pt x="137" y="826"/>
                </a:cubicBezTo>
                <a:close/>
                <a:moveTo>
                  <a:pt x="137" y="827"/>
                </a:moveTo>
                <a:cubicBezTo>
                  <a:pt x="137" y="827"/>
                  <a:pt x="137" y="827"/>
                  <a:pt x="137" y="827"/>
                </a:cubicBezTo>
                <a:cubicBezTo>
                  <a:pt x="137" y="827"/>
                  <a:pt x="137" y="827"/>
                  <a:pt x="137" y="827"/>
                </a:cubicBezTo>
                <a:cubicBezTo>
                  <a:pt x="137" y="827"/>
                  <a:pt x="137" y="826"/>
                  <a:pt x="137" y="827"/>
                </a:cubicBezTo>
                <a:cubicBezTo>
                  <a:pt x="137" y="827"/>
                  <a:pt x="137" y="827"/>
                  <a:pt x="137" y="827"/>
                </a:cubicBezTo>
                <a:cubicBezTo>
                  <a:pt x="137" y="827"/>
                  <a:pt x="137" y="827"/>
                  <a:pt x="137" y="827"/>
                </a:cubicBezTo>
                <a:close/>
                <a:moveTo>
                  <a:pt x="162" y="947"/>
                </a:moveTo>
                <a:cubicBezTo>
                  <a:pt x="162" y="947"/>
                  <a:pt x="162" y="946"/>
                  <a:pt x="162" y="947"/>
                </a:cubicBezTo>
                <a:cubicBezTo>
                  <a:pt x="162" y="947"/>
                  <a:pt x="161" y="948"/>
                  <a:pt x="162" y="947"/>
                </a:cubicBezTo>
                <a:close/>
                <a:moveTo>
                  <a:pt x="186" y="850"/>
                </a:moveTo>
                <a:cubicBezTo>
                  <a:pt x="186" y="849"/>
                  <a:pt x="186" y="848"/>
                  <a:pt x="186" y="849"/>
                </a:cubicBezTo>
                <a:cubicBezTo>
                  <a:pt x="186" y="849"/>
                  <a:pt x="186" y="850"/>
                  <a:pt x="186" y="850"/>
                </a:cubicBezTo>
                <a:close/>
                <a:moveTo>
                  <a:pt x="186" y="833"/>
                </a:moveTo>
                <a:cubicBezTo>
                  <a:pt x="186" y="833"/>
                  <a:pt x="186" y="832"/>
                  <a:pt x="186" y="833"/>
                </a:cubicBezTo>
                <a:cubicBezTo>
                  <a:pt x="186" y="833"/>
                  <a:pt x="185" y="834"/>
                  <a:pt x="186" y="833"/>
                </a:cubicBezTo>
                <a:close/>
                <a:moveTo>
                  <a:pt x="194" y="794"/>
                </a:moveTo>
                <a:cubicBezTo>
                  <a:pt x="192" y="794"/>
                  <a:pt x="192" y="797"/>
                  <a:pt x="193" y="798"/>
                </a:cubicBezTo>
                <a:cubicBezTo>
                  <a:pt x="193" y="798"/>
                  <a:pt x="193" y="798"/>
                  <a:pt x="193" y="798"/>
                </a:cubicBezTo>
                <a:cubicBezTo>
                  <a:pt x="193" y="798"/>
                  <a:pt x="193" y="798"/>
                  <a:pt x="193" y="798"/>
                </a:cubicBezTo>
                <a:cubicBezTo>
                  <a:pt x="193" y="799"/>
                  <a:pt x="193" y="799"/>
                  <a:pt x="193" y="799"/>
                </a:cubicBezTo>
                <a:cubicBezTo>
                  <a:pt x="193" y="799"/>
                  <a:pt x="193" y="800"/>
                  <a:pt x="193" y="800"/>
                </a:cubicBezTo>
                <a:cubicBezTo>
                  <a:pt x="193" y="800"/>
                  <a:pt x="194" y="799"/>
                  <a:pt x="194" y="799"/>
                </a:cubicBezTo>
                <a:cubicBezTo>
                  <a:pt x="194" y="799"/>
                  <a:pt x="194" y="799"/>
                  <a:pt x="194" y="799"/>
                </a:cubicBezTo>
                <a:cubicBezTo>
                  <a:pt x="194" y="798"/>
                  <a:pt x="194" y="798"/>
                  <a:pt x="194" y="797"/>
                </a:cubicBezTo>
                <a:cubicBezTo>
                  <a:pt x="194" y="797"/>
                  <a:pt x="194" y="797"/>
                  <a:pt x="194" y="797"/>
                </a:cubicBezTo>
                <a:cubicBezTo>
                  <a:pt x="195" y="796"/>
                  <a:pt x="194" y="795"/>
                  <a:pt x="194" y="794"/>
                </a:cubicBezTo>
                <a:cubicBezTo>
                  <a:pt x="194" y="794"/>
                  <a:pt x="194" y="794"/>
                  <a:pt x="194" y="794"/>
                </a:cubicBezTo>
                <a:close/>
                <a:moveTo>
                  <a:pt x="192" y="780"/>
                </a:moveTo>
                <a:cubicBezTo>
                  <a:pt x="192" y="780"/>
                  <a:pt x="192" y="780"/>
                  <a:pt x="191" y="780"/>
                </a:cubicBezTo>
                <a:cubicBezTo>
                  <a:pt x="191" y="781"/>
                  <a:pt x="193" y="782"/>
                  <a:pt x="192" y="783"/>
                </a:cubicBezTo>
                <a:cubicBezTo>
                  <a:pt x="192" y="783"/>
                  <a:pt x="192" y="784"/>
                  <a:pt x="192" y="783"/>
                </a:cubicBezTo>
                <a:cubicBezTo>
                  <a:pt x="192" y="783"/>
                  <a:pt x="192" y="783"/>
                  <a:pt x="192" y="783"/>
                </a:cubicBezTo>
                <a:cubicBezTo>
                  <a:pt x="192" y="784"/>
                  <a:pt x="192" y="784"/>
                  <a:pt x="192" y="785"/>
                </a:cubicBezTo>
                <a:cubicBezTo>
                  <a:pt x="192" y="785"/>
                  <a:pt x="192" y="785"/>
                  <a:pt x="192" y="785"/>
                </a:cubicBezTo>
                <a:cubicBezTo>
                  <a:pt x="192" y="785"/>
                  <a:pt x="192" y="785"/>
                  <a:pt x="192" y="785"/>
                </a:cubicBezTo>
                <a:cubicBezTo>
                  <a:pt x="192" y="787"/>
                  <a:pt x="192" y="788"/>
                  <a:pt x="192" y="790"/>
                </a:cubicBezTo>
                <a:cubicBezTo>
                  <a:pt x="192" y="790"/>
                  <a:pt x="192" y="790"/>
                  <a:pt x="192" y="790"/>
                </a:cubicBezTo>
                <a:cubicBezTo>
                  <a:pt x="192" y="790"/>
                  <a:pt x="192" y="790"/>
                  <a:pt x="192" y="791"/>
                </a:cubicBezTo>
                <a:cubicBezTo>
                  <a:pt x="192" y="791"/>
                  <a:pt x="192" y="791"/>
                  <a:pt x="193" y="792"/>
                </a:cubicBezTo>
                <a:cubicBezTo>
                  <a:pt x="192" y="792"/>
                  <a:pt x="192" y="792"/>
                  <a:pt x="192" y="793"/>
                </a:cubicBezTo>
                <a:cubicBezTo>
                  <a:pt x="193" y="793"/>
                  <a:pt x="193" y="793"/>
                  <a:pt x="193" y="794"/>
                </a:cubicBezTo>
                <a:cubicBezTo>
                  <a:pt x="193" y="794"/>
                  <a:pt x="193" y="794"/>
                  <a:pt x="194" y="794"/>
                </a:cubicBezTo>
                <a:cubicBezTo>
                  <a:pt x="194" y="794"/>
                  <a:pt x="194" y="794"/>
                  <a:pt x="194" y="794"/>
                </a:cubicBezTo>
                <a:cubicBezTo>
                  <a:pt x="194" y="794"/>
                  <a:pt x="194" y="794"/>
                  <a:pt x="194" y="794"/>
                </a:cubicBezTo>
                <a:cubicBezTo>
                  <a:pt x="194" y="793"/>
                  <a:pt x="194" y="791"/>
                  <a:pt x="193" y="791"/>
                </a:cubicBezTo>
                <a:cubicBezTo>
                  <a:pt x="193" y="791"/>
                  <a:pt x="193" y="791"/>
                  <a:pt x="193" y="791"/>
                </a:cubicBezTo>
                <a:cubicBezTo>
                  <a:pt x="193" y="791"/>
                  <a:pt x="193" y="790"/>
                  <a:pt x="193" y="790"/>
                </a:cubicBezTo>
                <a:cubicBezTo>
                  <a:pt x="193" y="790"/>
                  <a:pt x="194" y="790"/>
                  <a:pt x="194" y="790"/>
                </a:cubicBezTo>
                <a:cubicBezTo>
                  <a:pt x="193" y="789"/>
                  <a:pt x="193" y="787"/>
                  <a:pt x="193" y="785"/>
                </a:cubicBezTo>
                <a:cubicBezTo>
                  <a:pt x="193" y="785"/>
                  <a:pt x="193" y="785"/>
                  <a:pt x="193" y="785"/>
                </a:cubicBezTo>
                <a:cubicBezTo>
                  <a:pt x="193" y="785"/>
                  <a:pt x="193" y="785"/>
                  <a:pt x="193" y="785"/>
                </a:cubicBezTo>
                <a:cubicBezTo>
                  <a:pt x="193" y="784"/>
                  <a:pt x="193" y="784"/>
                  <a:pt x="193" y="783"/>
                </a:cubicBezTo>
                <a:cubicBezTo>
                  <a:pt x="193" y="783"/>
                  <a:pt x="193" y="783"/>
                  <a:pt x="193" y="783"/>
                </a:cubicBezTo>
                <a:cubicBezTo>
                  <a:pt x="193" y="782"/>
                  <a:pt x="193" y="780"/>
                  <a:pt x="193" y="780"/>
                </a:cubicBezTo>
                <a:cubicBezTo>
                  <a:pt x="192" y="780"/>
                  <a:pt x="192" y="780"/>
                  <a:pt x="192" y="780"/>
                </a:cubicBezTo>
                <a:close/>
                <a:moveTo>
                  <a:pt x="160" y="827"/>
                </a:moveTo>
                <a:cubicBezTo>
                  <a:pt x="160" y="828"/>
                  <a:pt x="160" y="825"/>
                  <a:pt x="160" y="827"/>
                </a:cubicBezTo>
                <a:close/>
                <a:moveTo>
                  <a:pt x="160" y="823"/>
                </a:moveTo>
                <a:cubicBezTo>
                  <a:pt x="160" y="821"/>
                  <a:pt x="160" y="824"/>
                  <a:pt x="160" y="823"/>
                </a:cubicBezTo>
                <a:close/>
                <a:moveTo>
                  <a:pt x="160" y="813"/>
                </a:moveTo>
                <a:cubicBezTo>
                  <a:pt x="159" y="810"/>
                  <a:pt x="159" y="813"/>
                  <a:pt x="160" y="813"/>
                </a:cubicBezTo>
                <a:close/>
                <a:moveTo>
                  <a:pt x="181" y="756"/>
                </a:moveTo>
                <a:cubicBezTo>
                  <a:pt x="182" y="757"/>
                  <a:pt x="181" y="758"/>
                  <a:pt x="182" y="758"/>
                </a:cubicBezTo>
                <a:cubicBezTo>
                  <a:pt x="181" y="757"/>
                  <a:pt x="182" y="756"/>
                  <a:pt x="181" y="756"/>
                </a:cubicBezTo>
                <a:close/>
                <a:moveTo>
                  <a:pt x="139" y="719"/>
                </a:moveTo>
                <a:cubicBezTo>
                  <a:pt x="139" y="719"/>
                  <a:pt x="138" y="720"/>
                  <a:pt x="139" y="720"/>
                </a:cubicBezTo>
                <a:cubicBezTo>
                  <a:pt x="139" y="720"/>
                  <a:pt x="138" y="718"/>
                  <a:pt x="139" y="719"/>
                </a:cubicBezTo>
                <a:close/>
                <a:moveTo>
                  <a:pt x="179" y="640"/>
                </a:moveTo>
                <a:cubicBezTo>
                  <a:pt x="180" y="641"/>
                  <a:pt x="179" y="641"/>
                  <a:pt x="179" y="641"/>
                </a:cubicBezTo>
                <a:cubicBezTo>
                  <a:pt x="179" y="642"/>
                  <a:pt x="179" y="642"/>
                  <a:pt x="180" y="642"/>
                </a:cubicBezTo>
                <a:cubicBezTo>
                  <a:pt x="180" y="642"/>
                  <a:pt x="180" y="640"/>
                  <a:pt x="179" y="640"/>
                </a:cubicBezTo>
                <a:close/>
                <a:moveTo>
                  <a:pt x="177" y="606"/>
                </a:moveTo>
                <a:cubicBezTo>
                  <a:pt x="176" y="606"/>
                  <a:pt x="177" y="607"/>
                  <a:pt x="177" y="607"/>
                </a:cubicBezTo>
                <a:cubicBezTo>
                  <a:pt x="177" y="607"/>
                  <a:pt x="177" y="607"/>
                  <a:pt x="177" y="607"/>
                </a:cubicBezTo>
                <a:cubicBezTo>
                  <a:pt x="177" y="607"/>
                  <a:pt x="177" y="606"/>
                  <a:pt x="177" y="606"/>
                </a:cubicBezTo>
                <a:close/>
                <a:moveTo>
                  <a:pt x="177" y="607"/>
                </a:moveTo>
                <a:cubicBezTo>
                  <a:pt x="177" y="607"/>
                  <a:pt x="177" y="607"/>
                  <a:pt x="177" y="607"/>
                </a:cubicBezTo>
                <a:cubicBezTo>
                  <a:pt x="177" y="607"/>
                  <a:pt x="177" y="608"/>
                  <a:pt x="177" y="607"/>
                </a:cubicBezTo>
                <a:close/>
                <a:moveTo>
                  <a:pt x="184" y="592"/>
                </a:moveTo>
                <a:cubicBezTo>
                  <a:pt x="185" y="591"/>
                  <a:pt x="185" y="592"/>
                  <a:pt x="185" y="591"/>
                </a:cubicBezTo>
                <a:cubicBezTo>
                  <a:pt x="185" y="591"/>
                  <a:pt x="185" y="591"/>
                  <a:pt x="185" y="591"/>
                </a:cubicBezTo>
                <a:cubicBezTo>
                  <a:pt x="185" y="591"/>
                  <a:pt x="185" y="591"/>
                  <a:pt x="185" y="590"/>
                </a:cubicBezTo>
                <a:cubicBezTo>
                  <a:pt x="184" y="590"/>
                  <a:pt x="183" y="591"/>
                  <a:pt x="184" y="592"/>
                </a:cubicBezTo>
                <a:close/>
                <a:moveTo>
                  <a:pt x="184" y="584"/>
                </a:moveTo>
                <a:cubicBezTo>
                  <a:pt x="184" y="584"/>
                  <a:pt x="185" y="583"/>
                  <a:pt x="184" y="583"/>
                </a:cubicBezTo>
                <a:cubicBezTo>
                  <a:pt x="184" y="583"/>
                  <a:pt x="184" y="584"/>
                  <a:pt x="184" y="584"/>
                </a:cubicBezTo>
                <a:close/>
                <a:moveTo>
                  <a:pt x="183" y="567"/>
                </a:moveTo>
                <a:cubicBezTo>
                  <a:pt x="183" y="567"/>
                  <a:pt x="183" y="568"/>
                  <a:pt x="183" y="567"/>
                </a:cubicBezTo>
                <a:cubicBezTo>
                  <a:pt x="183" y="567"/>
                  <a:pt x="183" y="567"/>
                  <a:pt x="183" y="567"/>
                </a:cubicBezTo>
                <a:cubicBezTo>
                  <a:pt x="183" y="567"/>
                  <a:pt x="183" y="567"/>
                  <a:pt x="183" y="567"/>
                </a:cubicBezTo>
                <a:cubicBezTo>
                  <a:pt x="183" y="568"/>
                  <a:pt x="183" y="568"/>
                  <a:pt x="183" y="568"/>
                </a:cubicBezTo>
                <a:cubicBezTo>
                  <a:pt x="183" y="568"/>
                  <a:pt x="183" y="568"/>
                  <a:pt x="183" y="568"/>
                </a:cubicBezTo>
                <a:cubicBezTo>
                  <a:pt x="183" y="568"/>
                  <a:pt x="183" y="569"/>
                  <a:pt x="183" y="569"/>
                </a:cubicBezTo>
                <a:cubicBezTo>
                  <a:pt x="183" y="569"/>
                  <a:pt x="184" y="569"/>
                  <a:pt x="184" y="568"/>
                </a:cubicBezTo>
                <a:cubicBezTo>
                  <a:pt x="184" y="568"/>
                  <a:pt x="184" y="568"/>
                  <a:pt x="184" y="568"/>
                </a:cubicBezTo>
                <a:cubicBezTo>
                  <a:pt x="184" y="568"/>
                  <a:pt x="184" y="567"/>
                  <a:pt x="184" y="567"/>
                </a:cubicBezTo>
                <a:cubicBezTo>
                  <a:pt x="184" y="567"/>
                  <a:pt x="184" y="567"/>
                  <a:pt x="184" y="567"/>
                </a:cubicBezTo>
                <a:cubicBezTo>
                  <a:pt x="184" y="566"/>
                  <a:pt x="184" y="565"/>
                  <a:pt x="184" y="564"/>
                </a:cubicBezTo>
                <a:cubicBezTo>
                  <a:pt x="183" y="565"/>
                  <a:pt x="183" y="564"/>
                  <a:pt x="182" y="564"/>
                </a:cubicBezTo>
                <a:cubicBezTo>
                  <a:pt x="183" y="565"/>
                  <a:pt x="183" y="566"/>
                  <a:pt x="183" y="567"/>
                </a:cubicBezTo>
                <a:close/>
                <a:moveTo>
                  <a:pt x="127" y="616"/>
                </a:moveTo>
                <a:cubicBezTo>
                  <a:pt x="127" y="616"/>
                  <a:pt x="126" y="617"/>
                  <a:pt x="127" y="617"/>
                </a:cubicBezTo>
                <a:cubicBezTo>
                  <a:pt x="127" y="616"/>
                  <a:pt x="127" y="615"/>
                  <a:pt x="127" y="616"/>
                </a:cubicBezTo>
                <a:close/>
                <a:moveTo>
                  <a:pt x="175" y="554"/>
                </a:moveTo>
                <a:cubicBezTo>
                  <a:pt x="175" y="554"/>
                  <a:pt x="174" y="555"/>
                  <a:pt x="175" y="555"/>
                </a:cubicBezTo>
                <a:cubicBezTo>
                  <a:pt x="175" y="555"/>
                  <a:pt x="175" y="553"/>
                  <a:pt x="175" y="554"/>
                </a:cubicBezTo>
                <a:close/>
                <a:moveTo>
                  <a:pt x="173" y="525"/>
                </a:moveTo>
                <a:cubicBezTo>
                  <a:pt x="174" y="525"/>
                  <a:pt x="173" y="525"/>
                  <a:pt x="174" y="526"/>
                </a:cubicBezTo>
                <a:cubicBezTo>
                  <a:pt x="174" y="525"/>
                  <a:pt x="174" y="524"/>
                  <a:pt x="173" y="525"/>
                </a:cubicBezTo>
                <a:close/>
                <a:moveTo>
                  <a:pt x="181" y="512"/>
                </a:moveTo>
                <a:cubicBezTo>
                  <a:pt x="181" y="512"/>
                  <a:pt x="181" y="511"/>
                  <a:pt x="181" y="511"/>
                </a:cubicBezTo>
                <a:cubicBezTo>
                  <a:pt x="181" y="512"/>
                  <a:pt x="180" y="512"/>
                  <a:pt x="181" y="512"/>
                </a:cubicBezTo>
                <a:close/>
                <a:moveTo>
                  <a:pt x="169" y="510"/>
                </a:moveTo>
                <a:cubicBezTo>
                  <a:pt x="169" y="509"/>
                  <a:pt x="170" y="509"/>
                  <a:pt x="169" y="509"/>
                </a:cubicBezTo>
                <a:cubicBezTo>
                  <a:pt x="169" y="509"/>
                  <a:pt x="169" y="510"/>
                  <a:pt x="169" y="510"/>
                </a:cubicBezTo>
                <a:close/>
                <a:moveTo>
                  <a:pt x="178" y="448"/>
                </a:moveTo>
                <a:cubicBezTo>
                  <a:pt x="178" y="448"/>
                  <a:pt x="179" y="448"/>
                  <a:pt x="179" y="448"/>
                </a:cubicBezTo>
                <a:cubicBezTo>
                  <a:pt x="178" y="447"/>
                  <a:pt x="179" y="447"/>
                  <a:pt x="178" y="447"/>
                </a:cubicBezTo>
                <a:cubicBezTo>
                  <a:pt x="177" y="447"/>
                  <a:pt x="178" y="449"/>
                  <a:pt x="178" y="448"/>
                </a:cubicBezTo>
                <a:close/>
                <a:moveTo>
                  <a:pt x="164" y="448"/>
                </a:moveTo>
                <a:cubicBezTo>
                  <a:pt x="164" y="448"/>
                  <a:pt x="165" y="448"/>
                  <a:pt x="164" y="447"/>
                </a:cubicBezTo>
                <a:cubicBezTo>
                  <a:pt x="164" y="447"/>
                  <a:pt x="164" y="449"/>
                  <a:pt x="164" y="448"/>
                </a:cubicBezTo>
                <a:close/>
                <a:moveTo>
                  <a:pt x="168" y="399"/>
                </a:moveTo>
                <a:cubicBezTo>
                  <a:pt x="168" y="399"/>
                  <a:pt x="169" y="398"/>
                  <a:pt x="168" y="398"/>
                </a:cubicBezTo>
                <a:cubicBezTo>
                  <a:pt x="167" y="399"/>
                  <a:pt x="168" y="399"/>
                  <a:pt x="168" y="399"/>
                </a:cubicBezTo>
                <a:close/>
                <a:moveTo>
                  <a:pt x="160" y="340"/>
                </a:moveTo>
                <a:cubicBezTo>
                  <a:pt x="160" y="340"/>
                  <a:pt x="160" y="340"/>
                  <a:pt x="161" y="340"/>
                </a:cubicBezTo>
                <a:cubicBezTo>
                  <a:pt x="161" y="340"/>
                  <a:pt x="161" y="338"/>
                  <a:pt x="160" y="339"/>
                </a:cubicBezTo>
                <a:cubicBezTo>
                  <a:pt x="160" y="339"/>
                  <a:pt x="160" y="340"/>
                  <a:pt x="160" y="340"/>
                </a:cubicBezTo>
                <a:close/>
                <a:moveTo>
                  <a:pt x="159" y="286"/>
                </a:moveTo>
                <a:cubicBezTo>
                  <a:pt x="159" y="286"/>
                  <a:pt x="160" y="284"/>
                  <a:pt x="159" y="284"/>
                </a:cubicBezTo>
                <a:cubicBezTo>
                  <a:pt x="159" y="285"/>
                  <a:pt x="159" y="286"/>
                  <a:pt x="159" y="286"/>
                </a:cubicBezTo>
                <a:close/>
                <a:moveTo>
                  <a:pt x="106" y="294"/>
                </a:moveTo>
                <a:cubicBezTo>
                  <a:pt x="106" y="294"/>
                  <a:pt x="106" y="293"/>
                  <a:pt x="106" y="293"/>
                </a:cubicBezTo>
                <a:cubicBezTo>
                  <a:pt x="106" y="294"/>
                  <a:pt x="105" y="295"/>
                  <a:pt x="106" y="294"/>
                </a:cubicBezTo>
                <a:close/>
                <a:moveTo>
                  <a:pt x="162" y="188"/>
                </a:moveTo>
                <a:cubicBezTo>
                  <a:pt x="162" y="188"/>
                  <a:pt x="163" y="187"/>
                  <a:pt x="162" y="187"/>
                </a:cubicBezTo>
                <a:cubicBezTo>
                  <a:pt x="162" y="188"/>
                  <a:pt x="162" y="189"/>
                  <a:pt x="162" y="188"/>
                </a:cubicBezTo>
                <a:close/>
                <a:moveTo>
                  <a:pt x="145" y="1177"/>
                </a:moveTo>
                <a:cubicBezTo>
                  <a:pt x="145" y="1177"/>
                  <a:pt x="145" y="1177"/>
                  <a:pt x="145" y="1177"/>
                </a:cubicBezTo>
                <a:cubicBezTo>
                  <a:pt x="145" y="1177"/>
                  <a:pt x="145" y="1177"/>
                  <a:pt x="145" y="1177"/>
                </a:cubicBezTo>
                <a:cubicBezTo>
                  <a:pt x="145" y="1178"/>
                  <a:pt x="145" y="1178"/>
                  <a:pt x="145" y="1178"/>
                </a:cubicBezTo>
                <a:cubicBezTo>
                  <a:pt x="145" y="1178"/>
                  <a:pt x="145" y="1178"/>
                  <a:pt x="145" y="1178"/>
                </a:cubicBezTo>
                <a:cubicBezTo>
                  <a:pt x="145" y="1179"/>
                  <a:pt x="145" y="1179"/>
                  <a:pt x="145" y="1178"/>
                </a:cubicBezTo>
                <a:cubicBezTo>
                  <a:pt x="146" y="1178"/>
                  <a:pt x="146" y="1178"/>
                  <a:pt x="146" y="1177"/>
                </a:cubicBezTo>
                <a:cubicBezTo>
                  <a:pt x="146" y="1177"/>
                  <a:pt x="146" y="1177"/>
                  <a:pt x="146" y="1177"/>
                </a:cubicBezTo>
                <a:cubicBezTo>
                  <a:pt x="146" y="1177"/>
                  <a:pt x="146" y="1177"/>
                  <a:pt x="146" y="1177"/>
                </a:cubicBezTo>
                <a:cubicBezTo>
                  <a:pt x="146" y="1177"/>
                  <a:pt x="146" y="1176"/>
                  <a:pt x="146" y="1176"/>
                </a:cubicBezTo>
                <a:cubicBezTo>
                  <a:pt x="146" y="1176"/>
                  <a:pt x="146" y="1176"/>
                  <a:pt x="145" y="1176"/>
                </a:cubicBezTo>
                <a:lnTo>
                  <a:pt x="145" y="1177"/>
                </a:lnTo>
                <a:close/>
                <a:moveTo>
                  <a:pt x="144" y="1158"/>
                </a:moveTo>
                <a:cubicBezTo>
                  <a:pt x="144" y="1158"/>
                  <a:pt x="144" y="1158"/>
                  <a:pt x="144" y="1159"/>
                </a:cubicBezTo>
                <a:cubicBezTo>
                  <a:pt x="144" y="1159"/>
                  <a:pt x="144" y="1159"/>
                  <a:pt x="144" y="1160"/>
                </a:cubicBezTo>
                <a:cubicBezTo>
                  <a:pt x="144" y="1160"/>
                  <a:pt x="144" y="1160"/>
                  <a:pt x="144" y="1160"/>
                </a:cubicBezTo>
                <a:cubicBezTo>
                  <a:pt x="144" y="1160"/>
                  <a:pt x="144" y="1160"/>
                  <a:pt x="144" y="1160"/>
                </a:cubicBezTo>
                <a:cubicBezTo>
                  <a:pt x="145" y="1159"/>
                  <a:pt x="145" y="1159"/>
                  <a:pt x="145" y="1158"/>
                </a:cubicBezTo>
                <a:cubicBezTo>
                  <a:pt x="145" y="1158"/>
                  <a:pt x="144" y="1158"/>
                  <a:pt x="144" y="1158"/>
                </a:cubicBezTo>
                <a:cubicBezTo>
                  <a:pt x="144" y="1158"/>
                  <a:pt x="144" y="1158"/>
                  <a:pt x="144" y="1158"/>
                </a:cubicBezTo>
                <a:close/>
                <a:moveTo>
                  <a:pt x="113" y="1166"/>
                </a:moveTo>
                <a:cubicBezTo>
                  <a:pt x="113" y="1166"/>
                  <a:pt x="113" y="1165"/>
                  <a:pt x="112" y="1165"/>
                </a:cubicBezTo>
                <a:cubicBezTo>
                  <a:pt x="112" y="1165"/>
                  <a:pt x="112" y="1165"/>
                  <a:pt x="112" y="1165"/>
                </a:cubicBezTo>
                <a:cubicBezTo>
                  <a:pt x="112" y="1165"/>
                  <a:pt x="112" y="1165"/>
                  <a:pt x="112" y="1165"/>
                </a:cubicBezTo>
                <a:cubicBezTo>
                  <a:pt x="112" y="1165"/>
                  <a:pt x="112" y="1166"/>
                  <a:pt x="112" y="1166"/>
                </a:cubicBezTo>
                <a:cubicBezTo>
                  <a:pt x="112" y="1166"/>
                  <a:pt x="112" y="1167"/>
                  <a:pt x="112" y="1167"/>
                </a:cubicBezTo>
                <a:cubicBezTo>
                  <a:pt x="112" y="1167"/>
                  <a:pt x="113" y="1167"/>
                  <a:pt x="113" y="1167"/>
                </a:cubicBezTo>
                <a:cubicBezTo>
                  <a:pt x="113" y="1167"/>
                  <a:pt x="113" y="1167"/>
                  <a:pt x="113" y="1167"/>
                </a:cubicBezTo>
                <a:cubicBezTo>
                  <a:pt x="113" y="1166"/>
                  <a:pt x="113" y="1166"/>
                  <a:pt x="113" y="1166"/>
                </a:cubicBezTo>
                <a:close/>
                <a:moveTo>
                  <a:pt x="117" y="1085"/>
                </a:moveTo>
                <a:cubicBezTo>
                  <a:pt x="117" y="1085"/>
                  <a:pt x="117" y="1085"/>
                  <a:pt x="117" y="1085"/>
                </a:cubicBezTo>
                <a:cubicBezTo>
                  <a:pt x="117" y="1085"/>
                  <a:pt x="117" y="1085"/>
                  <a:pt x="117" y="1085"/>
                </a:cubicBezTo>
                <a:cubicBezTo>
                  <a:pt x="117" y="1085"/>
                  <a:pt x="117" y="1085"/>
                  <a:pt x="117" y="1085"/>
                </a:cubicBezTo>
                <a:cubicBezTo>
                  <a:pt x="117" y="1085"/>
                  <a:pt x="117" y="1086"/>
                  <a:pt x="117" y="1087"/>
                </a:cubicBezTo>
                <a:cubicBezTo>
                  <a:pt x="117" y="1088"/>
                  <a:pt x="117" y="1089"/>
                  <a:pt x="116" y="1091"/>
                </a:cubicBezTo>
                <a:cubicBezTo>
                  <a:pt x="116" y="1091"/>
                  <a:pt x="116" y="1091"/>
                  <a:pt x="117" y="1091"/>
                </a:cubicBezTo>
                <a:cubicBezTo>
                  <a:pt x="117" y="1091"/>
                  <a:pt x="117" y="1091"/>
                  <a:pt x="117" y="1091"/>
                </a:cubicBezTo>
                <a:cubicBezTo>
                  <a:pt x="117" y="1089"/>
                  <a:pt x="117" y="1088"/>
                  <a:pt x="117" y="1087"/>
                </a:cubicBezTo>
                <a:cubicBezTo>
                  <a:pt x="117" y="1086"/>
                  <a:pt x="117" y="1085"/>
                  <a:pt x="117" y="1085"/>
                </a:cubicBezTo>
                <a:close/>
                <a:moveTo>
                  <a:pt x="117" y="1083"/>
                </a:moveTo>
                <a:cubicBezTo>
                  <a:pt x="117" y="1082"/>
                  <a:pt x="117" y="1082"/>
                  <a:pt x="117" y="1081"/>
                </a:cubicBezTo>
                <a:cubicBezTo>
                  <a:pt x="117" y="1080"/>
                  <a:pt x="118" y="1080"/>
                  <a:pt x="118" y="1080"/>
                </a:cubicBezTo>
                <a:cubicBezTo>
                  <a:pt x="118" y="1080"/>
                  <a:pt x="118" y="1079"/>
                  <a:pt x="117" y="1079"/>
                </a:cubicBezTo>
                <a:cubicBezTo>
                  <a:pt x="117" y="1079"/>
                  <a:pt x="117" y="1079"/>
                  <a:pt x="117" y="1079"/>
                </a:cubicBezTo>
                <a:cubicBezTo>
                  <a:pt x="117" y="1080"/>
                  <a:pt x="117" y="1080"/>
                  <a:pt x="117" y="1080"/>
                </a:cubicBezTo>
                <a:cubicBezTo>
                  <a:pt x="117" y="1080"/>
                  <a:pt x="117" y="1080"/>
                  <a:pt x="117" y="1081"/>
                </a:cubicBezTo>
                <a:cubicBezTo>
                  <a:pt x="117" y="1081"/>
                  <a:pt x="117" y="1082"/>
                  <a:pt x="117" y="1083"/>
                </a:cubicBezTo>
                <a:cubicBezTo>
                  <a:pt x="117" y="1083"/>
                  <a:pt x="117" y="1083"/>
                  <a:pt x="117" y="1083"/>
                </a:cubicBezTo>
                <a:cubicBezTo>
                  <a:pt x="117" y="1083"/>
                  <a:pt x="117" y="1083"/>
                  <a:pt x="117" y="1083"/>
                </a:cubicBezTo>
                <a:close/>
                <a:moveTo>
                  <a:pt x="118" y="1063"/>
                </a:moveTo>
                <a:cubicBezTo>
                  <a:pt x="118" y="1063"/>
                  <a:pt x="118" y="1063"/>
                  <a:pt x="118" y="1063"/>
                </a:cubicBezTo>
                <a:cubicBezTo>
                  <a:pt x="118" y="1063"/>
                  <a:pt x="118" y="1063"/>
                  <a:pt x="118" y="1063"/>
                </a:cubicBezTo>
                <a:cubicBezTo>
                  <a:pt x="118" y="1063"/>
                  <a:pt x="118" y="1063"/>
                  <a:pt x="118" y="1063"/>
                </a:cubicBezTo>
                <a:cubicBezTo>
                  <a:pt x="118" y="1063"/>
                  <a:pt x="118" y="1063"/>
                  <a:pt x="118" y="1063"/>
                </a:cubicBezTo>
                <a:cubicBezTo>
                  <a:pt x="117" y="1063"/>
                  <a:pt x="117" y="1063"/>
                  <a:pt x="117" y="1063"/>
                </a:cubicBezTo>
                <a:cubicBezTo>
                  <a:pt x="117" y="1064"/>
                  <a:pt x="117" y="1065"/>
                  <a:pt x="117" y="1066"/>
                </a:cubicBezTo>
                <a:cubicBezTo>
                  <a:pt x="117" y="1066"/>
                  <a:pt x="118" y="1066"/>
                  <a:pt x="118" y="1066"/>
                </a:cubicBezTo>
                <a:cubicBezTo>
                  <a:pt x="118" y="1066"/>
                  <a:pt x="118" y="1066"/>
                  <a:pt x="118" y="1066"/>
                </a:cubicBezTo>
                <a:cubicBezTo>
                  <a:pt x="117" y="1065"/>
                  <a:pt x="118" y="1064"/>
                  <a:pt x="118" y="1063"/>
                </a:cubicBezTo>
                <a:close/>
                <a:moveTo>
                  <a:pt x="182" y="733"/>
                </a:moveTo>
                <a:cubicBezTo>
                  <a:pt x="182" y="733"/>
                  <a:pt x="182" y="733"/>
                  <a:pt x="182" y="732"/>
                </a:cubicBezTo>
                <a:cubicBezTo>
                  <a:pt x="182" y="732"/>
                  <a:pt x="182" y="732"/>
                  <a:pt x="181" y="731"/>
                </a:cubicBezTo>
                <a:cubicBezTo>
                  <a:pt x="181" y="731"/>
                  <a:pt x="181" y="731"/>
                  <a:pt x="181" y="731"/>
                </a:cubicBezTo>
                <a:cubicBezTo>
                  <a:pt x="181" y="731"/>
                  <a:pt x="181" y="731"/>
                  <a:pt x="181" y="731"/>
                </a:cubicBezTo>
                <a:cubicBezTo>
                  <a:pt x="181" y="731"/>
                  <a:pt x="181" y="732"/>
                  <a:pt x="181" y="732"/>
                </a:cubicBezTo>
                <a:cubicBezTo>
                  <a:pt x="181" y="732"/>
                  <a:pt x="181" y="732"/>
                  <a:pt x="181" y="732"/>
                </a:cubicBezTo>
                <a:cubicBezTo>
                  <a:pt x="181" y="732"/>
                  <a:pt x="181" y="733"/>
                  <a:pt x="181" y="733"/>
                </a:cubicBezTo>
                <a:cubicBezTo>
                  <a:pt x="181" y="733"/>
                  <a:pt x="181" y="734"/>
                  <a:pt x="181" y="734"/>
                </a:cubicBezTo>
                <a:cubicBezTo>
                  <a:pt x="181" y="734"/>
                  <a:pt x="181" y="734"/>
                  <a:pt x="181" y="734"/>
                </a:cubicBezTo>
                <a:cubicBezTo>
                  <a:pt x="181" y="734"/>
                  <a:pt x="181" y="734"/>
                  <a:pt x="181" y="734"/>
                </a:cubicBezTo>
                <a:cubicBezTo>
                  <a:pt x="181" y="734"/>
                  <a:pt x="182" y="733"/>
                  <a:pt x="182" y="733"/>
                </a:cubicBezTo>
                <a:close/>
                <a:moveTo>
                  <a:pt x="181" y="710"/>
                </a:moveTo>
                <a:cubicBezTo>
                  <a:pt x="181" y="710"/>
                  <a:pt x="181" y="710"/>
                  <a:pt x="180" y="710"/>
                </a:cubicBezTo>
                <a:cubicBezTo>
                  <a:pt x="180" y="710"/>
                  <a:pt x="180" y="710"/>
                  <a:pt x="180" y="710"/>
                </a:cubicBezTo>
                <a:cubicBezTo>
                  <a:pt x="181" y="710"/>
                  <a:pt x="180" y="711"/>
                  <a:pt x="180" y="711"/>
                </a:cubicBezTo>
                <a:cubicBezTo>
                  <a:pt x="180" y="711"/>
                  <a:pt x="180" y="711"/>
                  <a:pt x="181" y="711"/>
                </a:cubicBezTo>
                <a:cubicBezTo>
                  <a:pt x="181" y="711"/>
                  <a:pt x="181" y="711"/>
                  <a:pt x="181" y="711"/>
                </a:cubicBezTo>
                <a:cubicBezTo>
                  <a:pt x="181" y="710"/>
                  <a:pt x="181" y="710"/>
                  <a:pt x="181" y="710"/>
                </a:cubicBezTo>
                <a:close/>
                <a:moveTo>
                  <a:pt x="130" y="718"/>
                </a:moveTo>
                <a:cubicBezTo>
                  <a:pt x="130" y="718"/>
                  <a:pt x="129" y="718"/>
                  <a:pt x="129" y="718"/>
                </a:cubicBezTo>
                <a:cubicBezTo>
                  <a:pt x="129" y="718"/>
                  <a:pt x="129" y="718"/>
                  <a:pt x="129" y="718"/>
                </a:cubicBezTo>
                <a:cubicBezTo>
                  <a:pt x="129" y="721"/>
                  <a:pt x="130" y="723"/>
                  <a:pt x="130" y="725"/>
                </a:cubicBezTo>
                <a:cubicBezTo>
                  <a:pt x="130" y="728"/>
                  <a:pt x="130" y="730"/>
                  <a:pt x="130" y="733"/>
                </a:cubicBezTo>
                <a:cubicBezTo>
                  <a:pt x="130" y="733"/>
                  <a:pt x="130" y="733"/>
                  <a:pt x="131" y="733"/>
                </a:cubicBezTo>
                <a:cubicBezTo>
                  <a:pt x="131" y="733"/>
                  <a:pt x="131" y="733"/>
                  <a:pt x="131" y="733"/>
                </a:cubicBezTo>
                <a:cubicBezTo>
                  <a:pt x="131" y="730"/>
                  <a:pt x="131" y="728"/>
                  <a:pt x="130" y="725"/>
                </a:cubicBezTo>
                <a:cubicBezTo>
                  <a:pt x="130" y="723"/>
                  <a:pt x="130" y="721"/>
                  <a:pt x="130" y="718"/>
                </a:cubicBezTo>
                <a:cubicBezTo>
                  <a:pt x="130" y="718"/>
                  <a:pt x="130" y="718"/>
                  <a:pt x="130" y="718"/>
                </a:cubicBezTo>
                <a:close/>
                <a:moveTo>
                  <a:pt x="138" y="711"/>
                </a:moveTo>
                <a:cubicBezTo>
                  <a:pt x="138" y="712"/>
                  <a:pt x="138" y="712"/>
                  <a:pt x="138" y="713"/>
                </a:cubicBezTo>
                <a:cubicBezTo>
                  <a:pt x="138" y="713"/>
                  <a:pt x="138" y="713"/>
                  <a:pt x="138" y="714"/>
                </a:cubicBezTo>
                <a:cubicBezTo>
                  <a:pt x="138" y="714"/>
                  <a:pt x="138" y="714"/>
                  <a:pt x="138" y="714"/>
                </a:cubicBezTo>
                <a:cubicBezTo>
                  <a:pt x="138" y="714"/>
                  <a:pt x="138" y="714"/>
                  <a:pt x="138" y="714"/>
                </a:cubicBezTo>
                <a:cubicBezTo>
                  <a:pt x="138" y="713"/>
                  <a:pt x="138" y="713"/>
                  <a:pt x="138" y="713"/>
                </a:cubicBezTo>
                <a:cubicBezTo>
                  <a:pt x="138" y="712"/>
                  <a:pt x="138" y="712"/>
                  <a:pt x="138" y="711"/>
                </a:cubicBezTo>
                <a:cubicBezTo>
                  <a:pt x="138" y="711"/>
                  <a:pt x="138" y="711"/>
                  <a:pt x="138" y="711"/>
                </a:cubicBezTo>
                <a:cubicBezTo>
                  <a:pt x="138" y="711"/>
                  <a:pt x="138" y="711"/>
                  <a:pt x="138" y="711"/>
                </a:cubicBezTo>
                <a:cubicBezTo>
                  <a:pt x="138" y="711"/>
                  <a:pt x="138" y="711"/>
                  <a:pt x="138" y="711"/>
                </a:cubicBezTo>
                <a:close/>
                <a:moveTo>
                  <a:pt x="130" y="715"/>
                </a:moveTo>
                <a:cubicBezTo>
                  <a:pt x="130" y="715"/>
                  <a:pt x="130" y="715"/>
                  <a:pt x="129" y="715"/>
                </a:cubicBezTo>
                <a:cubicBezTo>
                  <a:pt x="129" y="715"/>
                  <a:pt x="129" y="715"/>
                  <a:pt x="129" y="715"/>
                </a:cubicBezTo>
                <a:cubicBezTo>
                  <a:pt x="129" y="715"/>
                  <a:pt x="129" y="715"/>
                  <a:pt x="129" y="715"/>
                </a:cubicBezTo>
                <a:cubicBezTo>
                  <a:pt x="129" y="715"/>
                  <a:pt x="129" y="715"/>
                  <a:pt x="129" y="716"/>
                </a:cubicBezTo>
                <a:cubicBezTo>
                  <a:pt x="129" y="716"/>
                  <a:pt x="129" y="716"/>
                  <a:pt x="130" y="716"/>
                </a:cubicBezTo>
                <a:cubicBezTo>
                  <a:pt x="130" y="716"/>
                  <a:pt x="130" y="716"/>
                  <a:pt x="130" y="716"/>
                </a:cubicBezTo>
                <a:cubicBezTo>
                  <a:pt x="130" y="715"/>
                  <a:pt x="130" y="715"/>
                  <a:pt x="130" y="715"/>
                </a:cubicBezTo>
                <a:close/>
                <a:moveTo>
                  <a:pt x="129" y="708"/>
                </a:moveTo>
                <a:cubicBezTo>
                  <a:pt x="129" y="708"/>
                  <a:pt x="129" y="708"/>
                  <a:pt x="129" y="708"/>
                </a:cubicBezTo>
                <a:cubicBezTo>
                  <a:pt x="129" y="708"/>
                  <a:pt x="129" y="709"/>
                  <a:pt x="129" y="709"/>
                </a:cubicBezTo>
                <a:cubicBezTo>
                  <a:pt x="129" y="709"/>
                  <a:pt x="129" y="710"/>
                  <a:pt x="129" y="710"/>
                </a:cubicBezTo>
                <a:cubicBezTo>
                  <a:pt x="129" y="711"/>
                  <a:pt x="129" y="711"/>
                  <a:pt x="129" y="712"/>
                </a:cubicBezTo>
                <a:cubicBezTo>
                  <a:pt x="129" y="712"/>
                  <a:pt x="129" y="712"/>
                  <a:pt x="129" y="712"/>
                </a:cubicBezTo>
                <a:cubicBezTo>
                  <a:pt x="129" y="712"/>
                  <a:pt x="130" y="712"/>
                  <a:pt x="130" y="712"/>
                </a:cubicBezTo>
                <a:cubicBezTo>
                  <a:pt x="129" y="711"/>
                  <a:pt x="129" y="711"/>
                  <a:pt x="130" y="710"/>
                </a:cubicBezTo>
                <a:cubicBezTo>
                  <a:pt x="129" y="710"/>
                  <a:pt x="130" y="709"/>
                  <a:pt x="129" y="709"/>
                </a:cubicBezTo>
                <a:cubicBezTo>
                  <a:pt x="129" y="708"/>
                  <a:pt x="129" y="708"/>
                  <a:pt x="129" y="708"/>
                </a:cubicBezTo>
                <a:close/>
                <a:moveTo>
                  <a:pt x="176" y="646"/>
                </a:moveTo>
                <a:cubicBezTo>
                  <a:pt x="176" y="646"/>
                  <a:pt x="176" y="646"/>
                  <a:pt x="176" y="647"/>
                </a:cubicBezTo>
                <a:cubicBezTo>
                  <a:pt x="177" y="647"/>
                  <a:pt x="177" y="647"/>
                  <a:pt x="177" y="647"/>
                </a:cubicBezTo>
                <a:cubicBezTo>
                  <a:pt x="177" y="647"/>
                  <a:pt x="177" y="647"/>
                  <a:pt x="177" y="647"/>
                </a:cubicBezTo>
                <a:cubicBezTo>
                  <a:pt x="177" y="646"/>
                  <a:pt x="177" y="646"/>
                  <a:pt x="177" y="646"/>
                </a:cubicBezTo>
                <a:cubicBezTo>
                  <a:pt x="177" y="646"/>
                  <a:pt x="177" y="645"/>
                  <a:pt x="177" y="645"/>
                </a:cubicBezTo>
                <a:cubicBezTo>
                  <a:pt x="177" y="645"/>
                  <a:pt x="176" y="645"/>
                  <a:pt x="176" y="645"/>
                </a:cubicBezTo>
                <a:cubicBezTo>
                  <a:pt x="176" y="645"/>
                  <a:pt x="176" y="645"/>
                  <a:pt x="176" y="646"/>
                </a:cubicBezTo>
                <a:close/>
                <a:moveTo>
                  <a:pt x="187" y="634"/>
                </a:move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4"/>
                </a:cubicBezTo>
                <a:cubicBezTo>
                  <a:pt x="187" y="634"/>
                  <a:pt x="187" y="634"/>
                  <a:pt x="187" y="634"/>
                </a:cubicBezTo>
                <a:cubicBezTo>
                  <a:pt x="187" y="634"/>
                  <a:pt x="187" y="634"/>
                  <a:pt x="187" y="634"/>
                </a:cubicBezTo>
                <a:cubicBezTo>
                  <a:pt x="187" y="634"/>
                  <a:pt x="187" y="634"/>
                  <a:pt x="187" y="634"/>
                </a:cubicBezTo>
                <a:close/>
                <a:moveTo>
                  <a:pt x="178" y="617"/>
                </a:moveTo>
                <a:cubicBezTo>
                  <a:pt x="178" y="617"/>
                  <a:pt x="178" y="617"/>
                  <a:pt x="178" y="617"/>
                </a:cubicBezTo>
                <a:cubicBezTo>
                  <a:pt x="178" y="618"/>
                  <a:pt x="178" y="620"/>
                  <a:pt x="178" y="621"/>
                </a:cubicBezTo>
                <a:cubicBezTo>
                  <a:pt x="178" y="621"/>
                  <a:pt x="178" y="621"/>
                  <a:pt x="178" y="621"/>
                </a:cubicBezTo>
                <a:cubicBezTo>
                  <a:pt x="179" y="621"/>
                  <a:pt x="179" y="621"/>
                  <a:pt x="179" y="621"/>
                </a:cubicBezTo>
                <a:cubicBezTo>
                  <a:pt x="179" y="620"/>
                  <a:pt x="179" y="618"/>
                  <a:pt x="179" y="617"/>
                </a:cubicBezTo>
                <a:cubicBezTo>
                  <a:pt x="179" y="617"/>
                  <a:pt x="179" y="617"/>
                  <a:pt x="178" y="617"/>
                </a:cubicBezTo>
                <a:cubicBezTo>
                  <a:pt x="178" y="617"/>
                  <a:pt x="178" y="617"/>
                  <a:pt x="178" y="617"/>
                </a:cubicBezTo>
                <a:close/>
                <a:moveTo>
                  <a:pt x="177" y="595"/>
                </a:moveTo>
                <a:cubicBezTo>
                  <a:pt x="177" y="595"/>
                  <a:pt x="177" y="595"/>
                  <a:pt x="177" y="595"/>
                </a:cubicBezTo>
                <a:cubicBezTo>
                  <a:pt x="177" y="595"/>
                  <a:pt x="177" y="595"/>
                  <a:pt x="177" y="595"/>
                </a:cubicBezTo>
                <a:cubicBezTo>
                  <a:pt x="177" y="596"/>
                  <a:pt x="177" y="597"/>
                  <a:pt x="177" y="598"/>
                </a:cubicBezTo>
                <a:cubicBezTo>
                  <a:pt x="177" y="599"/>
                  <a:pt x="177" y="601"/>
                  <a:pt x="178" y="602"/>
                </a:cubicBezTo>
                <a:cubicBezTo>
                  <a:pt x="178" y="602"/>
                  <a:pt x="178" y="602"/>
                  <a:pt x="178" y="602"/>
                </a:cubicBezTo>
                <a:cubicBezTo>
                  <a:pt x="178" y="602"/>
                  <a:pt x="178" y="602"/>
                  <a:pt x="178" y="602"/>
                </a:cubicBezTo>
                <a:cubicBezTo>
                  <a:pt x="178" y="601"/>
                  <a:pt x="178" y="599"/>
                  <a:pt x="178" y="598"/>
                </a:cubicBezTo>
                <a:cubicBezTo>
                  <a:pt x="178" y="597"/>
                  <a:pt x="178" y="596"/>
                  <a:pt x="177" y="595"/>
                </a:cubicBezTo>
                <a:cubicBezTo>
                  <a:pt x="177" y="595"/>
                  <a:pt x="177" y="595"/>
                  <a:pt x="177" y="595"/>
                </a:cubicBezTo>
                <a:cubicBezTo>
                  <a:pt x="178" y="595"/>
                  <a:pt x="178" y="595"/>
                  <a:pt x="177" y="595"/>
                </a:cubicBezTo>
                <a:cubicBezTo>
                  <a:pt x="177" y="595"/>
                  <a:pt x="177" y="595"/>
                  <a:pt x="177" y="595"/>
                </a:cubicBezTo>
                <a:cubicBezTo>
                  <a:pt x="177" y="595"/>
                  <a:pt x="177" y="595"/>
                  <a:pt x="177" y="595"/>
                </a:cubicBezTo>
                <a:close/>
                <a:moveTo>
                  <a:pt x="127" y="628"/>
                </a:moveTo>
                <a:cubicBezTo>
                  <a:pt x="127" y="629"/>
                  <a:pt x="128" y="629"/>
                  <a:pt x="127" y="630"/>
                </a:cubicBezTo>
                <a:cubicBezTo>
                  <a:pt x="127" y="630"/>
                  <a:pt x="127" y="630"/>
                  <a:pt x="127" y="630"/>
                </a:cubicBezTo>
                <a:cubicBezTo>
                  <a:pt x="128" y="630"/>
                  <a:pt x="128" y="630"/>
                  <a:pt x="128" y="630"/>
                </a:cubicBezTo>
                <a:cubicBezTo>
                  <a:pt x="128" y="629"/>
                  <a:pt x="128" y="629"/>
                  <a:pt x="128" y="628"/>
                </a:cubicBezTo>
                <a:lnTo>
                  <a:pt x="127" y="628"/>
                </a:lnTo>
                <a:close/>
                <a:moveTo>
                  <a:pt x="181" y="515"/>
                </a:moveTo>
                <a:cubicBezTo>
                  <a:pt x="181" y="515"/>
                  <a:pt x="180" y="515"/>
                  <a:pt x="181" y="515"/>
                </a:cubicBezTo>
                <a:cubicBezTo>
                  <a:pt x="181" y="515"/>
                  <a:pt x="181" y="516"/>
                  <a:pt x="181" y="516"/>
                </a:cubicBezTo>
                <a:cubicBezTo>
                  <a:pt x="181" y="517"/>
                  <a:pt x="181" y="517"/>
                  <a:pt x="181" y="517"/>
                </a:cubicBezTo>
                <a:cubicBezTo>
                  <a:pt x="181" y="517"/>
                  <a:pt x="181" y="516"/>
                  <a:pt x="181" y="516"/>
                </a:cubicBezTo>
                <a:cubicBezTo>
                  <a:pt x="181" y="516"/>
                  <a:pt x="181" y="515"/>
                  <a:pt x="181" y="515"/>
                </a:cubicBezTo>
                <a:cubicBezTo>
                  <a:pt x="181" y="515"/>
                  <a:pt x="181" y="514"/>
                  <a:pt x="181" y="515"/>
                </a:cubicBezTo>
                <a:cubicBezTo>
                  <a:pt x="181" y="515"/>
                  <a:pt x="181" y="515"/>
                  <a:pt x="181" y="515"/>
                </a:cubicBezTo>
                <a:close/>
                <a:moveTo>
                  <a:pt x="173" y="508"/>
                </a:moveTo>
                <a:cubicBezTo>
                  <a:pt x="173" y="507"/>
                  <a:pt x="173" y="507"/>
                  <a:pt x="173" y="507"/>
                </a:cubicBezTo>
                <a:cubicBezTo>
                  <a:pt x="173" y="507"/>
                  <a:pt x="173" y="507"/>
                  <a:pt x="173" y="507"/>
                </a:cubicBezTo>
                <a:cubicBezTo>
                  <a:pt x="173" y="507"/>
                  <a:pt x="173" y="507"/>
                  <a:pt x="173" y="507"/>
                </a:cubicBezTo>
                <a:cubicBezTo>
                  <a:pt x="173" y="508"/>
                  <a:pt x="173" y="508"/>
                  <a:pt x="173" y="508"/>
                </a:cubicBezTo>
                <a:cubicBezTo>
                  <a:pt x="173" y="508"/>
                  <a:pt x="173" y="509"/>
                  <a:pt x="173" y="509"/>
                </a:cubicBezTo>
                <a:cubicBezTo>
                  <a:pt x="173" y="509"/>
                  <a:pt x="173" y="509"/>
                  <a:pt x="173" y="509"/>
                </a:cubicBezTo>
                <a:cubicBezTo>
                  <a:pt x="173" y="509"/>
                  <a:pt x="173" y="509"/>
                  <a:pt x="173" y="509"/>
                </a:cubicBezTo>
                <a:cubicBezTo>
                  <a:pt x="173" y="509"/>
                  <a:pt x="173" y="508"/>
                  <a:pt x="173" y="508"/>
                </a:cubicBezTo>
                <a:cubicBezTo>
                  <a:pt x="173" y="508"/>
                  <a:pt x="173" y="508"/>
                  <a:pt x="173" y="508"/>
                </a:cubicBezTo>
                <a:close/>
                <a:moveTo>
                  <a:pt x="167" y="503"/>
                </a:moveTo>
                <a:cubicBezTo>
                  <a:pt x="167" y="503"/>
                  <a:pt x="167" y="503"/>
                  <a:pt x="166" y="503"/>
                </a:cubicBezTo>
                <a:cubicBezTo>
                  <a:pt x="166" y="503"/>
                  <a:pt x="166" y="503"/>
                  <a:pt x="166" y="503"/>
                </a:cubicBezTo>
                <a:cubicBezTo>
                  <a:pt x="166" y="503"/>
                  <a:pt x="166" y="503"/>
                  <a:pt x="166" y="503"/>
                </a:cubicBezTo>
                <a:cubicBezTo>
                  <a:pt x="166" y="503"/>
                  <a:pt x="166" y="504"/>
                  <a:pt x="166" y="505"/>
                </a:cubicBezTo>
                <a:cubicBezTo>
                  <a:pt x="166" y="506"/>
                  <a:pt x="167" y="507"/>
                  <a:pt x="166" y="508"/>
                </a:cubicBezTo>
                <a:cubicBezTo>
                  <a:pt x="166" y="508"/>
                  <a:pt x="166" y="508"/>
                  <a:pt x="166" y="508"/>
                </a:cubicBezTo>
                <a:cubicBezTo>
                  <a:pt x="166" y="508"/>
                  <a:pt x="167" y="508"/>
                  <a:pt x="167" y="508"/>
                </a:cubicBezTo>
                <a:cubicBezTo>
                  <a:pt x="167" y="507"/>
                  <a:pt x="167" y="506"/>
                  <a:pt x="167" y="505"/>
                </a:cubicBezTo>
                <a:cubicBezTo>
                  <a:pt x="167" y="504"/>
                  <a:pt x="167" y="503"/>
                  <a:pt x="167" y="503"/>
                </a:cubicBezTo>
                <a:close/>
                <a:moveTo>
                  <a:pt x="167" y="487"/>
                </a:moveTo>
                <a:cubicBezTo>
                  <a:pt x="167" y="487"/>
                  <a:pt x="167" y="487"/>
                  <a:pt x="167" y="487"/>
                </a:cubicBezTo>
                <a:cubicBezTo>
                  <a:pt x="167" y="488"/>
                  <a:pt x="167" y="488"/>
                  <a:pt x="167" y="489"/>
                </a:cubicBezTo>
                <a:cubicBezTo>
                  <a:pt x="167" y="489"/>
                  <a:pt x="167" y="489"/>
                  <a:pt x="167" y="489"/>
                </a:cubicBezTo>
                <a:cubicBezTo>
                  <a:pt x="167" y="489"/>
                  <a:pt x="167" y="489"/>
                  <a:pt x="167" y="489"/>
                </a:cubicBezTo>
                <a:cubicBezTo>
                  <a:pt x="167" y="489"/>
                  <a:pt x="167" y="489"/>
                  <a:pt x="167" y="489"/>
                </a:cubicBezTo>
                <a:cubicBezTo>
                  <a:pt x="167" y="489"/>
                  <a:pt x="167" y="489"/>
                  <a:pt x="167" y="489"/>
                </a:cubicBezTo>
                <a:cubicBezTo>
                  <a:pt x="167" y="488"/>
                  <a:pt x="168" y="488"/>
                  <a:pt x="167" y="487"/>
                </a:cubicBezTo>
                <a:cubicBezTo>
                  <a:pt x="167" y="487"/>
                  <a:pt x="167" y="487"/>
                  <a:pt x="167" y="487"/>
                </a:cubicBezTo>
                <a:cubicBezTo>
                  <a:pt x="167" y="487"/>
                  <a:pt x="167" y="487"/>
                  <a:pt x="167" y="487"/>
                </a:cubicBezTo>
                <a:close/>
                <a:moveTo>
                  <a:pt x="165" y="465"/>
                </a:moveTo>
                <a:cubicBezTo>
                  <a:pt x="165" y="465"/>
                  <a:pt x="165" y="465"/>
                  <a:pt x="165" y="465"/>
                </a:cubicBezTo>
                <a:cubicBezTo>
                  <a:pt x="165" y="465"/>
                  <a:pt x="165" y="465"/>
                  <a:pt x="165" y="465"/>
                </a:cubicBezTo>
                <a:cubicBezTo>
                  <a:pt x="165" y="465"/>
                  <a:pt x="165" y="465"/>
                  <a:pt x="165" y="465"/>
                </a:cubicBezTo>
                <a:cubicBezTo>
                  <a:pt x="165" y="465"/>
                  <a:pt x="165" y="466"/>
                  <a:pt x="165" y="466"/>
                </a:cubicBezTo>
                <a:cubicBezTo>
                  <a:pt x="165" y="466"/>
                  <a:pt x="165" y="466"/>
                  <a:pt x="165" y="466"/>
                </a:cubicBezTo>
                <a:cubicBezTo>
                  <a:pt x="165" y="467"/>
                  <a:pt x="165" y="467"/>
                  <a:pt x="165" y="467"/>
                </a:cubicBezTo>
                <a:cubicBezTo>
                  <a:pt x="165" y="467"/>
                  <a:pt x="165" y="467"/>
                  <a:pt x="165" y="467"/>
                </a:cubicBezTo>
                <a:cubicBezTo>
                  <a:pt x="165" y="466"/>
                  <a:pt x="165" y="466"/>
                  <a:pt x="165" y="466"/>
                </a:cubicBezTo>
                <a:cubicBezTo>
                  <a:pt x="165" y="465"/>
                  <a:pt x="165" y="465"/>
                  <a:pt x="165" y="465"/>
                </a:cubicBezTo>
                <a:close/>
                <a:moveTo>
                  <a:pt x="161" y="368"/>
                </a:moveTo>
                <a:cubicBezTo>
                  <a:pt x="161" y="368"/>
                  <a:pt x="161" y="368"/>
                  <a:pt x="161" y="369"/>
                </a:cubicBezTo>
                <a:cubicBezTo>
                  <a:pt x="161" y="375"/>
                  <a:pt x="161" y="382"/>
                  <a:pt x="162" y="390"/>
                </a:cubicBezTo>
                <a:cubicBezTo>
                  <a:pt x="162" y="390"/>
                  <a:pt x="162" y="390"/>
                  <a:pt x="162" y="390"/>
                </a:cubicBezTo>
                <a:cubicBezTo>
                  <a:pt x="162" y="390"/>
                  <a:pt x="163" y="390"/>
                  <a:pt x="163" y="390"/>
                </a:cubicBezTo>
                <a:cubicBezTo>
                  <a:pt x="162" y="382"/>
                  <a:pt x="162" y="375"/>
                  <a:pt x="161" y="369"/>
                </a:cubicBezTo>
                <a:cubicBezTo>
                  <a:pt x="161" y="368"/>
                  <a:pt x="161" y="368"/>
                  <a:pt x="161" y="368"/>
                </a:cubicBezTo>
                <a:cubicBezTo>
                  <a:pt x="161" y="368"/>
                  <a:pt x="161" y="368"/>
                  <a:pt x="161" y="368"/>
                </a:cubicBezTo>
                <a:close/>
                <a:moveTo>
                  <a:pt x="159" y="266"/>
                </a:moveTo>
                <a:cubicBezTo>
                  <a:pt x="159" y="268"/>
                  <a:pt x="159" y="270"/>
                  <a:pt x="159" y="271"/>
                </a:cubicBezTo>
                <a:cubicBezTo>
                  <a:pt x="159" y="274"/>
                  <a:pt x="159" y="276"/>
                  <a:pt x="159" y="278"/>
                </a:cubicBezTo>
                <a:cubicBezTo>
                  <a:pt x="159" y="278"/>
                  <a:pt x="159" y="279"/>
                  <a:pt x="159" y="279"/>
                </a:cubicBezTo>
                <a:cubicBezTo>
                  <a:pt x="160" y="279"/>
                  <a:pt x="160" y="279"/>
                  <a:pt x="160" y="278"/>
                </a:cubicBezTo>
                <a:cubicBezTo>
                  <a:pt x="160" y="276"/>
                  <a:pt x="160" y="274"/>
                  <a:pt x="160" y="271"/>
                </a:cubicBezTo>
                <a:cubicBezTo>
                  <a:pt x="160" y="270"/>
                  <a:pt x="160" y="268"/>
                  <a:pt x="160" y="266"/>
                </a:cubicBezTo>
                <a:cubicBezTo>
                  <a:pt x="160" y="266"/>
                  <a:pt x="160" y="266"/>
                  <a:pt x="159" y="266"/>
                </a:cubicBezTo>
                <a:cubicBezTo>
                  <a:pt x="159" y="266"/>
                  <a:pt x="159" y="266"/>
                  <a:pt x="159" y="266"/>
                </a:cubicBezTo>
                <a:cubicBezTo>
                  <a:pt x="159" y="266"/>
                  <a:pt x="159" y="266"/>
                  <a:pt x="159" y="266"/>
                </a:cubicBezTo>
                <a:close/>
                <a:moveTo>
                  <a:pt x="162" y="156"/>
                </a:moveTo>
                <a:cubicBezTo>
                  <a:pt x="162" y="157"/>
                  <a:pt x="162" y="157"/>
                  <a:pt x="162" y="158"/>
                </a:cubicBezTo>
                <a:cubicBezTo>
                  <a:pt x="162" y="158"/>
                  <a:pt x="162" y="158"/>
                  <a:pt x="163" y="158"/>
                </a:cubicBezTo>
                <a:cubicBezTo>
                  <a:pt x="163" y="158"/>
                  <a:pt x="163" y="158"/>
                  <a:pt x="163" y="158"/>
                </a:cubicBezTo>
                <a:cubicBezTo>
                  <a:pt x="163" y="157"/>
                  <a:pt x="163" y="157"/>
                  <a:pt x="163" y="156"/>
                </a:cubicBezTo>
                <a:cubicBezTo>
                  <a:pt x="163" y="156"/>
                  <a:pt x="163" y="156"/>
                  <a:pt x="163" y="156"/>
                </a:cubicBezTo>
                <a:cubicBezTo>
                  <a:pt x="162" y="156"/>
                  <a:pt x="162" y="156"/>
                  <a:pt x="162" y="156"/>
                </a:cubicBezTo>
                <a:cubicBezTo>
                  <a:pt x="162" y="156"/>
                  <a:pt x="162" y="156"/>
                  <a:pt x="162" y="156"/>
                </a:cubicBezTo>
                <a:close/>
                <a:moveTo>
                  <a:pt x="178" y="666"/>
                </a:moveTo>
                <a:cubicBezTo>
                  <a:pt x="177" y="669"/>
                  <a:pt x="178" y="672"/>
                  <a:pt x="177" y="675"/>
                </a:cubicBezTo>
                <a:cubicBezTo>
                  <a:pt x="178" y="677"/>
                  <a:pt x="178" y="679"/>
                  <a:pt x="177" y="681"/>
                </a:cubicBezTo>
                <a:cubicBezTo>
                  <a:pt x="178" y="686"/>
                  <a:pt x="178" y="690"/>
                  <a:pt x="177" y="694"/>
                </a:cubicBezTo>
                <a:cubicBezTo>
                  <a:pt x="178" y="697"/>
                  <a:pt x="178" y="700"/>
                  <a:pt x="178" y="703"/>
                </a:cubicBezTo>
                <a:cubicBezTo>
                  <a:pt x="178" y="704"/>
                  <a:pt x="178" y="705"/>
                  <a:pt x="177" y="706"/>
                </a:cubicBezTo>
                <a:cubicBezTo>
                  <a:pt x="179" y="710"/>
                  <a:pt x="177" y="713"/>
                  <a:pt x="178" y="717"/>
                </a:cubicBezTo>
                <a:cubicBezTo>
                  <a:pt x="178" y="717"/>
                  <a:pt x="178" y="718"/>
                  <a:pt x="178" y="718"/>
                </a:cubicBezTo>
                <a:cubicBezTo>
                  <a:pt x="178" y="720"/>
                  <a:pt x="178" y="722"/>
                  <a:pt x="178" y="724"/>
                </a:cubicBezTo>
                <a:cubicBezTo>
                  <a:pt x="180" y="727"/>
                  <a:pt x="179" y="731"/>
                  <a:pt x="179" y="734"/>
                </a:cubicBezTo>
                <a:cubicBezTo>
                  <a:pt x="179" y="734"/>
                  <a:pt x="179" y="735"/>
                  <a:pt x="179" y="735"/>
                </a:cubicBezTo>
                <a:cubicBezTo>
                  <a:pt x="179" y="737"/>
                  <a:pt x="179" y="739"/>
                  <a:pt x="179" y="740"/>
                </a:cubicBezTo>
                <a:cubicBezTo>
                  <a:pt x="180" y="741"/>
                  <a:pt x="179" y="742"/>
                  <a:pt x="179" y="744"/>
                </a:cubicBezTo>
                <a:cubicBezTo>
                  <a:pt x="179" y="744"/>
                  <a:pt x="180" y="744"/>
                  <a:pt x="180" y="744"/>
                </a:cubicBezTo>
                <a:cubicBezTo>
                  <a:pt x="180" y="745"/>
                  <a:pt x="180" y="745"/>
                  <a:pt x="180" y="746"/>
                </a:cubicBezTo>
                <a:cubicBezTo>
                  <a:pt x="180" y="747"/>
                  <a:pt x="180" y="747"/>
                  <a:pt x="180" y="748"/>
                </a:cubicBezTo>
                <a:cubicBezTo>
                  <a:pt x="180" y="749"/>
                  <a:pt x="180" y="749"/>
                  <a:pt x="180" y="750"/>
                </a:cubicBezTo>
                <a:cubicBezTo>
                  <a:pt x="180" y="754"/>
                  <a:pt x="182" y="757"/>
                  <a:pt x="180" y="761"/>
                </a:cubicBezTo>
                <a:cubicBezTo>
                  <a:pt x="181" y="761"/>
                  <a:pt x="181" y="761"/>
                  <a:pt x="181" y="762"/>
                </a:cubicBezTo>
                <a:cubicBezTo>
                  <a:pt x="181" y="767"/>
                  <a:pt x="182" y="772"/>
                  <a:pt x="182" y="777"/>
                </a:cubicBezTo>
                <a:cubicBezTo>
                  <a:pt x="183" y="778"/>
                  <a:pt x="183" y="778"/>
                  <a:pt x="183" y="779"/>
                </a:cubicBezTo>
                <a:cubicBezTo>
                  <a:pt x="183" y="781"/>
                  <a:pt x="183" y="783"/>
                  <a:pt x="184" y="786"/>
                </a:cubicBezTo>
                <a:cubicBezTo>
                  <a:pt x="183" y="786"/>
                  <a:pt x="183" y="786"/>
                  <a:pt x="183" y="786"/>
                </a:cubicBezTo>
                <a:cubicBezTo>
                  <a:pt x="184" y="786"/>
                  <a:pt x="184" y="786"/>
                  <a:pt x="184" y="786"/>
                </a:cubicBezTo>
                <a:cubicBezTo>
                  <a:pt x="183" y="787"/>
                  <a:pt x="183" y="789"/>
                  <a:pt x="185" y="789"/>
                </a:cubicBezTo>
                <a:cubicBezTo>
                  <a:pt x="184" y="788"/>
                  <a:pt x="184" y="787"/>
                  <a:pt x="184" y="786"/>
                </a:cubicBezTo>
                <a:cubicBezTo>
                  <a:pt x="184" y="786"/>
                  <a:pt x="184" y="786"/>
                  <a:pt x="184" y="786"/>
                </a:cubicBezTo>
                <a:cubicBezTo>
                  <a:pt x="184" y="785"/>
                  <a:pt x="184" y="785"/>
                  <a:pt x="184" y="785"/>
                </a:cubicBezTo>
                <a:cubicBezTo>
                  <a:pt x="185" y="783"/>
                  <a:pt x="183" y="780"/>
                  <a:pt x="184" y="778"/>
                </a:cubicBezTo>
                <a:cubicBezTo>
                  <a:pt x="183" y="773"/>
                  <a:pt x="184" y="767"/>
                  <a:pt x="182" y="762"/>
                </a:cubicBezTo>
                <a:cubicBezTo>
                  <a:pt x="183" y="762"/>
                  <a:pt x="183" y="761"/>
                  <a:pt x="183" y="761"/>
                </a:cubicBezTo>
                <a:cubicBezTo>
                  <a:pt x="183" y="755"/>
                  <a:pt x="182" y="750"/>
                  <a:pt x="182" y="744"/>
                </a:cubicBezTo>
                <a:cubicBezTo>
                  <a:pt x="182" y="744"/>
                  <a:pt x="182" y="744"/>
                  <a:pt x="182" y="744"/>
                </a:cubicBezTo>
                <a:cubicBezTo>
                  <a:pt x="182" y="744"/>
                  <a:pt x="182" y="744"/>
                  <a:pt x="182" y="744"/>
                </a:cubicBezTo>
                <a:cubicBezTo>
                  <a:pt x="182" y="744"/>
                  <a:pt x="183" y="744"/>
                  <a:pt x="183" y="744"/>
                </a:cubicBezTo>
                <a:cubicBezTo>
                  <a:pt x="183" y="750"/>
                  <a:pt x="184" y="756"/>
                  <a:pt x="184" y="761"/>
                </a:cubicBezTo>
                <a:cubicBezTo>
                  <a:pt x="184" y="761"/>
                  <a:pt x="184" y="761"/>
                  <a:pt x="184" y="761"/>
                </a:cubicBezTo>
                <a:cubicBezTo>
                  <a:pt x="184" y="764"/>
                  <a:pt x="185" y="767"/>
                  <a:pt x="184" y="770"/>
                </a:cubicBezTo>
                <a:cubicBezTo>
                  <a:pt x="185" y="774"/>
                  <a:pt x="186" y="778"/>
                  <a:pt x="185" y="782"/>
                </a:cubicBezTo>
                <a:cubicBezTo>
                  <a:pt x="187" y="786"/>
                  <a:pt x="186" y="789"/>
                  <a:pt x="186" y="793"/>
                </a:cubicBezTo>
                <a:cubicBezTo>
                  <a:pt x="186" y="795"/>
                  <a:pt x="187" y="796"/>
                  <a:pt x="186" y="798"/>
                </a:cubicBezTo>
                <a:cubicBezTo>
                  <a:pt x="187" y="803"/>
                  <a:pt x="187" y="808"/>
                  <a:pt x="187" y="812"/>
                </a:cubicBezTo>
                <a:cubicBezTo>
                  <a:pt x="187" y="812"/>
                  <a:pt x="187" y="812"/>
                  <a:pt x="187" y="813"/>
                </a:cubicBezTo>
                <a:cubicBezTo>
                  <a:pt x="187" y="813"/>
                  <a:pt x="187" y="814"/>
                  <a:pt x="187" y="815"/>
                </a:cubicBezTo>
                <a:cubicBezTo>
                  <a:pt x="187" y="816"/>
                  <a:pt x="187" y="817"/>
                  <a:pt x="187" y="817"/>
                </a:cubicBezTo>
                <a:cubicBezTo>
                  <a:pt x="187" y="817"/>
                  <a:pt x="187" y="817"/>
                  <a:pt x="187" y="818"/>
                </a:cubicBezTo>
                <a:cubicBezTo>
                  <a:pt x="187" y="819"/>
                  <a:pt x="187" y="821"/>
                  <a:pt x="188" y="822"/>
                </a:cubicBezTo>
                <a:cubicBezTo>
                  <a:pt x="188" y="824"/>
                  <a:pt x="188" y="826"/>
                  <a:pt x="188" y="828"/>
                </a:cubicBezTo>
                <a:cubicBezTo>
                  <a:pt x="188" y="828"/>
                  <a:pt x="188" y="828"/>
                  <a:pt x="188" y="828"/>
                </a:cubicBezTo>
                <a:cubicBezTo>
                  <a:pt x="188" y="830"/>
                  <a:pt x="188" y="833"/>
                  <a:pt x="188" y="835"/>
                </a:cubicBezTo>
                <a:cubicBezTo>
                  <a:pt x="188" y="837"/>
                  <a:pt x="188" y="839"/>
                  <a:pt x="188" y="840"/>
                </a:cubicBezTo>
                <a:cubicBezTo>
                  <a:pt x="188" y="840"/>
                  <a:pt x="188" y="841"/>
                  <a:pt x="188" y="841"/>
                </a:cubicBezTo>
                <a:cubicBezTo>
                  <a:pt x="189" y="845"/>
                  <a:pt x="188" y="849"/>
                  <a:pt x="188" y="853"/>
                </a:cubicBezTo>
                <a:cubicBezTo>
                  <a:pt x="188" y="853"/>
                  <a:pt x="188" y="853"/>
                  <a:pt x="188" y="853"/>
                </a:cubicBezTo>
                <a:cubicBezTo>
                  <a:pt x="188" y="856"/>
                  <a:pt x="188" y="858"/>
                  <a:pt x="188" y="862"/>
                </a:cubicBezTo>
                <a:cubicBezTo>
                  <a:pt x="189" y="862"/>
                  <a:pt x="189" y="862"/>
                  <a:pt x="188" y="862"/>
                </a:cubicBezTo>
                <a:cubicBezTo>
                  <a:pt x="189" y="863"/>
                  <a:pt x="189" y="865"/>
                  <a:pt x="188" y="866"/>
                </a:cubicBezTo>
                <a:cubicBezTo>
                  <a:pt x="188" y="866"/>
                  <a:pt x="188" y="866"/>
                  <a:pt x="188" y="866"/>
                </a:cubicBezTo>
                <a:cubicBezTo>
                  <a:pt x="188" y="866"/>
                  <a:pt x="188" y="867"/>
                  <a:pt x="188" y="867"/>
                </a:cubicBezTo>
                <a:cubicBezTo>
                  <a:pt x="188" y="867"/>
                  <a:pt x="188" y="868"/>
                  <a:pt x="188" y="868"/>
                </a:cubicBezTo>
                <a:cubicBezTo>
                  <a:pt x="189" y="868"/>
                  <a:pt x="189" y="868"/>
                  <a:pt x="189" y="868"/>
                </a:cubicBezTo>
                <a:cubicBezTo>
                  <a:pt x="189" y="870"/>
                  <a:pt x="188" y="872"/>
                  <a:pt x="189" y="874"/>
                </a:cubicBezTo>
                <a:cubicBezTo>
                  <a:pt x="189" y="874"/>
                  <a:pt x="189" y="875"/>
                  <a:pt x="189" y="875"/>
                </a:cubicBezTo>
                <a:cubicBezTo>
                  <a:pt x="188" y="875"/>
                  <a:pt x="188" y="876"/>
                  <a:pt x="189" y="876"/>
                </a:cubicBezTo>
                <a:cubicBezTo>
                  <a:pt x="189" y="877"/>
                  <a:pt x="189" y="877"/>
                  <a:pt x="189" y="878"/>
                </a:cubicBezTo>
                <a:cubicBezTo>
                  <a:pt x="189" y="879"/>
                  <a:pt x="189" y="879"/>
                  <a:pt x="189" y="880"/>
                </a:cubicBezTo>
                <a:cubicBezTo>
                  <a:pt x="189" y="880"/>
                  <a:pt x="189" y="880"/>
                  <a:pt x="189" y="880"/>
                </a:cubicBezTo>
                <a:cubicBezTo>
                  <a:pt x="189" y="882"/>
                  <a:pt x="189" y="884"/>
                  <a:pt x="189" y="886"/>
                </a:cubicBezTo>
                <a:cubicBezTo>
                  <a:pt x="189" y="888"/>
                  <a:pt x="189" y="891"/>
                  <a:pt x="189" y="893"/>
                </a:cubicBezTo>
                <a:cubicBezTo>
                  <a:pt x="189" y="893"/>
                  <a:pt x="189" y="893"/>
                  <a:pt x="189" y="893"/>
                </a:cubicBezTo>
                <a:cubicBezTo>
                  <a:pt x="189" y="895"/>
                  <a:pt x="190" y="896"/>
                  <a:pt x="189" y="897"/>
                </a:cubicBezTo>
                <a:cubicBezTo>
                  <a:pt x="189" y="897"/>
                  <a:pt x="189" y="897"/>
                  <a:pt x="189" y="898"/>
                </a:cubicBezTo>
                <a:cubicBezTo>
                  <a:pt x="190" y="898"/>
                  <a:pt x="189" y="899"/>
                  <a:pt x="189" y="900"/>
                </a:cubicBezTo>
                <a:cubicBezTo>
                  <a:pt x="189" y="900"/>
                  <a:pt x="189" y="900"/>
                  <a:pt x="189" y="900"/>
                </a:cubicBezTo>
                <a:cubicBezTo>
                  <a:pt x="189" y="901"/>
                  <a:pt x="189" y="902"/>
                  <a:pt x="189" y="904"/>
                </a:cubicBezTo>
                <a:cubicBezTo>
                  <a:pt x="189" y="904"/>
                  <a:pt x="189" y="904"/>
                  <a:pt x="189" y="904"/>
                </a:cubicBezTo>
                <a:cubicBezTo>
                  <a:pt x="189" y="905"/>
                  <a:pt x="189" y="906"/>
                  <a:pt x="189" y="907"/>
                </a:cubicBezTo>
                <a:cubicBezTo>
                  <a:pt x="189" y="907"/>
                  <a:pt x="189" y="907"/>
                  <a:pt x="189" y="907"/>
                </a:cubicBezTo>
                <a:cubicBezTo>
                  <a:pt x="189" y="907"/>
                  <a:pt x="189" y="907"/>
                  <a:pt x="189" y="907"/>
                </a:cubicBezTo>
                <a:cubicBezTo>
                  <a:pt x="190" y="910"/>
                  <a:pt x="190" y="913"/>
                  <a:pt x="189" y="915"/>
                </a:cubicBezTo>
                <a:cubicBezTo>
                  <a:pt x="189" y="915"/>
                  <a:pt x="189" y="915"/>
                  <a:pt x="189" y="915"/>
                </a:cubicBezTo>
                <a:cubicBezTo>
                  <a:pt x="189" y="916"/>
                  <a:pt x="189" y="916"/>
                  <a:pt x="189" y="916"/>
                </a:cubicBezTo>
                <a:cubicBezTo>
                  <a:pt x="189" y="917"/>
                  <a:pt x="189" y="917"/>
                  <a:pt x="189" y="918"/>
                </a:cubicBezTo>
                <a:cubicBezTo>
                  <a:pt x="189" y="917"/>
                  <a:pt x="189" y="917"/>
                  <a:pt x="189" y="917"/>
                </a:cubicBezTo>
                <a:cubicBezTo>
                  <a:pt x="190" y="920"/>
                  <a:pt x="189" y="922"/>
                  <a:pt x="189" y="924"/>
                </a:cubicBezTo>
                <a:cubicBezTo>
                  <a:pt x="189" y="924"/>
                  <a:pt x="190" y="925"/>
                  <a:pt x="190" y="926"/>
                </a:cubicBezTo>
                <a:cubicBezTo>
                  <a:pt x="190" y="927"/>
                  <a:pt x="189" y="928"/>
                  <a:pt x="189" y="930"/>
                </a:cubicBezTo>
                <a:cubicBezTo>
                  <a:pt x="189" y="931"/>
                  <a:pt x="190" y="932"/>
                  <a:pt x="190" y="933"/>
                </a:cubicBezTo>
                <a:cubicBezTo>
                  <a:pt x="190" y="933"/>
                  <a:pt x="190" y="933"/>
                  <a:pt x="190" y="934"/>
                </a:cubicBezTo>
                <a:cubicBezTo>
                  <a:pt x="190" y="935"/>
                  <a:pt x="190" y="936"/>
                  <a:pt x="189" y="937"/>
                </a:cubicBezTo>
                <a:cubicBezTo>
                  <a:pt x="190" y="938"/>
                  <a:pt x="190" y="938"/>
                  <a:pt x="190" y="939"/>
                </a:cubicBezTo>
                <a:cubicBezTo>
                  <a:pt x="189" y="941"/>
                  <a:pt x="191" y="943"/>
                  <a:pt x="189" y="945"/>
                </a:cubicBezTo>
                <a:cubicBezTo>
                  <a:pt x="191" y="949"/>
                  <a:pt x="190" y="953"/>
                  <a:pt x="190" y="956"/>
                </a:cubicBezTo>
                <a:cubicBezTo>
                  <a:pt x="191" y="958"/>
                  <a:pt x="190" y="960"/>
                  <a:pt x="189" y="962"/>
                </a:cubicBezTo>
                <a:cubicBezTo>
                  <a:pt x="189" y="964"/>
                  <a:pt x="190" y="967"/>
                  <a:pt x="190" y="970"/>
                </a:cubicBezTo>
                <a:cubicBezTo>
                  <a:pt x="190" y="971"/>
                  <a:pt x="189" y="973"/>
                  <a:pt x="190" y="975"/>
                </a:cubicBezTo>
                <a:cubicBezTo>
                  <a:pt x="190" y="976"/>
                  <a:pt x="190" y="977"/>
                  <a:pt x="189" y="977"/>
                </a:cubicBezTo>
                <a:cubicBezTo>
                  <a:pt x="189" y="978"/>
                  <a:pt x="190" y="978"/>
                  <a:pt x="190" y="979"/>
                </a:cubicBezTo>
                <a:cubicBezTo>
                  <a:pt x="189" y="982"/>
                  <a:pt x="190" y="986"/>
                  <a:pt x="190" y="989"/>
                </a:cubicBezTo>
                <a:cubicBezTo>
                  <a:pt x="191" y="991"/>
                  <a:pt x="189" y="994"/>
                  <a:pt x="190" y="996"/>
                </a:cubicBezTo>
                <a:cubicBezTo>
                  <a:pt x="190" y="996"/>
                  <a:pt x="190" y="996"/>
                  <a:pt x="190" y="997"/>
                </a:cubicBezTo>
                <a:cubicBezTo>
                  <a:pt x="190" y="998"/>
                  <a:pt x="190" y="1000"/>
                  <a:pt x="190" y="1002"/>
                </a:cubicBezTo>
                <a:cubicBezTo>
                  <a:pt x="190" y="1003"/>
                  <a:pt x="190" y="1003"/>
                  <a:pt x="190" y="1003"/>
                </a:cubicBezTo>
                <a:cubicBezTo>
                  <a:pt x="190" y="1004"/>
                  <a:pt x="190" y="1004"/>
                  <a:pt x="190" y="1004"/>
                </a:cubicBezTo>
                <a:cubicBezTo>
                  <a:pt x="190" y="1005"/>
                  <a:pt x="190" y="1005"/>
                  <a:pt x="190" y="1005"/>
                </a:cubicBezTo>
                <a:cubicBezTo>
                  <a:pt x="190" y="1007"/>
                  <a:pt x="189" y="1009"/>
                  <a:pt x="190" y="1011"/>
                </a:cubicBezTo>
                <a:cubicBezTo>
                  <a:pt x="190" y="1011"/>
                  <a:pt x="190" y="1011"/>
                  <a:pt x="190" y="1011"/>
                </a:cubicBezTo>
                <a:cubicBezTo>
                  <a:pt x="191" y="1015"/>
                  <a:pt x="190" y="1023"/>
                  <a:pt x="190" y="1028"/>
                </a:cubicBezTo>
                <a:cubicBezTo>
                  <a:pt x="190" y="1028"/>
                  <a:pt x="190" y="1029"/>
                  <a:pt x="190" y="1029"/>
                </a:cubicBezTo>
                <a:cubicBezTo>
                  <a:pt x="191" y="1032"/>
                  <a:pt x="190" y="1034"/>
                  <a:pt x="190" y="1037"/>
                </a:cubicBezTo>
                <a:cubicBezTo>
                  <a:pt x="191" y="1039"/>
                  <a:pt x="189" y="1041"/>
                  <a:pt x="190" y="1043"/>
                </a:cubicBezTo>
                <a:cubicBezTo>
                  <a:pt x="190" y="1044"/>
                  <a:pt x="190" y="1044"/>
                  <a:pt x="190" y="1045"/>
                </a:cubicBezTo>
                <a:cubicBezTo>
                  <a:pt x="191" y="1048"/>
                  <a:pt x="190" y="1051"/>
                  <a:pt x="190" y="1054"/>
                </a:cubicBezTo>
                <a:cubicBezTo>
                  <a:pt x="190" y="1057"/>
                  <a:pt x="190" y="1060"/>
                  <a:pt x="190" y="1063"/>
                </a:cubicBezTo>
                <a:cubicBezTo>
                  <a:pt x="190" y="1064"/>
                  <a:pt x="190" y="1066"/>
                  <a:pt x="190" y="1067"/>
                </a:cubicBezTo>
                <a:cubicBezTo>
                  <a:pt x="190" y="1068"/>
                  <a:pt x="190" y="1068"/>
                  <a:pt x="190" y="1068"/>
                </a:cubicBezTo>
                <a:cubicBezTo>
                  <a:pt x="190" y="1070"/>
                  <a:pt x="190" y="1071"/>
                  <a:pt x="190" y="1072"/>
                </a:cubicBezTo>
                <a:cubicBezTo>
                  <a:pt x="190" y="1074"/>
                  <a:pt x="190" y="1075"/>
                  <a:pt x="190" y="1077"/>
                </a:cubicBezTo>
                <a:cubicBezTo>
                  <a:pt x="191" y="1077"/>
                  <a:pt x="190" y="1075"/>
                  <a:pt x="191" y="1074"/>
                </a:cubicBezTo>
                <a:cubicBezTo>
                  <a:pt x="192" y="1073"/>
                  <a:pt x="192" y="1072"/>
                  <a:pt x="192" y="1071"/>
                </a:cubicBezTo>
                <a:cubicBezTo>
                  <a:pt x="192" y="1071"/>
                  <a:pt x="192" y="1072"/>
                  <a:pt x="192" y="1072"/>
                </a:cubicBezTo>
                <a:cubicBezTo>
                  <a:pt x="192" y="1072"/>
                  <a:pt x="192" y="1072"/>
                  <a:pt x="192" y="1072"/>
                </a:cubicBezTo>
                <a:cubicBezTo>
                  <a:pt x="191" y="1072"/>
                  <a:pt x="191" y="1072"/>
                  <a:pt x="191" y="1072"/>
                </a:cubicBezTo>
                <a:cubicBezTo>
                  <a:pt x="191" y="1072"/>
                  <a:pt x="191" y="1072"/>
                  <a:pt x="191" y="1072"/>
                </a:cubicBezTo>
                <a:cubicBezTo>
                  <a:pt x="191" y="1072"/>
                  <a:pt x="191" y="1072"/>
                  <a:pt x="191" y="1072"/>
                </a:cubicBezTo>
                <a:cubicBezTo>
                  <a:pt x="192" y="1071"/>
                  <a:pt x="192" y="1071"/>
                  <a:pt x="192" y="1071"/>
                </a:cubicBezTo>
                <a:cubicBezTo>
                  <a:pt x="192" y="1071"/>
                  <a:pt x="192" y="1071"/>
                  <a:pt x="192" y="1071"/>
                </a:cubicBezTo>
                <a:cubicBezTo>
                  <a:pt x="192" y="1071"/>
                  <a:pt x="192" y="1071"/>
                  <a:pt x="192" y="1071"/>
                </a:cubicBezTo>
                <a:cubicBezTo>
                  <a:pt x="193" y="1070"/>
                  <a:pt x="192" y="1070"/>
                  <a:pt x="193" y="1069"/>
                </a:cubicBezTo>
                <a:cubicBezTo>
                  <a:pt x="192" y="1068"/>
                  <a:pt x="194" y="1067"/>
                  <a:pt x="192" y="1065"/>
                </a:cubicBezTo>
                <a:cubicBezTo>
                  <a:pt x="192" y="1065"/>
                  <a:pt x="194" y="1065"/>
                  <a:pt x="194" y="1064"/>
                </a:cubicBezTo>
                <a:cubicBezTo>
                  <a:pt x="193" y="1063"/>
                  <a:pt x="193" y="1065"/>
                  <a:pt x="192" y="1064"/>
                </a:cubicBezTo>
                <a:cubicBezTo>
                  <a:pt x="192" y="1063"/>
                  <a:pt x="193" y="1063"/>
                  <a:pt x="192" y="1061"/>
                </a:cubicBezTo>
                <a:cubicBezTo>
                  <a:pt x="193" y="1061"/>
                  <a:pt x="193" y="1061"/>
                  <a:pt x="193" y="1061"/>
                </a:cubicBezTo>
                <a:cubicBezTo>
                  <a:pt x="193" y="1058"/>
                  <a:pt x="193" y="1056"/>
                  <a:pt x="192" y="1054"/>
                </a:cubicBezTo>
                <a:cubicBezTo>
                  <a:pt x="194" y="1053"/>
                  <a:pt x="192" y="1051"/>
                  <a:pt x="194" y="1050"/>
                </a:cubicBezTo>
                <a:cubicBezTo>
                  <a:pt x="193" y="1050"/>
                  <a:pt x="193" y="1050"/>
                  <a:pt x="193" y="1049"/>
                </a:cubicBezTo>
                <a:cubicBezTo>
                  <a:pt x="194" y="1049"/>
                  <a:pt x="193" y="1048"/>
                  <a:pt x="193" y="1047"/>
                </a:cubicBezTo>
                <a:cubicBezTo>
                  <a:pt x="193" y="1046"/>
                  <a:pt x="194" y="1045"/>
                  <a:pt x="193" y="1044"/>
                </a:cubicBezTo>
                <a:cubicBezTo>
                  <a:pt x="193" y="1043"/>
                  <a:pt x="193" y="1043"/>
                  <a:pt x="194" y="1042"/>
                </a:cubicBezTo>
                <a:cubicBezTo>
                  <a:pt x="193" y="1041"/>
                  <a:pt x="194" y="1041"/>
                  <a:pt x="193" y="1040"/>
                </a:cubicBezTo>
                <a:cubicBezTo>
                  <a:pt x="193" y="1040"/>
                  <a:pt x="193" y="1040"/>
                  <a:pt x="193" y="1040"/>
                </a:cubicBezTo>
                <a:cubicBezTo>
                  <a:pt x="193" y="1040"/>
                  <a:pt x="193" y="1040"/>
                  <a:pt x="193" y="1040"/>
                </a:cubicBezTo>
                <a:cubicBezTo>
                  <a:pt x="193" y="1039"/>
                  <a:pt x="192" y="1038"/>
                  <a:pt x="194" y="1038"/>
                </a:cubicBezTo>
                <a:cubicBezTo>
                  <a:pt x="193" y="1035"/>
                  <a:pt x="194" y="1032"/>
                  <a:pt x="193" y="1029"/>
                </a:cubicBezTo>
                <a:cubicBezTo>
                  <a:pt x="194" y="1026"/>
                  <a:pt x="193" y="1024"/>
                  <a:pt x="193" y="1021"/>
                </a:cubicBezTo>
                <a:cubicBezTo>
                  <a:pt x="192" y="1021"/>
                  <a:pt x="193" y="1018"/>
                  <a:pt x="193" y="1017"/>
                </a:cubicBezTo>
                <a:cubicBezTo>
                  <a:pt x="194" y="1016"/>
                  <a:pt x="192" y="1016"/>
                  <a:pt x="193" y="1016"/>
                </a:cubicBezTo>
                <a:cubicBezTo>
                  <a:pt x="193" y="1015"/>
                  <a:pt x="193" y="1014"/>
                  <a:pt x="193" y="1013"/>
                </a:cubicBezTo>
                <a:cubicBezTo>
                  <a:pt x="193" y="1012"/>
                  <a:pt x="194" y="1011"/>
                  <a:pt x="193" y="1011"/>
                </a:cubicBezTo>
                <a:cubicBezTo>
                  <a:pt x="193" y="1010"/>
                  <a:pt x="193" y="1010"/>
                  <a:pt x="194" y="1009"/>
                </a:cubicBezTo>
                <a:cubicBezTo>
                  <a:pt x="194" y="1007"/>
                  <a:pt x="193" y="1005"/>
                  <a:pt x="194" y="1002"/>
                </a:cubicBezTo>
                <a:cubicBezTo>
                  <a:pt x="194" y="998"/>
                  <a:pt x="194" y="994"/>
                  <a:pt x="194" y="990"/>
                </a:cubicBezTo>
                <a:cubicBezTo>
                  <a:pt x="194" y="990"/>
                  <a:pt x="194" y="991"/>
                  <a:pt x="194" y="990"/>
                </a:cubicBezTo>
                <a:cubicBezTo>
                  <a:pt x="195" y="990"/>
                  <a:pt x="194" y="989"/>
                  <a:pt x="194" y="990"/>
                </a:cubicBezTo>
                <a:cubicBezTo>
                  <a:pt x="194" y="989"/>
                  <a:pt x="194" y="988"/>
                  <a:pt x="195" y="988"/>
                </a:cubicBezTo>
                <a:cubicBezTo>
                  <a:pt x="194" y="987"/>
                  <a:pt x="194" y="987"/>
                  <a:pt x="194" y="987"/>
                </a:cubicBezTo>
                <a:cubicBezTo>
                  <a:pt x="194" y="985"/>
                  <a:pt x="194" y="983"/>
                  <a:pt x="194" y="981"/>
                </a:cubicBezTo>
                <a:cubicBezTo>
                  <a:pt x="194" y="981"/>
                  <a:pt x="194" y="980"/>
                  <a:pt x="194" y="980"/>
                </a:cubicBezTo>
                <a:cubicBezTo>
                  <a:pt x="194" y="979"/>
                  <a:pt x="194" y="979"/>
                  <a:pt x="194" y="979"/>
                </a:cubicBezTo>
                <a:cubicBezTo>
                  <a:pt x="194" y="977"/>
                  <a:pt x="194" y="975"/>
                  <a:pt x="194" y="973"/>
                </a:cubicBezTo>
                <a:cubicBezTo>
                  <a:pt x="194" y="972"/>
                  <a:pt x="194" y="972"/>
                  <a:pt x="194" y="972"/>
                </a:cubicBezTo>
                <a:cubicBezTo>
                  <a:pt x="194" y="971"/>
                  <a:pt x="193" y="970"/>
                  <a:pt x="195" y="970"/>
                </a:cubicBezTo>
                <a:cubicBezTo>
                  <a:pt x="193" y="968"/>
                  <a:pt x="195" y="966"/>
                  <a:pt x="194" y="964"/>
                </a:cubicBezTo>
                <a:cubicBezTo>
                  <a:pt x="194" y="964"/>
                  <a:pt x="194" y="964"/>
                  <a:pt x="195" y="963"/>
                </a:cubicBezTo>
                <a:cubicBezTo>
                  <a:pt x="193" y="961"/>
                  <a:pt x="195" y="959"/>
                  <a:pt x="194" y="957"/>
                </a:cubicBezTo>
                <a:cubicBezTo>
                  <a:pt x="194" y="957"/>
                  <a:pt x="195" y="957"/>
                  <a:pt x="195" y="956"/>
                </a:cubicBezTo>
                <a:cubicBezTo>
                  <a:pt x="195" y="955"/>
                  <a:pt x="194" y="953"/>
                  <a:pt x="195" y="952"/>
                </a:cubicBezTo>
                <a:cubicBezTo>
                  <a:pt x="195" y="952"/>
                  <a:pt x="194" y="952"/>
                  <a:pt x="194" y="951"/>
                </a:cubicBezTo>
                <a:cubicBezTo>
                  <a:pt x="195" y="948"/>
                  <a:pt x="194" y="945"/>
                  <a:pt x="195" y="942"/>
                </a:cubicBezTo>
                <a:cubicBezTo>
                  <a:pt x="195" y="941"/>
                  <a:pt x="195" y="941"/>
                  <a:pt x="195" y="940"/>
                </a:cubicBezTo>
                <a:cubicBezTo>
                  <a:pt x="195" y="939"/>
                  <a:pt x="195" y="939"/>
                  <a:pt x="195" y="939"/>
                </a:cubicBezTo>
                <a:cubicBezTo>
                  <a:pt x="195" y="937"/>
                  <a:pt x="196" y="935"/>
                  <a:pt x="195" y="933"/>
                </a:cubicBezTo>
                <a:cubicBezTo>
                  <a:pt x="196" y="932"/>
                  <a:pt x="194" y="932"/>
                  <a:pt x="195" y="931"/>
                </a:cubicBezTo>
                <a:cubicBezTo>
                  <a:pt x="195" y="931"/>
                  <a:pt x="194" y="930"/>
                  <a:pt x="194" y="930"/>
                </a:cubicBezTo>
                <a:cubicBezTo>
                  <a:pt x="195" y="929"/>
                  <a:pt x="195" y="928"/>
                  <a:pt x="196" y="928"/>
                </a:cubicBezTo>
                <a:cubicBezTo>
                  <a:pt x="194" y="925"/>
                  <a:pt x="195" y="923"/>
                  <a:pt x="195" y="921"/>
                </a:cubicBezTo>
                <a:cubicBezTo>
                  <a:pt x="194" y="918"/>
                  <a:pt x="194" y="916"/>
                  <a:pt x="195" y="914"/>
                </a:cubicBezTo>
                <a:cubicBezTo>
                  <a:pt x="195" y="913"/>
                  <a:pt x="195" y="913"/>
                  <a:pt x="194" y="912"/>
                </a:cubicBezTo>
                <a:cubicBezTo>
                  <a:pt x="195" y="911"/>
                  <a:pt x="194" y="911"/>
                  <a:pt x="195" y="911"/>
                </a:cubicBezTo>
                <a:cubicBezTo>
                  <a:pt x="194" y="909"/>
                  <a:pt x="194" y="906"/>
                  <a:pt x="195" y="904"/>
                </a:cubicBezTo>
                <a:cubicBezTo>
                  <a:pt x="194" y="903"/>
                  <a:pt x="195" y="902"/>
                  <a:pt x="194" y="901"/>
                </a:cubicBezTo>
                <a:cubicBezTo>
                  <a:pt x="196" y="899"/>
                  <a:pt x="194" y="897"/>
                  <a:pt x="195" y="895"/>
                </a:cubicBezTo>
                <a:cubicBezTo>
                  <a:pt x="195" y="895"/>
                  <a:pt x="195" y="894"/>
                  <a:pt x="195" y="894"/>
                </a:cubicBezTo>
                <a:cubicBezTo>
                  <a:pt x="195" y="893"/>
                  <a:pt x="195" y="892"/>
                  <a:pt x="195" y="892"/>
                </a:cubicBezTo>
                <a:cubicBezTo>
                  <a:pt x="195" y="890"/>
                  <a:pt x="194" y="888"/>
                  <a:pt x="195" y="887"/>
                </a:cubicBezTo>
                <a:cubicBezTo>
                  <a:pt x="194" y="880"/>
                  <a:pt x="195" y="874"/>
                  <a:pt x="194" y="868"/>
                </a:cubicBezTo>
                <a:cubicBezTo>
                  <a:pt x="195" y="865"/>
                  <a:pt x="195" y="862"/>
                  <a:pt x="194" y="859"/>
                </a:cubicBezTo>
                <a:cubicBezTo>
                  <a:pt x="195" y="858"/>
                  <a:pt x="195" y="857"/>
                  <a:pt x="195" y="856"/>
                </a:cubicBezTo>
                <a:cubicBezTo>
                  <a:pt x="195" y="854"/>
                  <a:pt x="194" y="853"/>
                  <a:pt x="195" y="852"/>
                </a:cubicBezTo>
                <a:cubicBezTo>
                  <a:pt x="195" y="852"/>
                  <a:pt x="195" y="851"/>
                  <a:pt x="194" y="852"/>
                </a:cubicBezTo>
                <a:cubicBezTo>
                  <a:pt x="195" y="850"/>
                  <a:pt x="195" y="849"/>
                  <a:pt x="194" y="848"/>
                </a:cubicBezTo>
                <a:cubicBezTo>
                  <a:pt x="195" y="847"/>
                  <a:pt x="195" y="846"/>
                  <a:pt x="195" y="845"/>
                </a:cubicBezTo>
                <a:cubicBezTo>
                  <a:pt x="195" y="845"/>
                  <a:pt x="195" y="845"/>
                  <a:pt x="195" y="845"/>
                </a:cubicBezTo>
                <a:cubicBezTo>
                  <a:pt x="195" y="845"/>
                  <a:pt x="195" y="845"/>
                  <a:pt x="194" y="845"/>
                </a:cubicBezTo>
                <a:cubicBezTo>
                  <a:pt x="195" y="841"/>
                  <a:pt x="194" y="838"/>
                  <a:pt x="195" y="834"/>
                </a:cubicBezTo>
                <a:cubicBezTo>
                  <a:pt x="195" y="834"/>
                  <a:pt x="195" y="834"/>
                  <a:pt x="195" y="834"/>
                </a:cubicBezTo>
                <a:cubicBezTo>
                  <a:pt x="194" y="828"/>
                  <a:pt x="194" y="821"/>
                  <a:pt x="194" y="815"/>
                </a:cubicBezTo>
                <a:cubicBezTo>
                  <a:pt x="194" y="812"/>
                  <a:pt x="194" y="810"/>
                  <a:pt x="193" y="807"/>
                </a:cubicBezTo>
                <a:cubicBezTo>
                  <a:pt x="193" y="807"/>
                  <a:pt x="193" y="807"/>
                  <a:pt x="193" y="807"/>
                </a:cubicBezTo>
                <a:cubicBezTo>
                  <a:pt x="193" y="807"/>
                  <a:pt x="193" y="806"/>
                  <a:pt x="194" y="806"/>
                </a:cubicBezTo>
                <a:cubicBezTo>
                  <a:pt x="194" y="806"/>
                  <a:pt x="195" y="807"/>
                  <a:pt x="194" y="807"/>
                </a:cubicBezTo>
                <a:cubicBezTo>
                  <a:pt x="194" y="810"/>
                  <a:pt x="195" y="812"/>
                  <a:pt x="195" y="815"/>
                </a:cubicBezTo>
                <a:cubicBezTo>
                  <a:pt x="195" y="821"/>
                  <a:pt x="195" y="828"/>
                  <a:pt x="196" y="834"/>
                </a:cubicBezTo>
                <a:cubicBezTo>
                  <a:pt x="196" y="834"/>
                  <a:pt x="196" y="834"/>
                  <a:pt x="196" y="834"/>
                </a:cubicBezTo>
                <a:cubicBezTo>
                  <a:pt x="196" y="835"/>
                  <a:pt x="196" y="836"/>
                  <a:pt x="196" y="837"/>
                </a:cubicBezTo>
                <a:cubicBezTo>
                  <a:pt x="196" y="838"/>
                  <a:pt x="196" y="839"/>
                  <a:pt x="196" y="840"/>
                </a:cubicBezTo>
                <a:cubicBezTo>
                  <a:pt x="196" y="842"/>
                  <a:pt x="197" y="843"/>
                  <a:pt x="196" y="845"/>
                </a:cubicBezTo>
                <a:cubicBezTo>
                  <a:pt x="196" y="845"/>
                  <a:pt x="196" y="845"/>
                  <a:pt x="196" y="845"/>
                </a:cubicBezTo>
                <a:cubicBezTo>
                  <a:pt x="196" y="845"/>
                  <a:pt x="196" y="845"/>
                  <a:pt x="196" y="846"/>
                </a:cubicBezTo>
                <a:cubicBezTo>
                  <a:pt x="196" y="846"/>
                  <a:pt x="196" y="846"/>
                  <a:pt x="196" y="846"/>
                </a:cubicBezTo>
                <a:cubicBezTo>
                  <a:pt x="196" y="846"/>
                  <a:pt x="197" y="847"/>
                  <a:pt x="196" y="848"/>
                </a:cubicBezTo>
                <a:cubicBezTo>
                  <a:pt x="197" y="850"/>
                  <a:pt x="196" y="853"/>
                  <a:pt x="197" y="854"/>
                </a:cubicBezTo>
                <a:cubicBezTo>
                  <a:pt x="197" y="859"/>
                  <a:pt x="197" y="863"/>
                  <a:pt x="197" y="868"/>
                </a:cubicBezTo>
                <a:cubicBezTo>
                  <a:pt x="197" y="868"/>
                  <a:pt x="198" y="868"/>
                  <a:pt x="197" y="868"/>
                </a:cubicBezTo>
                <a:cubicBezTo>
                  <a:pt x="198" y="869"/>
                  <a:pt x="198" y="871"/>
                  <a:pt x="197" y="872"/>
                </a:cubicBezTo>
                <a:cubicBezTo>
                  <a:pt x="198" y="876"/>
                  <a:pt x="199" y="880"/>
                  <a:pt x="198" y="884"/>
                </a:cubicBezTo>
                <a:cubicBezTo>
                  <a:pt x="198" y="885"/>
                  <a:pt x="199" y="885"/>
                  <a:pt x="199" y="885"/>
                </a:cubicBezTo>
                <a:cubicBezTo>
                  <a:pt x="198" y="887"/>
                  <a:pt x="198" y="888"/>
                  <a:pt x="199" y="890"/>
                </a:cubicBezTo>
                <a:cubicBezTo>
                  <a:pt x="198" y="894"/>
                  <a:pt x="199" y="898"/>
                  <a:pt x="199" y="902"/>
                </a:cubicBezTo>
                <a:cubicBezTo>
                  <a:pt x="198" y="902"/>
                  <a:pt x="199" y="903"/>
                  <a:pt x="198" y="903"/>
                </a:cubicBezTo>
                <a:cubicBezTo>
                  <a:pt x="199" y="904"/>
                  <a:pt x="198" y="906"/>
                  <a:pt x="199" y="907"/>
                </a:cubicBezTo>
                <a:cubicBezTo>
                  <a:pt x="199" y="907"/>
                  <a:pt x="198" y="907"/>
                  <a:pt x="198" y="908"/>
                </a:cubicBezTo>
                <a:cubicBezTo>
                  <a:pt x="200" y="911"/>
                  <a:pt x="198" y="916"/>
                  <a:pt x="199" y="919"/>
                </a:cubicBezTo>
                <a:cubicBezTo>
                  <a:pt x="198" y="920"/>
                  <a:pt x="199" y="921"/>
                  <a:pt x="198" y="922"/>
                </a:cubicBezTo>
                <a:cubicBezTo>
                  <a:pt x="198" y="923"/>
                  <a:pt x="198" y="924"/>
                  <a:pt x="199" y="924"/>
                </a:cubicBezTo>
                <a:cubicBezTo>
                  <a:pt x="197" y="927"/>
                  <a:pt x="199" y="930"/>
                  <a:pt x="197" y="932"/>
                </a:cubicBezTo>
                <a:cubicBezTo>
                  <a:pt x="197" y="933"/>
                  <a:pt x="198" y="933"/>
                  <a:pt x="198" y="933"/>
                </a:cubicBezTo>
                <a:cubicBezTo>
                  <a:pt x="197" y="934"/>
                  <a:pt x="198" y="936"/>
                  <a:pt x="197" y="937"/>
                </a:cubicBezTo>
                <a:cubicBezTo>
                  <a:pt x="197" y="940"/>
                  <a:pt x="199" y="942"/>
                  <a:pt x="198" y="945"/>
                </a:cubicBezTo>
                <a:cubicBezTo>
                  <a:pt x="200" y="948"/>
                  <a:pt x="197" y="951"/>
                  <a:pt x="199" y="955"/>
                </a:cubicBezTo>
                <a:cubicBezTo>
                  <a:pt x="198" y="956"/>
                  <a:pt x="198" y="957"/>
                  <a:pt x="198" y="958"/>
                </a:cubicBezTo>
                <a:cubicBezTo>
                  <a:pt x="199" y="960"/>
                  <a:pt x="199" y="961"/>
                  <a:pt x="198" y="963"/>
                </a:cubicBezTo>
                <a:cubicBezTo>
                  <a:pt x="198" y="963"/>
                  <a:pt x="199" y="963"/>
                  <a:pt x="199" y="964"/>
                </a:cubicBezTo>
                <a:cubicBezTo>
                  <a:pt x="199" y="966"/>
                  <a:pt x="198" y="968"/>
                  <a:pt x="198" y="969"/>
                </a:cubicBezTo>
                <a:cubicBezTo>
                  <a:pt x="198" y="971"/>
                  <a:pt x="199" y="973"/>
                  <a:pt x="199" y="974"/>
                </a:cubicBezTo>
                <a:cubicBezTo>
                  <a:pt x="199" y="974"/>
                  <a:pt x="198" y="974"/>
                  <a:pt x="198" y="974"/>
                </a:cubicBezTo>
                <a:cubicBezTo>
                  <a:pt x="198" y="974"/>
                  <a:pt x="199" y="974"/>
                  <a:pt x="199" y="974"/>
                </a:cubicBezTo>
                <a:cubicBezTo>
                  <a:pt x="198" y="979"/>
                  <a:pt x="198" y="984"/>
                  <a:pt x="199" y="989"/>
                </a:cubicBezTo>
                <a:cubicBezTo>
                  <a:pt x="197" y="992"/>
                  <a:pt x="200" y="994"/>
                  <a:pt x="198" y="997"/>
                </a:cubicBezTo>
                <a:cubicBezTo>
                  <a:pt x="198" y="1000"/>
                  <a:pt x="199" y="1003"/>
                  <a:pt x="198" y="1006"/>
                </a:cubicBezTo>
                <a:cubicBezTo>
                  <a:pt x="199" y="1011"/>
                  <a:pt x="198" y="1017"/>
                  <a:pt x="199" y="1022"/>
                </a:cubicBezTo>
                <a:cubicBezTo>
                  <a:pt x="198" y="1025"/>
                  <a:pt x="198" y="1028"/>
                  <a:pt x="199" y="1031"/>
                </a:cubicBezTo>
                <a:cubicBezTo>
                  <a:pt x="198" y="1032"/>
                  <a:pt x="199" y="1032"/>
                  <a:pt x="198" y="1033"/>
                </a:cubicBezTo>
                <a:cubicBezTo>
                  <a:pt x="198" y="1033"/>
                  <a:pt x="198" y="1034"/>
                  <a:pt x="199" y="1034"/>
                </a:cubicBezTo>
                <a:cubicBezTo>
                  <a:pt x="197" y="1040"/>
                  <a:pt x="200" y="1045"/>
                  <a:pt x="198" y="1050"/>
                </a:cubicBezTo>
                <a:cubicBezTo>
                  <a:pt x="199" y="1052"/>
                  <a:pt x="199" y="1054"/>
                  <a:pt x="199" y="1056"/>
                </a:cubicBezTo>
                <a:cubicBezTo>
                  <a:pt x="199" y="1057"/>
                  <a:pt x="199" y="1058"/>
                  <a:pt x="198" y="1059"/>
                </a:cubicBezTo>
                <a:cubicBezTo>
                  <a:pt x="200" y="1062"/>
                  <a:pt x="198" y="1064"/>
                  <a:pt x="199" y="1067"/>
                </a:cubicBezTo>
                <a:cubicBezTo>
                  <a:pt x="198" y="1068"/>
                  <a:pt x="199" y="1069"/>
                  <a:pt x="198" y="1070"/>
                </a:cubicBezTo>
                <a:cubicBezTo>
                  <a:pt x="198" y="1070"/>
                  <a:pt x="198" y="1070"/>
                  <a:pt x="199" y="1070"/>
                </a:cubicBezTo>
                <a:cubicBezTo>
                  <a:pt x="198" y="1071"/>
                  <a:pt x="199" y="1071"/>
                  <a:pt x="198" y="1072"/>
                </a:cubicBezTo>
                <a:cubicBezTo>
                  <a:pt x="199" y="1073"/>
                  <a:pt x="198" y="1075"/>
                  <a:pt x="198" y="1077"/>
                </a:cubicBezTo>
                <a:cubicBezTo>
                  <a:pt x="198" y="1079"/>
                  <a:pt x="198" y="1082"/>
                  <a:pt x="198" y="1084"/>
                </a:cubicBezTo>
                <a:cubicBezTo>
                  <a:pt x="198" y="1087"/>
                  <a:pt x="199" y="1090"/>
                  <a:pt x="197" y="1093"/>
                </a:cubicBezTo>
                <a:cubicBezTo>
                  <a:pt x="197" y="1093"/>
                  <a:pt x="198" y="1093"/>
                  <a:pt x="198" y="1094"/>
                </a:cubicBezTo>
                <a:cubicBezTo>
                  <a:pt x="197" y="1100"/>
                  <a:pt x="198" y="1106"/>
                  <a:pt x="196" y="1111"/>
                </a:cubicBezTo>
                <a:cubicBezTo>
                  <a:pt x="196" y="1118"/>
                  <a:pt x="196" y="1125"/>
                  <a:pt x="195" y="1131"/>
                </a:cubicBezTo>
                <a:cubicBezTo>
                  <a:pt x="195" y="1133"/>
                  <a:pt x="195" y="1135"/>
                  <a:pt x="195" y="1137"/>
                </a:cubicBezTo>
                <a:cubicBezTo>
                  <a:pt x="195" y="1140"/>
                  <a:pt x="195" y="1142"/>
                  <a:pt x="194" y="1145"/>
                </a:cubicBezTo>
                <a:cubicBezTo>
                  <a:pt x="194" y="1146"/>
                  <a:pt x="194" y="1146"/>
                  <a:pt x="194" y="1147"/>
                </a:cubicBezTo>
                <a:cubicBezTo>
                  <a:pt x="194" y="1147"/>
                  <a:pt x="195" y="1148"/>
                  <a:pt x="195" y="1148"/>
                </a:cubicBezTo>
                <a:cubicBezTo>
                  <a:pt x="195" y="1149"/>
                  <a:pt x="194" y="1150"/>
                  <a:pt x="194" y="1151"/>
                </a:cubicBezTo>
                <a:cubicBezTo>
                  <a:pt x="194" y="1153"/>
                  <a:pt x="195" y="1156"/>
                  <a:pt x="193" y="1159"/>
                </a:cubicBezTo>
                <a:cubicBezTo>
                  <a:pt x="193" y="1160"/>
                  <a:pt x="194" y="1160"/>
                  <a:pt x="194" y="1160"/>
                </a:cubicBezTo>
                <a:cubicBezTo>
                  <a:pt x="194" y="1164"/>
                  <a:pt x="194" y="1168"/>
                  <a:pt x="194" y="1172"/>
                </a:cubicBezTo>
                <a:cubicBezTo>
                  <a:pt x="193" y="1173"/>
                  <a:pt x="192" y="1174"/>
                  <a:pt x="192" y="1176"/>
                </a:cubicBezTo>
                <a:cubicBezTo>
                  <a:pt x="191" y="1177"/>
                  <a:pt x="191" y="1176"/>
                  <a:pt x="191" y="1176"/>
                </a:cubicBezTo>
                <a:cubicBezTo>
                  <a:pt x="190" y="1175"/>
                  <a:pt x="189" y="1176"/>
                  <a:pt x="188" y="1174"/>
                </a:cubicBezTo>
                <a:cubicBezTo>
                  <a:pt x="188" y="1174"/>
                  <a:pt x="187" y="1174"/>
                  <a:pt x="187" y="1175"/>
                </a:cubicBezTo>
                <a:cubicBezTo>
                  <a:pt x="187" y="1175"/>
                  <a:pt x="186" y="1174"/>
                  <a:pt x="186" y="1173"/>
                </a:cubicBezTo>
                <a:cubicBezTo>
                  <a:pt x="185" y="1174"/>
                  <a:pt x="184" y="1175"/>
                  <a:pt x="184" y="1175"/>
                </a:cubicBezTo>
                <a:cubicBezTo>
                  <a:pt x="182" y="1176"/>
                  <a:pt x="179" y="1178"/>
                  <a:pt x="177" y="1177"/>
                </a:cubicBezTo>
                <a:cubicBezTo>
                  <a:pt x="177" y="1177"/>
                  <a:pt x="177" y="1177"/>
                  <a:pt x="177" y="1177"/>
                </a:cubicBezTo>
                <a:cubicBezTo>
                  <a:pt x="177" y="1177"/>
                  <a:pt x="177" y="1177"/>
                  <a:pt x="177" y="1177"/>
                </a:cubicBezTo>
                <a:cubicBezTo>
                  <a:pt x="177" y="1177"/>
                  <a:pt x="176" y="1178"/>
                  <a:pt x="176" y="1177"/>
                </a:cubicBezTo>
                <a:cubicBezTo>
                  <a:pt x="176" y="1177"/>
                  <a:pt x="176" y="1177"/>
                  <a:pt x="176" y="1177"/>
                </a:cubicBezTo>
                <a:cubicBezTo>
                  <a:pt x="176" y="1177"/>
                  <a:pt x="176" y="1177"/>
                  <a:pt x="176" y="1177"/>
                </a:cubicBezTo>
                <a:cubicBezTo>
                  <a:pt x="177" y="1174"/>
                  <a:pt x="174" y="1174"/>
                  <a:pt x="172" y="1173"/>
                </a:cubicBezTo>
                <a:cubicBezTo>
                  <a:pt x="171" y="1172"/>
                  <a:pt x="172" y="1171"/>
                  <a:pt x="172" y="1171"/>
                </a:cubicBezTo>
                <a:cubicBezTo>
                  <a:pt x="171" y="1169"/>
                  <a:pt x="173" y="1167"/>
                  <a:pt x="172" y="1164"/>
                </a:cubicBezTo>
                <a:cubicBezTo>
                  <a:pt x="172" y="1163"/>
                  <a:pt x="172" y="1161"/>
                  <a:pt x="172" y="1160"/>
                </a:cubicBezTo>
                <a:cubicBezTo>
                  <a:pt x="173" y="1158"/>
                  <a:pt x="172" y="1155"/>
                  <a:pt x="173" y="1153"/>
                </a:cubicBezTo>
                <a:cubicBezTo>
                  <a:pt x="172" y="1150"/>
                  <a:pt x="173" y="1147"/>
                  <a:pt x="173" y="1143"/>
                </a:cubicBezTo>
                <a:cubicBezTo>
                  <a:pt x="173" y="1139"/>
                  <a:pt x="174" y="1135"/>
                  <a:pt x="174" y="1130"/>
                </a:cubicBezTo>
                <a:cubicBezTo>
                  <a:pt x="175" y="1123"/>
                  <a:pt x="175" y="1115"/>
                  <a:pt x="176" y="1108"/>
                </a:cubicBezTo>
                <a:cubicBezTo>
                  <a:pt x="177" y="1102"/>
                  <a:pt x="177" y="1096"/>
                  <a:pt x="177" y="1089"/>
                </a:cubicBezTo>
                <a:cubicBezTo>
                  <a:pt x="177" y="1087"/>
                  <a:pt x="178" y="1085"/>
                  <a:pt x="178" y="1082"/>
                </a:cubicBezTo>
                <a:cubicBezTo>
                  <a:pt x="178" y="1079"/>
                  <a:pt x="178" y="1076"/>
                  <a:pt x="178" y="1072"/>
                </a:cubicBezTo>
                <a:cubicBezTo>
                  <a:pt x="178" y="1067"/>
                  <a:pt x="178" y="1063"/>
                  <a:pt x="178" y="1058"/>
                </a:cubicBezTo>
                <a:cubicBezTo>
                  <a:pt x="179" y="1057"/>
                  <a:pt x="179" y="1058"/>
                  <a:pt x="180" y="1057"/>
                </a:cubicBezTo>
                <a:cubicBezTo>
                  <a:pt x="180" y="1056"/>
                  <a:pt x="179" y="1055"/>
                  <a:pt x="181" y="1053"/>
                </a:cubicBezTo>
                <a:cubicBezTo>
                  <a:pt x="181" y="1039"/>
                  <a:pt x="181" y="1024"/>
                  <a:pt x="181" y="1009"/>
                </a:cubicBezTo>
                <a:cubicBezTo>
                  <a:pt x="181" y="990"/>
                  <a:pt x="181" y="970"/>
                  <a:pt x="182" y="951"/>
                </a:cubicBezTo>
                <a:cubicBezTo>
                  <a:pt x="182" y="950"/>
                  <a:pt x="182" y="949"/>
                  <a:pt x="182" y="948"/>
                </a:cubicBezTo>
                <a:cubicBezTo>
                  <a:pt x="183" y="939"/>
                  <a:pt x="181" y="930"/>
                  <a:pt x="182" y="920"/>
                </a:cubicBezTo>
                <a:cubicBezTo>
                  <a:pt x="182" y="917"/>
                  <a:pt x="182" y="913"/>
                  <a:pt x="182" y="909"/>
                </a:cubicBezTo>
                <a:cubicBezTo>
                  <a:pt x="182" y="907"/>
                  <a:pt x="182" y="906"/>
                  <a:pt x="182" y="904"/>
                </a:cubicBezTo>
                <a:cubicBezTo>
                  <a:pt x="182" y="900"/>
                  <a:pt x="182" y="896"/>
                  <a:pt x="182" y="892"/>
                </a:cubicBezTo>
                <a:cubicBezTo>
                  <a:pt x="182" y="890"/>
                  <a:pt x="182" y="889"/>
                  <a:pt x="182" y="888"/>
                </a:cubicBezTo>
                <a:cubicBezTo>
                  <a:pt x="182" y="882"/>
                  <a:pt x="182" y="876"/>
                  <a:pt x="182" y="869"/>
                </a:cubicBezTo>
                <a:cubicBezTo>
                  <a:pt x="182" y="866"/>
                  <a:pt x="181" y="862"/>
                  <a:pt x="182" y="857"/>
                </a:cubicBezTo>
                <a:cubicBezTo>
                  <a:pt x="181" y="854"/>
                  <a:pt x="181" y="849"/>
                  <a:pt x="181" y="845"/>
                </a:cubicBezTo>
                <a:cubicBezTo>
                  <a:pt x="181" y="834"/>
                  <a:pt x="181" y="822"/>
                  <a:pt x="180" y="811"/>
                </a:cubicBezTo>
                <a:cubicBezTo>
                  <a:pt x="180" y="811"/>
                  <a:pt x="180" y="811"/>
                  <a:pt x="180" y="811"/>
                </a:cubicBezTo>
                <a:cubicBezTo>
                  <a:pt x="179" y="803"/>
                  <a:pt x="179" y="796"/>
                  <a:pt x="179" y="788"/>
                </a:cubicBezTo>
                <a:cubicBezTo>
                  <a:pt x="178" y="783"/>
                  <a:pt x="178" y="779"/>
                  <a:pt x="178" y="774"/>
                </a:cubicBezTo>
                <a:cubicBezTo>
                  <a:pt x="178" y="772"/>
                  <a:pt x="177" y="770"/>
                  <a:pt x="177" y="768"/>
                </a:cubicBezTo>
                <a:cubicBezTo>
                  <a:pt x="177" y="763"/>
                  <a:pt x="177" y="758"/>
                  <a:pt x="176" y="753"/>
                </a:cubicBezTo>
                <a:cubicBezTo>
                  <a:pt x="176" y="751"/>
                  <a:pt x="176" y="748"/>
                  <a:pt x="176" y="745"/>
                </a:cubicBezTo>
                <a:cubicBezTo>
                  <a:pt x="175" y="742"/>
                  <a:pt x="176" y="739"/>
                  <a:pt x="176" y="735"/>
                </a:cubicBezTo>
                <a:cubicBezTo>
                  <a:pt x="175" y="734"/>
                  <a:pt x="175" y="734"/>
                  <a:pt x="175" y="733"/>
                </a:cubicBezTo>
                <a:cubicBezTo>
                  <a:pt x="175" y="732"/>
                  <a:pt x="175" y="730"/>
                  <a:pt x="175" y="729"/>
                </a:cubicBezTo>
                <a:cubicBezTo>
                  <a:pt x="175" y="726"/>
                  <a:pt x="175" y="723"/>
                  <a:pt x="175" y="720"/>
                </a:cubicBezTo>
                <a:cubicBezTo>
                  <a:pt x="174" y="718"/>
                  <a:pt x="174" y="716"/>
                  <a:pt x="174" y="713"/>
                </a:cubicBezTo>
                <a:cubicBezTo>
                  <a:pt x="174" y="713"/>
                  <a:pt x="174" y="712"/>
                  <a:pt x="174" y="712"/>
                </a:cubicBezTo>
                <a:cubicBezTo>
                  <a:pt x="174" y="706"/>
                  <a:pt x="173" y="700"/>
                  <a:pt x="174" y="694"/>
                </a:cubicBezTo>
                <a:cubicBezTo>
                  <a:pt x="173" y="687"/>
                  <a:pt x="175" y="681"/>
                  <a:pt x="174" y="675"/>
                </a:cubicBezTo>
                <a:cubicBezTo>
                  <a:pt x="174" y="674"/>
                  <a:pt x="174" y="674"/>
                  <a:pt x="174" y="673"/>
                </a:cubicBezTo>
                <a:cubicBezTo>
                  <a:pt x="174" y="669"/>
                  <a:pt x="174" y="665"/>
                  <a:pt x="174" y="660"/>
                </a:cubicBezTo>
                <a:cubicBezTo>
                  <a:pt x="174" y="660"/>
                  <a:pt x="174" y="660"/>
                  <a:pt x="174" y="660"/>
                </a:cubicBezTo>
                <a:cubicBezTo>
                  <a:pt x="174" y="660"/>
                  <a:pt x="174" y="660"/>
                  <a:pt x="174" y="659"/>
                </a:cubicBezTo>
                <a:cubicBezTo>
                  <a:pt x="174" y="659"/>
                  <a:pt x="174" y="659"/>
                  <a:pt x="174" y="659"/>
                </a:cubicBezTo>
                <a:cubicBezTo>
                  <a:pt x="174" y="659"/>
                  <a:pt x="174" y="658"/>
                  <a:pt x="174" y="658"/>
                </a:cubicBezTo>
                <a:cubicBezTo>
                  <a:pt x="174" y="658"/>
                  <a:pt x="174" y="658"/>
                  <a:pt x="174" y="658"/>
                </a:cubicBezTo>
                <a:cubicBezTo>
                  <a:pt x="174" y="658"/>
                  <a:pt x="174" y="658"/>
                  <a:pt x="175" y="658"/>
                </a:cubicBezTo>
                <a:cubicBezTo>
                  <a:pt x="175" y="659"/>
                  <a:pt x="175" y="659"/>
                  <a:pt x="175" y="659"/>
                </a:cubicBezTo>
                <a:cubicBezTo>
                  <a:pt x="175" y="660"/>
                  <a:pt x="175" y="660"/>
                  <a:pt x="175" y="660"/>
                </a:cubicBezTo>
                <a:cubicBezTo>
                  <a:pt x="175" y="660"/>
                  <a:pt x="175" y="660"/>
                  <a:pt x="175" y="660"/>
                </a:cubicBezTo>
                <a:cubicBezTo>
                  <a:pt x="176" y="660"/>
                  <a:pt x="175" y="658"/>
                  <a:pt x="176" y="657"/>
                </a:cubicBezTo>
                <a:cubicBezTo>
                  <a:pt x="176" y="657"/>
                  <a:pt x="176" y="657"/>
                  <a:pt x="176" y="657"/>
                </a:cubicBezTo>
                <a:cubicBezTo>
                  <a:pt x="176" y="656"/>
                  <a:pt x="176" y="655"/>
                  <a:pt x="176" y="655"/>
                </a:cubicBezTo>
                <a:cubicBezTo>
                  <a:pt x="176" y="654"/>
                  <a:pt x="176" y="654"/>
                  <a:pt x="176" y="653"/>
                </a:cubicBezTo>
                <a:cubicBezTo>
                  <a:pt x="176" y="653"/>
                  <a:pt x="176" y="653"/>
                  <a:pt x="176" y="653"/>
                </a:cubicBezTo>
                <a:cubicBezTo>
                  <a:pt x="176" y="653"/>
                  <a:pt x="176" y="653"/>
                  <a:pt x="176" y="653"/>
                </a:cubicBezTo>
                <a:cubicBezTo>
                  <a:pt x="177" y="652"/>
                  <a:pt x="177" y="653"/>
                  <a:pt x="177" y="653"/>
                </a:cubicBezTo>
                <a:cubicBezTo>
                  <a:pt x="177" y="654"/>
                  <a:pt x="177" y="654"/>
                  <a:pt x="177" y="655"/>
                </a:cubicBezTo>
                <a:cubicBezTo>
                  <a:pt x="177" y="655"/>
                  <a:pt x="177" y="656"/>
                  <a:pt x="177" y="656"/>
                </a:cubicBezTo>
                <a:cubicBezTo>
                  <a:pt x="177" y="658"/>
                  <a:pt x="177" y="659"/>
                  <a:pt x="177" y="660"/>
                </a:cubicBezTo>
                <a:cubicBezTo>
                  <a:pt x="177" y="661"/>
                  <a:pt x="177" y="661"/>
                  <a:pt x="177" y="661"/>
                </a:cubicBezTo>
                <a:cubicBezTo>
                  <a:pt x="177" y="662"/>
                  <a:pt x="177" y="664"/>
                  <a:pt x="177" y="665"/>
                </a:cubicBezTo>
                <a:cubicBezTo>
                  <a:pt x="177" y="665"/>
                  <a:pt x="177" y="665"/>
                  <a:pt x="178" y="666"/>
                </a:cubicBezTo>
                <a:close/>
                <a:moveTo>
                  <a:pt x="187" y="925"/>
                </a:moveTo>
                <a:cubicBezTo>
                  <a:pt x="187" y="925"/>
                  <a:pt x="187" y="925"/>
                  <a:pt x="187" y="925"/>
                </a:cubicBezTo>
                <a:cubicBezTo>
                  <a:pt x="187" y="925"/>
                  <a:pt x="187" y="926"/>
                  <a:pt x="188" y="926"/>
                </a:cubicBezTo>
                <a:cubicBezTo>
                  <a:pt x="188" y="926"/>
                  <a:pt x="188" y="926"/>
                  <a:pt x="188" y="925"/>
                </a:cubicBezTo>
                <a:cubicBezTo>
                  <a:pt x="188" y="925"/>
                  <a:pt x="188" y="925"/>
                  <a:pt x="187" y="925"/>
                </a:cubicBezTo>
                <a:close/>
                <a:moveTo>
                  <a:pt x="188" y="920"/>
                </a:moveTo>
                <a:cubicBezTo>
                  <a:pt x="187" y="920"/>
                  <a:pt x="187" y="922"/>
                  <a:pt x="188" y="922"/>
                </a:cubicBezTo>
                <a:cubicBezTo>
                  <a:pt x="188" y="921"/>
                  <a:pt x="189" y="920"/>
                  <a:pt x="188" y="920"/>
                </a:cubicBezTo>
                <a:close/>
                <a:moveTo>
                  <a:pt x="188" y="909"/>
                </a:moveTo>
                <a:cubicBezTo>
                  <a:pt x="188" y="909"/>
                  <a:pt x="187" y="909"/>
                  <a:pt x="187" y="910"/>
                </a:cubicBezTo>
                <a:cubicBezTo>
                  <a:pt x="187" y="909"/>
                  <a:pt x="187" y="910"/>
                  <a:pt x="187" y="910"/>
                </a:cubicBezTo>
                <a:cubicBezTo>
                  <a:pt x="188" y="910"/>
                  <a:pt x="188" y="909"/>
                  <a:pt x="188" y="909"/>
                </a:cubicBezTo>
                <a:close/>
                <a:moveTo>
                  <a:pt x="188" y="904"/>
                </a:moveTo>
                <a:cubicBezTo>
                  <a:pt x="188" y="904"/>
                  <a:pt x="188" y="905"/>
                  <a:pt x="187" y="905"/>
                </a:cubicBezTo>
                <a:cubicBezTo>
                  <a:pt x="187" y="905"/>
                  <a:pt x="187" y="905"/>
                  <a:pt x="187" y="905"/>
                </a:cubicBezTo>
                <a:cubicBezTo>
                  <a:pt x="187" y="905"/>
                  <a:pt x="187" y="905"/>
                  <a:pt x="187" y="905"/>
                </a:cubicBezTo>
                <a:cubicBezTo>
                  <a:pt x="187" y="906"/>
                  <a:pt x="187" y="906"/>
                  <a:pt x="187" y="906"/>
                </a:cubicBezTo>
                <a:cubicBezTo>
                  <a:pt x="187" y="907"/>
                  <a:pt x="188" y="907"/>
                  <a:pt x="188" y="907"/>
                </a:cubicBezTo>
                <a:cubicBezTo>
                  <a:pt x="188" y="907"/>
                  <a:pt x="188" y="907"/>
                  <a:pt x="188" y="907"/>
                </a:cubicBezTo>
                <a:cubicBezTo>
                  <a:pt x="188" y="907"/>
                  <a:pt x="188" y="907"/>
                  <a:pt x="188" y="907"/>
                </a:cubicBezTo>
                <a:cubicBezTo>
                  <a:pt x="188" y="906"/>
                  <a:pt x="188" y="905"/>
                  <a:pt x="188" y="904"/>
                </a:cubicBezTo>
                <a:close/>
                <a:moveTo>
                  <a:pt x="185" y="800"/>
                </a:moveTo>
                <a:cubicBezTo>
                  <a:pt x="185" y="800"/>
                  <a:pt x="184" y="800"/>
                  <a:pt x="184" y="801"/>
                </a:cubicBezTo>
                <a:cubicBezTo>
                  <a:pt x="184" y="801"/>
                  <a:pt x="184" y="801"/>
                  <a:pt x="184" y="801"/>
                </a:cubicBezTo>
                <a:cubicBezTo>
                  <a:pt x="184" y="801"/>
                  <a:pt x="184" y="800"/>
                  <a:pt x="184" y="800"/>
                </a:cubicBezTo>
                <a:cubicBezTo>
                  <a:pt x="184" y="800"/>
                  <a:pt x="184" y="800"/>
                  <a:pt x="184" y="800"/>
                </a:cubicBezTo>
                <a:cubicBezTo>
                  <a:pt x="184" y="799"/>
                  <a:pt x="184" y="799"/>
                  <a:pt x="184" y="799"/>
                </a:cubicBezTo>
                <a:cubicBezTo>
                  <a:pt x="184" y="799"/>
                  <a:pt x="184" y="799"/>
                  <a:pt x="184" y="799"/>
                </a:cubicBezTo>
                <a:cubicBezTo>
                  <a:pt x="184" y="800"/>
                  <a:pt x="183" y="802"/>
                  <a:pt x="183" y="803"/>
                </a:cubicBezTo>
                <a:cubicBezTo>
                  <a:pt x="183" y="803"/>
                  <a:pt x="184" y="804"/>
                  <a:pt x="184" y="804"/>
                </a:cubicBezTo>
                <a:cubicBezTo>
                  <a:pt x="184" y="804"/>
                  <a:pt x="185" y="804"/>
                  <a:pt x="185" y="804"/>
                </a:cubicBezTo>
                <a:cubicBezTo>
                  <a:pt x="185" y="805"/>
                  <a:pt x="185" y="806"/>
                  <a:pt x="185" y="808"/>
                </a:cubicBezTo>
                <a:cubicBezTo>
                  <a:pt x="185" y="808"/>
                  <a:pt x="185" y="808"/>
                  <a:pt x="185" y="809"/>
                </a:cubicBezTo>
                <a:cubicBezTo>
                  <a:pt x="185" y="809"/>
                  <a:pt x="185" y="809"/>
                  <a:pt x="185" y="809"/>
                </a:cubicBezTo>
                <a:cubicBezTo>
                  <a:pt x="185" y="809"/>
                  <a:pt x="185" y="809"/>
                  <a:pt x="185" y="809"/>
                </a:cubicBezTo>
                <a:cubicBezTo>
                  <a:pt x="185" y="810"/>
                  <a:pt x="185" y="811"/>
                  <a:pt x="185" y="812"/>
                </a:cubicBezTo>
                <a:cubicBezTo>
                  <a:pt x="185" y="813"/>
                  <a:pt x="185" y="813"/>
                  <a:pt x="185" y="814"/>
                </a:cubicBezTo>
                <a:cubicBezTo>
                  <a:pt x="185" y="814"/>
                  <a:pt x="185" y="814"/>
                  <a:pt x="185" y="814"/>
                </a:cubicBezTo>
                <a:cubicBezTo>
                  <a:pt x="185" y="814"/>
                  <a:pt x="185" y="814"/>
                  <a:pt x="185" y="814"/>
                </a:cubicBezTo>
                <a:cubicBezTo>
                  <a:pt x="185" y="813"/>
                  <a:pt x="185" y="813"/>
                  <a:pt x="185" y="812"/>
                </a:cubicBezTo>
                <a:cubicBezTo>
                  <a:pt x="185" y="811"/>
                  <a:pt x="185" y="810"/>
                  <a:pt x="184" y="809"/>
                </a:cubicBezTo>
                <a:cubicBezTo>
                  <a:pt x="184" y="809"/>
                  <a:pt x="184" y="809"/>
                  <a:pt x="184" y="809"/>
                </a:cubicBezTo>
                <a:cubicBezTo>
                  <a:pt x="184" y="809"/>
                  <a:pt x="184" y="809"/>
                  <a:pt x="184" y="809"/>
                </a:cubicBezTo>
                <a:cubicBezTo>
                  <a:pt x="185" y="808"/>
                  <a:pt x="185" y="808"/>
                  <a:pt x="184" y="808"/>
                </a:cubicBezTo>
                <a:cubicBezTo>
                  <a:pt x="184" y="808"/>
                  <a:pt x="184" y="808"/>
                  <a:pt x="184" y="808"/>
                </a:cubicBezTo>
                <a:cubicBezTo>
                  <a:pt x="184" y="808"/>
                  <a:pt x="184" y="808"/>
                  <a:pt x="184" y="808"/>
                </a:cubicBezTo>
                <a:cubicBezTo>
                  <a:pt x="184" y="808"/>
                  <a:pt x="184" y="809"/>
                  <a:pt x="184" y="809"/>
                </a:cubicBezTo>
                <a:cubicBezTo>
                  <a:pt x="184" y="809"/>
                  <a:pt x="184" y="809"/>
                  <a:pt x="184" y="809"/>
                </a:cubicBezTo>
                <a:cubicBezTo>
                  <a:pt x="184" y="810"/>
                  <a:pt x="184" y="810"/>
                  <a:pt x="184" y="810"/>
                </a:cubicBezTo>
                <a:cubicBezTo>
                  <a:pt x="184" y="810"/>
                  <a:pt x="184" y="810"/>
                  <a:pt x="184" y="811"/>
                </a:cubicBezTo>
                <a:cubicBezTo>
                  <a:pt x="185" y="818"/>
                  <a:pt x="184" y="826"/>
                  <a:pt x="185" y="833"/>
                </a:cubicBezTo>
                <a:cubicBezTo>
                  <a:pt x="184" y="834"/>
                  <a:pt x="185" y="836"/>
                  <a:pt x="184" y="837"/>
                </a:cubicBezTo>
                <a:cubicBezTo>
                  <a:pt x="185" y="837"/>
                  <a:pt x="185" y="838"/>
                  <a:pt x="185" y="838"/>
                </a:cubicBezTo>
                <a:cubicBezTo>
                  <a:pt x="185" y="839"/>
                  <a:pt x="185" y="841"/>
                  <a:pt x="185" y="842"/>
                </a:cubicBezTo>
                <a:cubicBezTo>
                  <a:pt x="186" y="843"/>
                  <a:pt x="185" y="845"/>
                  <a:pt x="185" y="846"/>
                </a:cubicBezTo>
                <a:cubicBezTo>
                  <a:pt x="185" y="846"/>
                  <a:pt x="185" y="847"/>
                  <a:pt x="185" y="847"/>
                </a:cubicBezTo>
                <a:cubicBezTo>
                  <a:pt x="186" y="848"/>
                  <a:pt x="185" y="850"/>
                  <a:pt x="185" y="851"/>
                </a:cubicBezTo>
                <a:cubicBezTo>
                  <a:pt x="186" y="854"/>
                  <a:pt x="186" y="857"/>
                  <a:pt x="185" y="859"/>
                </a:cubicBezTo>
                <a:cubicBezTo>
                  <a:pt x="185" y="861"/>
                  <a:pt x="186" y="863"/>
                  <a:pt x="185" y="865"/>
                </a:cubicBezTo>
                <a:cubicBezTo>
                  <a:pt x="187" y="870"/>
                  <a:pt x="184" y="875"/>
                  <a:pt x="186" y="881"/>
                </a:cubicBezTo>
                <a:cubicBezTo>
                  <a:pt x="185" y="885"/>
                  <a:pt x="186" y="888"/>
                  <a:pt x="186" y="892"/>
                </a:cubicBezTo>
                <a:cubicBezTo>
                  <a:pt x="186" y="892"/>
                  <a:pt x="186" y="893"/>
                  <a:pt x="186" y="893"/>
                </a:cubicBezTo>
                <a:cubicBezTo>
                  <a:pt x="185" y="898"/>
                  <a:pt x="186" y="904"/>
                  <a:pt x="186" y="910"/>
                </a:cubicBezTo>
                <a:cubicBezTo>
                  <a:pt x="186" y="912"/>
                  <a:pt x="185" y="915"/>
                  <a:pt x="186" y="916"/>
                </a:cubicBezTo>
                <a:cubicBezTo>
                  <a:pt x="186" y="916"/>
                  <a:pt x="186" y="916"/>
                  <a:pt x="186" y="916"/>
                </a:cubicBezTo>
                <a:cubicBezTo>
                  <a:pt x="187" y="916"/>
                  <a:pt x="187" y="916"/>
                  <a:pt x="187" y="916"/>
                </a:cubicBezTo>
                <a:cubicBezTo>
                  <a:pt x="187" y="916"/>
                  <a:pt x="187" y="916"/>
                  <a:pt x="187" y="916"/>
                </a:cubicBezTo>
                <a:cubicBezTo>
                  <a:pt x="187" y="916"/>
                  <a:pt x="187" y="916"/>
                  <a:pt x="187" y="916"/>
                </a:cubicBezTo>
                <a:cubicBezTo>
                  <a:pt x="187" y="917"/>
                  <a:pt x="187" y="917"/>
                  <a:pt x="187" y="917"/>
                </a:cubicBezTo>
                <a:cubicBezTo>
                  <a:pt x="187" y="917"/>
                  <a:pt x="187" y="917"/>
                  <a:pt x="187" y="917"/>
                </a:cubicBezTo>
                <a:cubicBezTo>
                  <a:pt x="187" y="917"/>
                  <a:pt x="187" y="918"/>
                  <a:pt x="188" y="918"/>
                </a:cubicBezTo>
                <a:cubicBezTo>
                  <a:pt x="188" y="918"/>
                  <a:pt x="188" y="918"/>
                  <a:pt x="188" y="918"/>
                </a:cubicBezTo>
                <a:cubicBezTo>
                  <a:pt x="188" y="918"/>
                  <a:pt x="188" y="918"/>
                  <a:pt x="188" y="918"/>
                </a:cubicBezTo>
                <a:cubicBezTo>
                  <a:pt x="188" y="917"/>
                  <a:pt x="188" y="917"/>
                  <a:pt x="188" y="917"/>
                </a:cubicBezTo>
                <a:cubicBezTo>
                  <a:pt x="188" y="916"/>
                  <a:pt x="188" y="916"/>
                  <a:pt x="188" y="915"/>
                </a:cubicBezTo>
                <a:cubicBezTo>
                  <a:pt x="188" y="915"/>
                  <a:pt x="188" y="915"/>
                  <a:pt x="188" y="915"/>
                </a:cubicBezTo>
                <a:cubicBezTo>
                  <a:pt x="188" y="915"/>
                  <a:pt x="188" y="915"/>
                  <a:pt x="188" y="915"/>
                </a:cubicBezTo>
                <a:cubicBezTo>
                  <a:pt x="188" y="915"/>
                  <a:pt x="187" y="915"/>
                  <a:pt x="187" y="915"/>
                </a:cubicBezTo>
                <a:cubicBezTo>
                  <a:pt x="187" y="914"/>
                  <a:pt x="187" y="913"/>
                  <a:pt x="187" y="912"/>
                </a:cubicBezTo>
                <a:cubicBezTo>
                  <a:pt x="187" y="911"/>
                  <a:pt x="187" y="911"/>
                  <a:pt x="187" y="911"/>
                </a:cubicBezTo>
                <a:cubicBezTo>
                  <a:pt x="187" y="911"/>
                  <a:pt x="187" y="911"/>
                  <a:pt x="187" y="911"/>
                </a:cubicBezTo>
                <a:cubicBezTo>
                  <a:pt x="187" y="911"/>
                  <a:pt x="187" y="911"/>
                  <a:pt x="187" y="911"/>
                </a:cubicBezTo>
                <a:cubicBezTo>
                  <a:pt x="187" y="910"/>
                  <a:pt x="187" y="910"/>
                  <a:pt x="187" y="909"/>
                </a:cubicBezTo>
                <a:cubicBezTo>
                  <a:pt x="187" y="909"/>
                  <a:pt x="187" y="909"/>
                  <a:pt x="187" y="909"/>
                </a:cubicBezTo>
                <a:cubicBezTo>
                  <a:pt x="188" y="909"/>
                  <a:pt x="188" y="908"/>
                  <a:pt x="188" y="908"/>
                </a:cubicBezTo>
                <a:cubicBezTo>
                  <a:pt x="188" y="908"/>
                  <a:pt x="188" y="908"/>
                  <a:pt x="188" y="908"/>
                </a:cubicBezTo>
                <a:cubicBezTo>
                  <a:pt x="188" y="908"/>
                  <a:pt x="188" y="908"/>
                  <a:pt x="188" y="908"/>
                </a:cubicBezTo>
                <a:cubicBezTo>
                  <a:pt x="188" y="907"/>
                  <a:pt x="188" y="907"/>
                  <a:pt x="188" y="907"/>
                </a:cubicBezTo>
                <a:cubicBezTo>
                  <a:pt x="188" y="908"/>
                  <a:pt x="188" y="908"/>
                  <a:pt x="188" y="908"/>
                </a:cubicBezTo>
                <a:cubicBezTo>
                  <a:pt x="187" y="907"/>
                  <a:pt x="187" y="907"/>
                  <a:pt x="187" y="907"/>
                </a:cubicBezTo>
                <a:cubicBezTo>
                  <a:pt x="187" y="906"/>
                  <a:pt x="187" y="906"/>
                  <a:pt x="187" y="905"/>
                </a:cubicBezTo>
                <a:cubicBezTo>
                  <a:pt x="187" y="905"/>
                  <a:pt x="187" y="905"/>
                  <a:pt x="187" y="904"/>
                </a:cubicBezTo>
                <a:cubicBezTo>
                  <a:pt x="187" y="904"/>
                  <a:pt x="187" y="904"/>
                  <a:pt x="187" y="904"/>
                </a:cubicBezTo>
                <a:cubicBezTo>
                  <a:pt x="186" y="902"/>
                  <a:pt x="187" y="899"/>
                  <a:pt x="187" y="897"/>
                </a:cubicBezTo>
                <a:cubicBezTo>
                  <a:pt x="187" y="897"/>
                  <a:pt x="187" y="897"/>
                  <a:pt x="187" y="897"/>
                </a:cubicBezTo>
                <a:cubicBezTo>
                  <a:pt x="187" y="897"/>
                  <a:pt x="187" y="897"/>
                  <a:pt x="187" y="897"/>
                </a:cubicBezTo>
                <a:cubicBezTo>
                  <a:pt x="187" y="897"/>
                  <a:pt x="187" y="897"/>
                  <a:pt x="187" y="897"/>
                </a:cubicBezTo>
                <a:cubicBezTo>
                  <a:pt x="187" y="899"/>
                  <a:pt x="187" y="902"/>
                  <a:pt x="187" y="904"/>
                </a:cubicBezTo>
                <a:cubicBezTo>
                  <a:pt x="187" y="904"/>
                  <a:pt x="187" y="904"/>
                  <a:pt x="187" y="904"/>
                </a:cubicBezTo>
                <a:cubicBezTo>
                  <a:pt x="187" y="904"/>
                  <a:pt x="188" y="904"/>
                  <a:pt x="188" y="904"/>
                </a:cubicBezTo>
                <a:cubicBezTo>
                  <a:pt x="188" y="904"/>
                  <a:pt x="188" y="904"/>
                  <a:pt x="188" y="904"/>
                </a:cubicBezTo>
                <a:cubicBezTo>
                  <a:pt x="188" y="904"/>
                  <a:pt x="188" y="904"/>
                  <a:pt x="188" y="904"/>
                </a:cubicBezTo>
                <a:cubicBezTo>
                  <a:pt x="188" y="902"/>
                  <a:pt x="188" y="901"/>
                  <a:pt x="188" y="900"/>
                </a:cubicBezTo>
                <a:cubicBezTo>
                  <a:pt x="188" y="900"/>
                  <a:pt x="188" y="900"/>
                  <a:pt x="188" y="900"/>
                </a:cubicBezTo>
                <a:cubicBezTo>
                  <a:pt x="188" y="900"/>
                  <a:pt x="187" y="899"/>
                  <a:pt x="187" y="899"/>
                </a:cubicBezTo>
                <a:cubicBezTo>
                  <a:pt x="188" y="898"/>
                  <a:pt x="188" y="898"/>
                  <a:pt x="188" y="898"/>
                </a:cubicBezTo>
                <a:cubicBezTo>
                  <a:pt x="188" y="898"/>
                  <a:pt x="188" y="898"/>
                  <a:pt x="188" y="898"/>
                </a:cubicBezTo>
                <a:cubicBezTo>
                  <a:pt x="188" y="898"/>
                  <a:pt x="188" y="897"/>
                  <a:pt x="188" y="897"/>
                </a:cubicBezTo>
                <a:cubicBezTo>
                  <a:pt x="188" y="897"/>
                  <a:pt x="188" y="897"/>
                  <a:pt x="188" y="897"/>
                </a:cubicBezTo>
                <a:cubicBezTo>
                  <a:pt x="188" y="897"/>
                  <a:pt x="188" y="897"/>
                  <a:pt x="188" y="897"/>
                </a:cubicBezTo>
                <a:cubicBezTo>
                  <a:pt x="187" y="896"/>
                  <a:pt x="189" y="895"/>
                  <a:pt x="187" y="894"/>
                </a:cubicBezTo>
                <a:cubicBezTo>
                  <a:pt x="188" y="894"/>
                  <a:pt x="188" y="894"/>
                  <a:pt x="188" y="893"/>
                </a:cubicBezTo>
                <a:cubicBezTo>
                  <a:pt x="188" y="893"/>
                  <a:pt x="188" y="893"/>
                  <a:pt x="188" y="893"/>
                </a:cubicBezTo>
                <a:cubicBezTo>
                  <a:pt x="188" y="893"/>
                  <a:pt x="188" y="893"/>
                  <a:pt x="188" y="893"/>
                </a:cubicBezTo>
                <a:cubicBezTo>
                  <a:pt x="188" y="891"/>
                  <a:pt x="188" y="888"/>
                  <a:pt x="188" y="886"/>
                </a:cubicBezTo>
                <a:cubicBezTo>
                  <a:pt x="188" y="884"/>
                  <a:pt x="188" y="882"/>
                  <a:pt x="188" y="880"/>
                </a:cubicBezTo>
                <a:cubicBezTo>
                  <a:pt x="187" y="879"/>
                  <a:pt x="187" y="879"/>
                  <a:pt x="188" y="878"/>
                </a:cubicBezTo>
                <a:cubicBezTo>
                  <a:pt x="188" y="878"/>
                  <a:pt x="188" y="878"/>
                  <a:pt x="188" y="878"/>
                </a:cubicBezTo>
                <a:cubicBezTo>
                  <a:pt x="188" y="878"/>
                  <a:pt x="188" y="878"/>
                  <a:pt x="188" y="878"/>
                </a:cubicBezTo>
                <a:cubicBezTo>
                  <a:pt x="188" y="877"/>
                  <a:pt x="188" y="877"/>
                  <a:pt x="188" y="877"/>
                </a:cubicBezTo>
                <a:cubicBezTo>
                  <a:pt x="188" y="876"/>
                  <a:pt x="188" y="875"/>
                  <a:pt x="188" y="874"/>
                </a:cubicBezTo>
                <a:cubicBezTo>
                  <a:pt x="188" y="874"/>
                  <a:pt x="188" y="874"/>
                  <a:pt x="188" y="874"/>
                </a:cubicBezTo>
                <a:cubicBezTo>
                  <a:pt x="186" y="872"/>
                  <a:pt x="188" y="871"/>
                  <a:pt x="187" y="869"/>
                </a:cubicBezTo>
                <a:cubicBezTo>
                  <a:pt x="187" y="869"/>
                  <a:pt x="187" y="869"/>
                  <a:pt x="188" y="868"/>
                </a:cubicBezTo>
                <a:cubicBezTo>
                  <a:pt x="188" y="868"/>
                  <a:pt x="188" y="868"/>
                  <a:pt x="188" y="868"/>
                </a:cubicBezTo>
                <a:cubicBezTo>
                  <a:pt x="188" y="868"/>
                  <a:pt x="188" y="867"/>
                  <a:pt x="188" y="867"/>
                </a:cubicBezTo>
                <a:cubicBezTo>
                  <a:pt x="188" y="867"/>
                  <a:pt x="188" y="866"/>
                  <a:pt x="188" y="866"/>
                </a:cubicBezTo>
                <a:cubicBezTo>
                  <a:pt x="188" y="866"/>
                  <a:pt x="188" y="866"/>
                  <a:pt x="188" y="866"/>
                </a:cubicBezTo>
                <a:cubicBezTo>
                  <a:pt x="187" y="866"/>
                  <a:pt x="187" y="866"/>
                  <a:pt x="187" y="866"/>
                </a:cubicBezTo>
                <a:cubicBezTo>
                  <a:pt x="188" y="865"/>
                  <a:pt x="187" y="864"/>
                  <a:pt x="187" y="864"/>
                </a:cubicBezTo>
                <a:cubicBezTo>
                  <a:pt x="187" y="864"/>
                  <a:pt x="187" y="864"/>
                  <a:pt x="187" y="864"/>
                </a:cubicBezTo>
                <a:cubicBezTo>
                  <a:pt x="187" y="864"/>
                  <a:pt x="187" y="864"/>
                  <a:pt x="186" y="864"/>
                </a:cubicBezTo>
                <a:cubicBezTo>
                  <a:pt x="186" y="863"/>
                  <a:pt x="186" y="863"/>
                  <a:pt x="186" y="862"/>
                </a:cubicBezTo>
                <a:cubicBezTo>
                  <a:pt x="186" y="862"/>
                  <a:pt x="186" y="862"/>
                  <a:pt x="186" y="862"/>
                </a:cubicBezTo>
                <a:cubicBezTo>
                  <a:pt x="186" y="862"/>
                  <a:pt x="186" y="862"/>
                  <a:pt x="186" y="862"/>
                </a:cubicBezTo>
                <a:cubicBezTo>
                  <a:pt x="186" y="862"/>
                  <a:pt x="187" y="862"/>
                  <a:pt x="187" y="862"/>
                </a:cubicBezTo>
                <a:cubicBezTo>
                  <a:pt x="186" y="862"/>
                  <a:pt x="186" y="863"/>
                  <a:pt x="187" y="864"/>
                </a:cubicBezTo>
                <a:cubicBezTo>
                  <a:pt x="187" y="864"/>
                  <a:pt x="187" y="864"/>
                  <a:pt x="187" y="864"/>
                </a:cubicBezTo>
                <a:cubicBezTo>
                  <a:pt x="187" y="864"/>
                  <a:pt x="187" y="864"/>
                  <a:pt x="187" y="863"/>
                </a:cubicBezTo>
                <a:cubicBezTo>
                  <a:pt x="187" y="863"/>
                  <a:pt x="187" y="862"/>
                  <a:pt x="188" y="862"/>
                </a:cubicBezTo>
                <a:cubicBezTo>
                  <a:pt x="187" y="859"/>
                  <a:pt x="187" y="856"/>
                  <a:pt x="187" y="853"/>
                </a:cubicBezTo>
                <a:cubicBezTo>
                  <a:pt x="187" y="853"/>
                  <a:pt x="187" y="853"/>
                  <a:pt x="187" y="853"/>
                </a:cubicBezTo>
                <a:cubicBezTo>
                  <a:pt x="187" y="853"/>
                  <a:pt x="187" y="853"/>
                  <a:pt x="187" y="853"/>
                </a:cubicBezTo>
                <a:cubicBezTo>
                  <a:pt x="186" y="854"/>
                  <a:pt x="186" y="854"/>
                  <a:pt x="186" y="855"/>
                </a:cubicBezTo>
                <a:cubicBezTo>
                  <a:pt x="186" y="855"/>
                  <a:pt x="186" y="856"/>
                  <a:pt x="186" y="856"/>
                </a:cubicBezTo>
                <a:cubicBezTo>
                  <a:pt x="186" y="856"/>
                  <a:pt x="186" y="856"/>
                  <a:pt x="186" y="856"/>
                </a:cubicBezTo>
                <a:cubicBezTo>
                  <a:pt x="186" y="856"/>
                  <a:pt x="186" y="856"/>
                  <a:pt x="186" y="856"/>
                </a:cubicBezTo>
                <a:cubicBezTo>
                  <a:pt x="186" y="856"/>
                  <a:pt x="186" y="855"/>
                  <a:pt x="186" y="855"/>
                </a:cubicBezTo>
                <a:cubicBezTo>
                  <a:pt x="186" y="854"/>
                  <a:pt x="186" y="853"/>
                  <a:pt x="186" y="853"/>
                </a:cubicBezTo>
                <a:cubicBezTo>
                  <a:pt x="186" y="853"/>
                  <a:pt x="186" y="852"/>
                  <a:pt x="186" y="852"/>
                </a:cubicBezTo>
                <a:cubicBezTo>
                  <a:pt x="186" y="852"/>
                  <a:pt x="186" y="852"/>
                  <a:pt x="186" y="852"/>
                </a:cubicBezTo>
                <a:cubicBezTo>
                  <a:pt x="186" y="852"/>
                  <a:pt x="186" y="852"/>
                  <a:pt x="186" y="852"/>
                </a:cubicBezTo>
                <a:cubicBezTo>
                  <a:pt x="186" y="852"/>
                  <a:pt x="186" y="852"/>
                  <a:pt x="186" y="852"/>
                </a:cubicBezTo>
                <a:cubicBezTo>
                  <a:pt x="186" y="851"/>
                  <a:pt x="186" y="852"/>
                  <a:pt x="186" y="852"/>
                </a:cubicBezTo>
                <a:cubicBezTo>
                  <a:pt x="186" y="852"/>
                  <a:pt x="186" y="852"/>
                  <a:pt x="186" y="852"/>
                </a:cubicBezTo>
                <a:cubicBezTo>
                  <a:pt x="187" y="852"/>
                  <a:pt x="187" y="852"/>
                  <a:pt x="187" y="852"/>
                </a:cubicBezTo>
                <a:cubicBezTo>
                  <a:pt x="187" y="852"/>
                  <a:pt x="187" y="852"/>
                  <a:pt x="187" y="852"/>
                </a:cubicBezTo>
                <a:cubicBezTo>
                  <a:pt x="187" y="850"/>
                  <a:pt x="187" y="848"/>
                  <a:pt x="187" y="845"/>
                </a:cubicBezTo>
                <a:cubicBezTo>
                  <a:pt x="187" y="845"/>
                  <a:pt x="187" y="845"/>
                  <a:pt x="187" y="845"/>
                </a:cubicBezTo>
                <a:cubicBezTo>
                  <a:pt x="187" y="845"/>
                  <a:pt x="187" y="845"/>
                  <a:pt x="187" y="845"/>
                </a:cubicBezTo>
                <a:cubicBezTo>
                  <a:pt x="186" y="845"/>
                  <a:pt x="187" y="844"/>
                  <a:pt x="187" y="844"/>
                </a:cubicBezTo>
                <a:cubicBezTo>
                  <a:pt x="187" y="844"/>
                  <a:pt x="187" y="844"/>
                  <a:pt x="187" y="844"/>
                </a:cubicBezTo>
                <a:cubicBezTo>
                  <a:pt x="187" y="843"/>
                  <a:pt x="187" y="843"/>
                  <a:pt x="187" y="843"/>
                </a:cubicBezTo>
                <a:cubicBezTo>
                  <a:pt x="188" y="842"/>
                  <a:pt x="187" y="841"/>
                  <a:pt x="186" y="841"/>
                </a:cubicBezTo>
                <a:cubicBezTo>
                  <a:pt x="187" y="841"/>
                  <a:pt x="187" y="840"/>
                  <a:pt x="187" y="840"/>
                </a:cubicBezTo>
                <a:cubicBezTo>
                  <a:pt x="187" y="839"/>
                  <a:pt x="187" y="837"/>
                  <a:pt x="187" y="835"/>
                </a:cubicBezTo>
                <a:cubicBezTo>
                  <a:pt x="187" y="833"/>
                  <a:pt x="187" y="830"/>
                  <a:pt x="187" y="828"/>
                </a:cubicBezTo>
                <a:cubicBezTo>
                  <a:pt x="186" y="828"/>
                  <a:pt x="186" y="828"/>
                  <a:pt x="186" y="828"/>
                </a:cubicBezTo>
                <a:cubicBezTo>
                  <a:pt x="185" y="827"/>
                  <a:pt x="185" y="827"/>
                  <a:pt x="185" y="826"/>
                </a:cubicBezTo>
                <a:cubicBezTo>
                  <a:pt x="185" y="825"/>
                  <a:pt x="185" y="825"/>
                  <a:pt x="185" y="825"/>
                </a:cubicBezTo>
                <a:cubicBezTo>
                  <a:pt x="185" y="824"/>
                  <a:pt x="185" y="824"/>
                  <a:pt x="185" y="824"/>
                </a:cubicBezTo>
                <a:cubicBezTo>
                  <a:pt x="185" y="824"/>
                  <a:pt x="185" y="824"/>
                  <a:pt x="185" y="824"/>
                </a:cubicBezTo>
                <a:cubicBezTo>
                  <a:pt x="185" y="824"/>
                  <a:pt x="185" y="824"/>
                  <a:pt x="185" y="824"/>
                </a:cubicBezTo>
                <a:cubicBezTo>
                  <a:pt x="186" y="825"/>
                  <a:pt x="186" y="825"/>
                  <a:pt x="186" y="826"/>
                </a:cubicBezTo>
                <a:cubicBezTo>
                  <a:pt x="186" y="827"/>
                  <a:pt x="186" y="827"/>
                  <a:pt x="186" y="828"/>
                </a:cubicBezTo>
                <a:cubicBezTo>
                  <a:pt x="186" y="828"/>
                  <a:pt x="186" y="827"/>
                  <a:pt x="186" y="827"/>
                </a:cubicBezTo>
                <a:cubicBezTo>
                  <a:pt x="186" y="826"/>
                  <a:pt x="186" y="824"/>
                  <a:pt x="186" y="822"/>
                </a:cubicBezTo>
                <a:cubicBezTo>
                  <a:pt x="186" y="821"/>
                  <a:pt x="186" y="819"/>
                  <a:pt x="186" y="818"/>
                </a:cubicBezTo>
                <a:cubicBezTo>
                  <a:pt x="186" y="818"/>
                  <a:pt x="186" y="818"/>
                  <a:pt x="186" y="818"/>
                </a:cubicBezTo>
                <a:cubicBezTo>
                  <a:pt x="185" y="819"/>
                  <a:pt x="185" y="820"/>
                  <a:pt x="185" y="820"/>
                </a:cubicBezTo>
                <a:cubicBezTo>
                  <a:pt x="185" y="821"/>
                  <a:pt x="185" y="821"/>
                  <a:pt x="185" y="822"/>
                </a:cubicBezTo>
                <a:cubicBezTo>
                  <a:pt x="185" y="822"/>
                  <a:pt x="185" y="822"/>
                  <a:pt x="185" y="822"/>
                </a:cubicBezTo>
                <a:cubicBezTo>
                  <a:pt x="185" y="822"/>
                  <a:pt x="185" y="822"/>
                  <a:pt x="185" y="822"/>
                </a:cubicBezTo>
                <a:cubicBezTo>
                  <a:pt x="185" y="821"/>
                  <a:pt x="185" y="821"/>
                  <a:pt x="185" y="820"/>
                </a:cubicBezTo>
                <a:cubicBezTo>
                  <a:pt x="185" y="820"/>
                  <a:pt x="185" y="819"/>
                  <a:pt x="185" y="818"/>
                </a:cubicBezTo>
                <a:cubicBezTo>
                  <a:pt x="185" y="818"/>
                  <a:pt x="185" y="818"/>
                  <a:pt x="185" y="818"/>
                </a:cubicBezTo>
                <a:cubicBezTo>
                  <a:pt x="185" y="818"/>
                  <a:pt x="185" y="818"/>
                  <a:pt x="185" y="818"/>
                </a:cubicBezTo>
                <a:cubicBezTo>
                  <a:pt x="185" y="818"/>
                  <a:pt x="185" y="818"/>
                  <a:pt x="185" y="818"/>
                </a:cubicBezTo>
                <a:cubicBezTo>
                  <a:pt x="186" y="818"/>
                  <a:pt x="186" y="818"/>
                  <a:pt x="186" y="818"/>
                </a:cubicBezTo>
                <a:cubicBezTo>
                  <a:pt x="186" y="818"/>
                  <a:pt x="186" y="818"/>
                  <a:pt x="186" y="818"/>
                </a:cubicBezTo>
                <a:cubicBezTo>
                  <a:pt x="186" y="817"/>
                  <a:pt x="186" y="817"/>
                  <a:pt x="186" y="817"/>
                </a:cubicBezTo>
                <a:cubicBezTo>
                  <a:pt x="186" y="817"/>
                  <a:pt x="186" y="816"/>
                  <a:pt x="186" y="815"/>
                </a:cubicBezTo>
                <a:cubicBezTo>
                  <a:pt x="186" y="814"/>
                  <a:pt x="186" y="813"/>
                  <a:pt x="186" y="812"/>
                </a:cubicBezTo>
                <a:cubicBezTo>
                  <a:pt x="186" y="812"/>
                  <a:pt x="186" y="812"/>
                  <a:pt x="186" y="812"/>
                </a:cubicBezTo>
                <a:cubicBezTo>
                  <a:pt x="184" y="808"/>
                  <a:pt x="186" y="804"/>
                  <a:pt x="185" y="800"/>
                </a:cubicBezTo>
                <a:close/>
                <a:moveTo>
                  <a:pt x="184" y="795"/>
                </a:moveTo>
                <a:cubicBezTo>
                  <a:pt x="184" y="796"/>
                  <a:pt x="184" y="797"/>
                  <a:pt x="184" y="798"/>
                </a:cubicBezTo>
                <a:cubicBezTo>
                  <a:pt x="184" y="798"/>
                  <a:pt x="184" y="798"/>
                  <a:pt x="184" y="798"/>
                </a:cubicBezTo>
                <a:cubicBezTo>
                  <a:pt x="184" y="799"/>
                  <a:pt x="184" y="799"/>
                  <a:pt x="184" y="799"/>
                </a:cubicBezTo>
                <a:cubicBezTo>
                  <a:pt x="184" y="799"/>
                  <a:pt x="184" y="799"/>
                  <a:pt x="185" y="799"/>
                </a:cubicBezTo>
                <a:cubicBezTo>
                  <a:pt x="185" y="798"/>
                  <a:pt x="185" y="796"/>
                  <a:pt x="184" y="795"/>
                </a:cubicBezTo>
                <a:close/>
                <a:moveTo>
                  <a:pt x="184" y="790"/>
                </a:moveTo>
                <a:cubicBezTo>
                  <a:pt x="184" y="791"/>
                  <a:pt x="184" y="792"/>
                  <a:pt x="184" y="793"/>
                </a:cubicBezTo>
                <a:cubicBezTo>
                  <a:pt x="184" y="792"/>
                  <a:pt x="185" y="791"/>
                  <a:pt x="184" y="790"/>
                </a:cubicBezTo>
                <a:close/>
                <a:moveTo>
                  <a:pt x="186" y="842"/>
                </a:moveTo>
                <a:cubicBezTo>
                  <a:pt x="186" y="842"/>
                  <a:pt x="186" y="843"/>
                  <a:pt x="186" y="843"/>
                </a:cubicBezTo>
                <a:cubicBezTo>
                  <a:pt x="186" y="843"/>
                  <a:pt x="186" y="843"/>
                  <a:pt x="186" y="843"/>
                </a:cubicBezTo>
                <a:cubicBezTo>
                  <a:pt x="186" y="843"/>
                  <a:pt x="186" y="844"/>
                  <a:pt x="186" y="844"/>
                </a:cubicBezTo>
                <a:cubicBezTo>
                  <a:pt x="186" y="844"/>
                  <a:pt x="186" y="844"/>
                  <a:pt x="186" y="844"/>
                </a:cubicBezTo>
                <a:cubicBezTo>
                  <a:pt x="186" y="845"/>
                  <a:pt x="186" y="845"/>
                  <a:pt x="186" y="845"/>
                </a:cubicBezTo>
                <a:cubicBezTo>
                  <a:pt x="186" y="846"/>
                  <a:pt x="186" y="846"/>
                  <a:pt x="186" y="846"/>
                </a:cubicBezTo>
                <a:cubicBezTo>
                  <a:pt x="186" y="847"/>
                  <a:pt x="186" y="847"/>
                  <a:pt x="186" y="847"/>
                </a:cubicBezTo>
                <a:cubicBezTo>
                  <a:pt x="186" y="847"/>
                  <a:pt x="186" y="847"/>
                  <a:pt x="186" y="847"/>
                </a:cubicBezTo>
                <a:cubicBezTo>
                  <a:pt x="186" y="847"/>
                  <a:pt x="186" y="847"/>
                  <a:pt x="186" y="847"/>
                </a:cubicBezTo>
                <a:cubicBezTo>
                  <a:pt x="186" y="847"/>
                  <a:pt x="186" y="847"/>
                  <a:pt x="186" y="846"/>
                </a:cubicBezTo>
                <a:cubicBezTo>
                  <a:pt x="186" y="846"/>
                  <a:pt x="186" y="846"/>
                  <a:pt x="186" y="845"/>
                </a:cubicBezTo>
                <a:cubicBezTo>
                  <a:pt x="186" y="845"/>
                  <a:pt x="186" y="845"/>
                  <a:pt x="186" y="845"/>
                </a:cubicBezTo>
                <a:cubicBezTo>
                  <a:pt x="186" y="845"/>
                  <a:pt x="186" y="845"/>
                  <a:pt x="186" y="845"/>
                </a:cubicBezTo>
                <a:cubicBezTo>
                  <a:pt x="186" y="845"/>
                  <a:pt x="186" y="845"/>
                  <a:pt x="186" y="844"/>
                </a:cubicBezTo>
                <a:cubicBezTo>
                  <a:pt x="186" y="844"/>
                  <a:pt x="186" y="844"/>
                  <a:pt x="186" y="844"/>
                </a:cubicBezTo>
                <a:cubicBezTo>
                  <a:pt x="186" y="844"/>
                  <a:pt x="186" y="844"/>
                  <a:pt x="186" y="844"/>
                </a:cubicBezTo>
                <a:cubicBezTo>
                  <a:pt x="186" y="844"/>
                  <a:pt x="186" y="844"/>
                  <a:pt x="186" y="844"/>
                </a:cubicBezTo>
                <a:cubicBezTo>
                  <a:pt x="186" y="844"/>
                  <a:pt x="186" y="844"/>
                  <a:pt x="186" y="844"/>
                </a:cubicBezTo>
                <a:cubicBezTo>
                  <a:pt x="186" y="844"/>
                  <a:pt x="186" y="844"/>
                  <a:pt x="186" y="844"/>
                </a:cubicBezTo>
                <a:cubicBezTo>
                  <a:pt x="186" y="844"/>
                  <a:pt x="186" y="844"/>
                  <a:pt x="186" y="844"/>
                </a:cubicBezTo>
                <a:cubicBezTo>
                  <a:pt x="186" y="843"/>
                  <a:pt x="186" y="843"/>
                  <a:pt x="186" y="843"/>
                </a:cubicBezTo>
                <a:cubicBezTo>
                  <a:pt x="186" y="843"/>
                  <a:pt x="186" y="843"/>
                  <a:pt x="186" y="843"/>
                </a:cubicBezTo>
                <a:cubicBezTo>
                  <a:pt x="186" y="842"/>
                  <a:pt x="186" y="842"/>
                  <a:pt x="186" y="842"/>
                </a:cubicBezTo>
                <a:cubicBezTo>
                  <a:pt x="186" y="842"/>
                  <a:pt x="186" y="842"/>
                  <a:pt x="186" y="842"/>
                </a:cubicBezTo>
                <a:close/>
                <a:moveTo>
                  <a:pt x="9" y="151"/>
                </a:moveTo>
                <a:cubicBezTo>
                  <a:pt x="9" y="142"/>
                  <a:pt x="11" y="134"/>
                  <a:pt x="11" y="125"/>
                </a:cubicBezTo>
                <a:cubicBezTo>
                  <a:pt x="11" y="125"/>
                  <a:pt x="12" y="124"/>
                  <a:pt x="12" y="124"/>
                </a:cubicBezTo>
                <a:cubicBezTo>
                  <a:pt x="13" y="117"/>
                  <a:pt x="13" y="110"/>
                  <a:pt x="13" y="103"/>
                </a:cubicBezTo>
                <a:cubicBezTo>
                  <a:pt x="14" y="103"/>
                  <a:pt x="15" y="103"/>
                  <a:pt x="15" y="102"/>
                </a:cubicBezTo>
                <a:cubicBezTo>
                  <a:pt x="16" y="102"/>
                  <a:pt x="16" y="101"/>
                  <a:pt x="16" y="101"/>
                </a:cubicBezTo>
                <a:cubicBezTo>
                  <a:pt x="16" y="92"/>
                  <a:pt x="17" y="84"/>
                  <a:pt x="16" y="75"/>
                </a:cubicBezTo>
                <a:cubicBezTo>
                  <a:pt x="16" y="75"/>
                  <a:pt x="17" y="74"/>
                  <a:pt x="17" y="74"/>
                </a:cubicBezTo>
                <a:cubicBezTo>
                  <a:pt x="17" y="71"/>
                  <a:pt x="18" y="68"/>
                  <a:pt x="18" y="64"/>
                </a:cubicBezTo>
                <a:cubicBezTo>
                  <a:pt x="18" y="64"/>
                  <a:pt x="18" y="63"/>
                  <a:pt x="18" y="63"/>
                </a:cubicBezTo>
                <a:cubicBezTo>
                  <a:pt x="18" y="60"/>
                  <a:pt x="18" y="58"/>
                  <a:pt x="18" y="55"/>
                </a:cubicBezTo>
                <a:cubicBezTo>
                  <a:pt x="18" y="48"/>
                  <a:pt x="18" y="41"/>
                  <a:pt x="18" y="34"/>
                </a:cubicBezTo>
                <a:cubicBezTo>
                  <a:pt x="18" y="34"/>
                  <a:pt x="18" y="34"/>
                  <a:pt x="18" y="34"/>
                </a:cubicBezTo>
                <a:cubicBezTo>
                  <a:pt x="19" y="34"/>
                  <a:pt x="19" y="34"/>
                  <a:pt x="19" y="34"/>
                </a:cubicBezTo>
                <a:cubicBezTo>
                  <a:pt x="20" y="34"/>
                  <a:pt x="19" y="33"/>
                  <a:pt x="20" y="32"/>
                </a:cubicBezTo>
                <a:cubicBezTo>
                  <a:pt x="20" y="31"/>
                  <a:pt x="21" y="32"/>
                  <a:pt x="21" y="32"/>
                </a:cubicBezTo>
                <a:cubicBezTo>
                  <a:pt x="22" y="26"/>
                  <a:pt x="21" y="20"/>
                  <a:pt x="21" y="14"/>
                </a:cubicBezTo>
                <a:cubicBezTo>
                  <a:pt x="21" y="14"/>
                  <a:pt x="21" y="14"/>
                  <a:pt x="21" y="14"/>
                </a:cubicBezTo>
                <a:cubicBezTo>
                  <a:pt x="21" y="14"/>
                  <a:pt x="21" y="14"/>
                  <a:pt x="21" y="14"/>
                </a:cubicBezTo>
                <a:cubicBezTo>
                  <a:pt x="24" y="14"/>
                  <a:pt x="26" y="14"/>
                  <a:pt x="28" y="14"/>
                </a:cubicBezTo>
                <a:cubicBezTo>
                  <a:pt x="32" y="12"/>
                  <a:pt x="36" y="14"/>
                  <a:pt x="39" y="15"/>
                </a:cubicBezTo>
                <a:cubicBezTo>
                  <a:pt x="40" y="15"/>
                  <a:pt x="41" y="14"/>
                  <a:pt x="41" y="14"/>
                </a:cubicBezTo>
                <a:cubicBezTo>
                  <a:pt x="42" y="20"/>
                  <a:pt x="42" y="26"/>
                  <a:pt x="43" y="33"/>
                </a:cubicBezTo>
                <a:cubicBezTo>
                  <a:pt x="44" y="33"/>
                  <a:pt x="44" y="35"/>
                  <a:pt x="45" y="36"/>
                </a:cubicBezTo>
                <a:cubicBezTo>
                  <a:pt x="45" y="37"/>
                  <a:pt x="45" y="37"/>
                  <a:pt x="45" y="37"/>
                </a:cubicBezTo>
                <a:cubicBezTo>
                  <a:pt x="45" y="37"/>
                  <a:pt x="45" y="37"/>
                  <a:pt x="45" y="37"/>
                </a:cubicBezTo>
                <a:cubicBezTo>
                  <a:pt x="45" y="37"/>
                  <a:pt x="45" y="37"/>
                  <a:pt x="45" y="37"/>
                </a:cubicBezTo>
                <a:cubicBezTo>
                  <a:pt x="45" y="37"/>
                  <a:pt x="46" y="37"/>
                  <a:pt x="46" y="37"/>
                </a:cubicBezTo>
                <a:cubicBezTo>
                  <a:pt x="46" y="37"/>
                  <a:pt x="46" y="37"/>
                  <a:pt x="46" y="36"/>
                </a:cubicBezTo>
                <a:cubicBezTo>
                  <a:pt x="46" y="36"/>
                  <a:pt x="46" y="36"/>
                  <a:pt x="46" y="36"/>
                </a:cubicBezTo>
                <a:cubicBezTo>
                  <a:pt x="46" y="36"/>
                  <a:pt x="45" y="36"/>
                  <a:pt x="45" y="36"/>
                </a:cubicBezTo>
                <a:cubicBezTo>
                  <a:pt x="46" y="36"/>
                  <a:pt x="46" y="36"/>
                  <a:pt x="46" y="36"/>
                </a:cubicBezTo>
                <a:cubicBezTo>
                  <a:pt x="46" y="36"/>
                  <a:pt x="46" y="36"/>
                  <a:pt x="46" y="36"/>
                </a:cubicBezTo>
                <a:cubicBezTo>
                  <a:pt x="46" y="36"/>
                  <a:pt x="46" y="36"/>
                  <a:pt x="46" y="36"/>
                </a:cubicBezTo>
                <a:cubicBezTo>
                  <a:pt x="45" y="36"/>
                  <a:pt x="45" y="36"/>
                  <a:pt x="45" y="36"/>
                </a:cubicBezTo>
                <a:cubicBezTo>
                  <a:pt x="45" y="35"/>
                  <a:pt x="46" y="36"/>
                  <a:pt x="46" y="35"/>
                </a:cubicBezTo>
                <a:cubicBezTo>
                  <a:pt x="46" y="35"/>
                  <a:pt x="47" y="36"/>
                  <a:pt x="46" y="36"/>
                </a:cubicBezTo>
                <a:cubicBezTo>
                  <a:pt x="46" y="36"/>
                  <a:pt x="46" y="36"/>
                  <a:pt x="46" y="36"/>
                </a:cubicBezTo>
                <a:cubicBezTo>
                  <a:pt x="46" y="37"/>
                  <a:pt x="46" y="37"/>
                  <a:pt x="46" y="38"/>
                </a:cubicBezTo>
                <a:cubicBezTo>
                  <a:pt x="47" y="37"/>
                  <a:pt x="47" y="37"/>
                  <a:pt x="47" y="37"/>
                </a:cubicBezTo>
                <a:cubicBezTo>
                  <a:pt x="47" y="38"/>
                  <a:pt x="47" y="39"/>
                  <a:pt x="47" y="39"/>
                </a:cubicBezTo>
                <a:cubicBezTo>
                  <a:pt x="48" y="40"/>
                  <a:pt x="47" y="39"/>
                  <a:pt x="48" y="39"/>
                </a:cubicBezTo>
                <a:cubicBezTo>
                  <a:pt x="48" y="40"/>
                  <a:pt x="49" y="41"/>
                  <a:pt x="49" y="41"/>
                </a:cubicBezTo>
                <a:cubicBezTo>
                  <a:pt x="49" y="42"/>
                  <a:pt x="49" y="42"/>
                  <a:pt x="49" y="43"/>
                </a:cubicBezTo>
                <a:cubicBezTo>
                  <a:pt x="50" y="43"/>
                  <a:pt x="50" y="42"/>
                  <a:pt x="50" y="42"/>
                </a:cubicBezTo>
                <a:cubicBezTo>
                  <a:pt x="51" y="42"/>
                  <a:pt x="51" y="42"/>
                  <a:pt x="52" y="41"/>
                </a:cubicBezTo>
                <a:cubicBezTo>
                  <a:pt x="53" y="40"/>
                  <a:pt x="52" y="40"/>
                  <a:pt x="52" y="39"/>
                </a:cubicBezTo>
                <a:cubicBezTo>
                  <a:pt x="53" y="38"/>
                  <a:pt x="53" y="38"/>
                  <a:pt x="54" y="39"/>
                </a:cubicBezTo>
                <a:cubicBezTo>
                  <a:pt x="54" y="38"/>
                  <a:pt x="55" y="35"/>
                  <a:pt x="55" y="36"/>
                </a:cubicBezTo>
                <a:cubicBezTo>
                  <a:pt x="55" y="36"/>
                  <a:pt x="56" y="34"/>
                  <a:pt x="56" y="36"/>
                </a:cubicBezTo>
                <a:cubicBezTo>
                  <a:pt x="57" y="36"/>
                  <a:pt x="56" y="35"/>
                  <a:pt x="56" y="34"/>
                </a:cubicBezTo>
                <a:cubicBezTo>
                  <a:pt x="56" y="34"/>
                  <a:pt x="56" y="34"/>
                  <a:pt x="56" y="34"/>
                </a:cubicBezTo>
                <a:cubicBezTo>
                  <a:pt x="56" y="34"/>
                  <a:pt x="56" y="34"/>
                  <a:pt x="56" y="34"/>
                </a:cubicBezTo>
                <a:cubicBezTo>
                  <a:pt x="56" y="34"/>
                  <a:pt x="56" y="34"/>
                  <a:pt x="56" y="34"/>
                </a:cubicBezTo>
                <a:cubicBezTo>
                  <a:pt x="56" y="33"/>
                  <a:pt x="57" y="34"/>
                  <a:pt x="57" y="34"/>
                </a:cubicBezTo>
                <a:cubicBezTo>
                  <a:pt x="57" y="34"/>
                  <a:pt x="57" y="34"/>
                  <a:pt x="57" y="35"/>
                </a:cubicBezTo>
                <a:cubicBezTo>
                  <a:pt x="57" y="35"/>
                  <a:pt x="57" y="35"/>
                  <a:pt x="57" y="35"/>
                </a:cubicBezTo>
                <a:cubicBezTo>
                  <a:pt x="58" y="35"/>
                  <a:pt x="57" y="36"/>
                  <a:pt x="58" y="36"/>
                </a:cubicBezTo>
                <a:cubicBezTo>
                  <a:pt x="59" y="37"/>
                  <a:pt x="58" y="36"/>
                  <a:pt x="59" y="37"/>
                </a:cubicBezTo>
                <a:cubicBezTo>
                  <a:pt x="62" y="33"/>
                  <a:pt x="59" y="28"/>
                  <a:pt x="61" y="24"/>
                </a:cubicBezTo>
                <a:cubicBezTo>
                  <a:pt x="61" y="22"/>
                  <a:pt x="60" y="20"/>
                  <a:pt x="61" y="17"/>
                </a:cubicBezTo>
                <a:cubicBezTo>
                  <a:pt x="61" y="18"/>
                  <a:pt x="61" y="18"/>
                  <a:pt x="61" y="18"/>
                </a:cubicBezTo>
                <a:cubicBezTo>
                  <a:pt x="61" y="17"/>
                  <a:pt x="61" y="17"/>
                  <a:pt x="61" y="17"/>
                </a:cubicBezTo>
                <a:cubicBezTo>
                  <a:pt x="61" y="17"/>
                  <a:pt x="61" y="17"/>
                  <a:pt x="62" y="18"/>
                </a:cubicBezTo>
                <a:cubicBezTo>
                  <a:pt x="63" y="15"/>
                  <a:pt x="61" y="12"/>
                  <a:pt x="62" y="9"/>
                </a:cubicBezTo>
                <a:cubicBezTo>
                  <a:pt x="62" y="9"/>
                  <a:pt x="62" y="9"/>
                  <a:pt x="62" y="9"/>
                </a:cubicBezTo>
                <a:cubicBezTo>
                  <a:pt x="62" y="9"/>
                  <a:pt x="62" y="9"/>
                  <a:pt x="62" y="9"/>
                </a:cubicBezTo>
                <a:cubicBezTo>
                  <a:pt x="62" y="7"/>
                  <a:pt x="62" y="5"/>
                  <a:pt x="62" y="4"/>
                </a:cubicBezTo>
                <a:cubicBezTo>
                  <a:pt x="62" y="3"/>
                  <a:pt x="62" y="1"/>
                  <a:pt x="61" y="0"/>
                </a:cubicBezTo>
                <a:cubicBezTo>
                  <a:pt x="61" y="0"/>
                  <a:pt x="61" y="0"/>
                  <a:pt x="61" y="0"/>
                </a:cubicBezTo>
                <a:cubicBezTo>
                  <a:pt x="62" y="0"/>
                  <a:pt x="62" y="0"/>
                  <a:pt x="62" y="0"/>
                </a:cubicBezTo>
                <a:cubicBezTo>
                  <a:pt x="62" y="0"/>
                  <a:pt x="62" y="0"/>
                  <a:pt x="62" y="0"/>
                </a:cubicBezTo>
                <a:cubicBezTo>
                  <a:pt x="62" y="1"/>
                  <a:pt x="62" y="3"/>
                  <a:pt x="62" y="4"/>
                </a:cubicBezTo>
                <a:cubicBezTo>
                  <a:pt x="63" y="5"/>
                  <a:pt x="63" y="7"/>
                  <a:pt x="63" y="8"/>
                </a:cubicBezTo>
                <a:cubicBezTo>
                  <a:pt x="63" y="8"/>
                  <a:pt x="63" y="8"/>
                  <a:pt x="63" y="8"/>
                </a:cubicBezTo>
                <a:cubicBezTo>
                  <a:pt x="64" y="13"/>
                  <a:pt x="63" y="16"/>
                  <a:pt x="64" y="20"/>
                </a:cubicBezTo>
                <a:cubicBezTo>
                  <a:pt x="65" y="21"/>
                  <a:pt x="65" y="19"/>
                  <a:pt x="65" y="19"/>
                </a:cubicBezTo>
                <a:cubicBezTo>
                  <a:pt x="65" y="19"/>
                  <a:pt x="65" y="19"/>
                  <a:pt x="65" y="19"/>
                </a:cubicBezTo>
                <a:cubicBezTo>
                  <a:pt x="65" y="18"/>
                  <a:pt x="65" y="17"/>
                  <a:pt x="65" y="16"/>
                </a:cubicBezTo>
                <a:cubicBezTo>
                  <a:pt x="65" y="15"/>
                  <a:pt x="65" y="13"/>
                  <a:pt x="65" y="11"/>
                </a:cubicBezTo>
                <a:cubicBezTo>
                  <a:pt x="65" y="11"/>
                  <a:pt x="65" y="11"/>
                  <a:pt x="65" y="11"/>
                </a:cubicBezTo>
                <a:cubicBezTo>
                  <a:pt x="65" y="11"/>
                  <a:pt x="65" y="11"/>
                  <a:pt x="65" y="11"/>
                </a:cubicBezTo>
                <a:cubicBezTo>
                  <a:pt x="65" y="11"/>
                  <a:pt x="65" y="11"/>
                  <a:pt x="65" y="11"/>
                </a:cubicBezTo>
                <a:cubicBezTo>
                  <a:pt x="65" y="13"/>
                  <a:pt x="65" y="15"/>
                  <a:pt x="65" y="16"/>
                </a:cubicBezTo>
                <a:cubicBezTo>
                  <a:pt x="66" y="17"/>
                  <a:pt x="66" y="18"/>
                  <a:pt x="66" y="19"/>
                </a:cubicBezTo>
                <a:cubicBezTo>
                  <a:pt x="66" y="19"/>
                  <a:pt x="66" y="19"/>
                  <a:pt x="66" y="19"/>
                </a:cubicBezTo>
                <a:cubicBezTo>
                  <a:pt x="66" y="20"/>
                  <a:pt x="67" y="22"/>
                  <a:pt x="66" y="24"/>
                </a:cubicBezTo>
                <a:cubicBezTo>
                  <a:pt x="67" y="24"/>
                  <a:pt x="67" y="25"/>
                  <a:pt x="68" y="26"/>
                </a:cubicBezTo>
                <a:cubicBezTo>
                  <a:pt x="69" y="25"/>
                  <a:pt x="68" y="24"/>
                  <a:pt x="69" y="24"/>
                </a:cubicBezTo>
                <a:cubicBezTo>
                  <a:pt x="70" y="29"/>
                  <a:pt x="70" y="34"/>
                  <a:pt x="71" y="40"/>
                </a:cubicBezTo>
                <a:cubicBezTo>
                  <a:pt x="71" y="40"/>
                  <a:pt x="71" y="40"/>
                  <a:pt x="72" y="40"/>
                </a:cubicBezTo>
                <a:cubicBezTo>
                  <a:pt x="71" y="41"/>
                  <a:pt x="71" y="42"/>
                  <a:pt x="71" y="42"/>
                </a:cubicBezTo>
                <a:cubicBezTo>
                  <a:pt x="73" y="48"/>
                  <a:pt x="73" y="54"/>
                  <a:pt x="73" y="60"/>
                </a:cubicBezTo>
                <a:cubicBezTo>
                  <a:pt x="74" y="62"/>
                  <a:pt x="74" y="64"/>
                  <a:pt x="74" y="66"/>
                </a:cubicBezTo>
                <a:cubicBezTo>
                  <a:pt x="75" y="66"/>
                  <a:pt x="74" y="67"/>
                  <a:pt x="75" y="68"/>
                </a:cubicBezTo>
                <a:cubicBezTo>
                  <a:pt x="74" y="71"/>
                  <a:pt x="75" y="75"/>
                  <a:pt x="75" y="78"/>
                </a:cubicBezTo>
                <a:cubicBezTo>
                  <a:pt x="75" y="79"/>
                  <a:pt x="75" y="80"/>
                  <a:pt x="76" y="80"/>
                </a:cubicBezTo>
                <a:cubicBezTo>
                  <a:pt x="75" y="84"/>
                  <a:pt x="76" y="88"/>
                  <a:pt x="76" y="92"/>
                </a:cubicBezTo>
                <a:cubicBezTo>
                  <a:pt x="77" y="92"/>
                  <a:pt x="77" y="91"/>
                  <a:pt x="78" y="92"/>
                </a:cubicBezTo>
                <a:cubicBezTo>
                  <a:pt x="80" y="90"/>
                  <a:pt x="78" y="88"/>
                  <a:pt x="79" y="87"/>
                </a:cubicBezTo>
                <a:cubicBezTo>
                  <a:pt x="79" y="87"/>
                  <a:pt x="79" y="87"/>
                  <a:pt x="79" y="87"/>
                </a:cubicBezTo>
                <a:cubicBezTo>
                  <a:pt x="79" y="85"/>
                  <a:pt x="79" y="84"/>
                  <a:pt x="79" y="83"/>
                </a:cubicBezTo>
                <a:cubicBezTo>
                  <a:pt x="79" y="83"/>
                  <a:pt x="79" y="82"/>
                  <a:pt x="79" y="81"/>
                </a:cubicBezTo>
                <a:cubicBezTo>
                  <a:pt x="79" y="81"/>
                  <a:pt x="79" y="81"/>
                  <a:pt x="79" y="81"/>
                </a:cubicBezTo>
                <a:cubicBezTo>
                  <a:pt x="79" y="81"/>
                  <a:pt x="80" y="81"/>
                  <a:pt x="80" y="81"/>
                </a:cubicBezTo>
                <a:cubicBezTo>
                  <a:pt x="80" y="81"/>
                  <a:pt x="80" y="81"/>
                  <a:pt x="80" y="81"/>
                </a:cubicBezTo>
                <a:cubicBezTo>
                  <a:pt x="80" y="82"/>
                  <a:pt x="80" y="83"/>
                  <a:pt x="80" y="83"/>
                </a:cubicBezTo>
                <a:cubicBezTo>
                  <a:pt x="80" y="84"/>
                  <a:pt x="80" y="86"/>
                  <a:pt x="80" y="87"/>
                </a:cubicBezTo>
                <a:cubicBezTo>
                  <a:pt x="80" y="87"/>
                  <a:pt x="80" y="87"/>
                  <a:pt x="80" y="87"/>
                </a:cubicBezTo>
                <a:cubicBezTo>
                  <a:pt x="82" y="94"/>
                  <a:pt x="82" y="101"/>
                  <a:pt x="82" y="108"/>
                </a:cubicBezTo>
                <a:cubicBezTo>
                  <a:pt x="83" y="109"/>
                  <a:pt x="83" y="109"/>
                  <a:pt x="83" y="110"/>
                </a:cubicBezTo>
                <a:cubicBezTo>
                  <a:pt x="83" y="110"/>
                  <a:pt x="83" y="111"/>
                  <a:pt x="82" y="112"/>
                </a:cubicBezTo>
                <a:cubicBezTo>
                  <a:pt x="83" y="113"/>
                  <a:pt x="83" y="114"/>
                  <a:pt x="84" y="115"/>
                </a:cubicBezTo>
                <a:cubicBezTo>
                  <a:pt x="84" y="118"/>
                  <a:pt x="84" y="120"/>
                  <a:pt x="84" y="123"/>
                </a:cubicBezTo>
                <a:cubicBezTo>
                  <a:pt x="84" y="130"/>
                  <a:pt x="84" y="138"/>
                  <a:pt x="83" y="145"/>
                </a:cubicBezTo>
                <a:cubicBezTo>
                  <a:pt x="84" y="148"/>
                  <a:pt x="84" y="151"/>
                  <a:pt x="85" y="153"/>
                </a:cubicBezTo>
                <a:cubicBezTo>
                  <a:pt x="84" y="153"/>
                  <a:pt x="84" y="153"/>
                  <a:pt x="84" y="153"/>
                </a:cubicBezTo>
                <a:cubicBezTo>
                  <a:pt x="85" y="154"/>
                  <a:pt x="85" y="154"/>
                  <a:pt x="85" y="154"/>
                </a:cubicBezTo>
                <a:cubicBezTo>
                  <a:pt x="84" y="154"/>
                  <a:pt x="86" y="155"/>
                  <a:pt x="85" y="154"/>
                </a:cubicBezTo>
                <a:cubicBezTo>
                  <a:pt x="85" y="154"/>
                  <a:pt x="85" y="154"/>
                  <a:pt x="85" y="154"/>
                </a:cubicBezTo>
                <a:cubicBezTo>
                  <a:pt x="85" y="154"/>
                  <a:pt x="85" y="154"/>
                  <a:pt x="85" y="154"/>
                </a:cubicBezTo>
                <a:cubicBezTo>
                  <a:pt x="86" y="150"/>
                  <a:pt x="85" y="147"/>
                  <a:pt x="85" y="143"/>
                </a:cubicBezTo>
                <a:cubicBezTo>
                  <a:pt x="85" y="142"/>
                  <a:pt x="86" y="141"/>
                  <a:pt x="86" y="140"/>
                </a:cubicBezTo>
                <a:cubicBezTo>
                  <a:pt x="86" y="135"/>
                  <a:pt x="85" y="129"/>
                  <a:pt x="87" y="123"/>
                </a:cubicBezTo>
                <a:cubicBezTo>
                  <a:pt x="87" y="123"/>
                  <a:pt x="87" y="123"/>
                  <a:pt x="87" y="123"/>
                </a:cubicBezTo>
                <a:cubicBezTo>
                  <a:pt x="87" y="122"/>
                  <a:pt x="87" y="120"/>
                  <a:pt x="87" y="119"/>
                </a:cubicBezTo>
                <a:cubicBezTo>
                  <a:pt x="87" y="119"/>
                  <a:pt x="87" y="119"/>
                  <a:pt x="87" y="119"/>
                </a:cubicBezTo>
                <a:cubicBezTo>
                  <a:pt x="87" y="119"/>
                  <a:pt x="88" y="119"/>
                  <a:pt x="88" y="119"/>
                </a:cubicBezTo>
                <a:cubicBezTo>
                  <a:pt x="88" y="119"/>
                  <a:pt x="88" y="119"/>
                  <a:pt x="88" y="119"/>
                </a:cubicBezTo>
                <a:cubicBezTo>
                  <a:pt x="88" y="119"/>
                  <a:pt x="88" y="119"/>
                  <a:pt x="88" y="119"/>
                </a:cubicBezTo>
                <a:cubicBezTo>
                  <a:pt x="88" y="121"/>
                  <a:pt x="88" y="122"/>
                  <a:pt x="88" y="123"/>
                </a:cubicBezTo>
                <a:cubicBezTo>
                  <a:pt x="88" y="125"/>
                  <a:pt x="88" y="126"/>
                  <a:pt x="88" y="128"/>
                </a:cubicBezTo>
                <a:cubicBezTo>
                  <a:pt x="90" y="134"/>
                  <a:pt x="89" y="139"/>
                  <a:pt x="88" y="145"/>
                </a:cubicBezTo>
                <a:cubicBezTo>
                  <a:pt x="89" y="145"/>
                  <a:pt x="88" y="145"/>
                  <a:pt x="89" y="146"/>
                </a:cubicBezTo>
                <a:cubicBezTo>
                  <a:pt x="89" y="150"/>
                  <a:pt x="88" y="153"/>
                  <a:pt x="89" y="157"/>
                </a:cubicBezTo>
                <a:cubicBezTo>
                  <a:pt x="88" y="157"/>
                  <a:pt x="89" y="158"/>
                  <a:pt x="88" y="158"/>
                </a:cubicBezTo>
                <a:cubicBezTo>
                  <a:pt x="89" y="159"/>
                  <a:pt x="88" y="160"/>
                  <a:pt x="88" y="161"/>
                </a:cubicBezTo>
                <a:cubicBezTo>
                  <a:pt x="88" y="166"/>
                  <a:pt x="89" y="171"/>
                  <a:pt x="88" y="176"/>
                </a:cubicBezTo>
                <a:cubicBezTo>
                  <a:pt x="89" y="180"/>
                  <a:pt x="88" y="184"/>
                  <a:pt x="88" y="188"/>
                </a:cubicBezTo>
                <a:cubicBezTo>
                  <a:pt x="88" y="188"/>
                  <a:pt x="88" y="189"/>
                  <a:pt x="88" y="189"/>
                </a:cubicBezTo>
                <a:cubicBezTo>
                  <a:pt x="89" y="191"/>
                  <a:pt x="88" y="192"/>
                  <a:pt x="89" y="193"/>
                </a:cubicBezTo>
                <a:cubicBezTo>
                  <a:pt x="88" y="194"/>
                  <a:pt x="89" y="195"/>
                  <a:pt x="89" y="197"/>
                </a:cubicBezTo>
                <a:cubicBezTo>
                  <a:pt x="89" y="197"/>
                  <a:pt x="89" y="198"/>
                  <a:pt x="89" y="198"/>
                </a:cubicBezTo>
                <a:cubicBezTo>
                  <a:pt x="89" y="199"/>
                  <a:pt x="89" y="199"/>
                  <a:pt x="89" y="199"/>
                </a:cubicBezTo>
                <a:cubicBezTo>
                  <a:pt x="89" y="200"/>
                  <a:pt x="89" y="201"/>
                  <a:pt x="90" y="200"/>
                </a:cubicBezTo>
                <a:cubicBezTo>
                  <a:pt x="90" y="200"/>
                  <a:pt x="90" y="200"/>
                  <a:pt x="90" y="200"/>
                </a:cubicBezTo>
                <a:cubicBezTo>
                  <a:pt x="90" y="200"/>
                  <a:pt x="90" y="200"/>
                  <a:pt x="90" y="200"/>
                </a:cubicBezTo>
                <a:cubicBezTo>
                  <a:pt x="90" y="200"/>
                  <a:pt x="90" y="200"/>
                  <a:pt x="91" y="200"/>
                </a:cubicBezTo>
                <a:cubicBezTo>
                  <a:pt x="91" y="200"/>
                  <a:pt x="91" y="200"/>
                  <a:pt x="91" y="200"/>
                </a:cubicBezTo>
                <a:cubicBezTo>
                  <a:pt x="91" y="200"/>
                  <a:pt x="91" y="200"/>
                  <a:pt x="91" y="201"/>
                </a:cubicBezTo>
                <a:cubicBezTo>
                  <a:pt x="91" y="201"/>
                  <a:pt x="91" y="201"/>
                  <a:pt x="91" y="201"/>
                </a:cubicBezTo>
                <a:cubicBezTo>
                  <a:pt x="91" y="203"/>
                  <a:pt x="92" y="205"/>
                  <a:pt x="92" y="207"/>
                </a:cubicBezTo>
                <a:cubicBezTo>
                  <a:pt x="92" y="207"/>
                  <a:pt x="91" y="208"/>
                  <a:pt x="91" y="209"/>
                </a:cubicBezTo>
                <a:cubicBezTo>
                  <a:pt x="91" y="212"/>
                  <a:pt x="91" y="214"/>
                  <a:pt x="92" y="217"/>
                </a:cubicBezTo>
                <a:cubicBezTo>
                  <a:pt x="92" y="222"/>
                  <a:pt x="92" y="228"/>
                  <a:pt x="92" y="233"/>
                </a:cubicBezTo>
                <a:cubicBezTo>
                  <a:pt x="92" y="236"/>
                  <a:pt x="92" y="239"/>
                  <a:pt x="93" y="241"/>
                </a:cubicBezTo>
                <a:cubicBezTo>
                  <a:pt x="94" y="233"/>
                  <a:pt x="92" y="224"/>
                  <a:pt x="93" y="216"/>
                </a:cubicBezTo>
                <a:cubicBezTo>
                  <a:pt x="93" y="214"/>
                  <a:pt x="93" y="212"/>
                  <a:pt x="93" y="209"/>
                </a:cubicBezTo>
                <a:cubicBezTo>
                  <a:pt x="92" y="207"/>
                  <a:pt x="93" y="205"/>
                  <a:pt x="93" y="203"/>
                </a:cubicBezTo>
                <a:cubicBezTo>
                  <a:pt x="93" y="201"/>
                  <a:pt x="92" y="200"/>
                  <a:pt x="93" y="198"/>
                </a:cubicBezTo>
                <a:cubicBezTo>
                  <a:pt x="93" y="198"/>
                  <a:pt x="93" y="197"/>
                  <a:pt x="93" y="197"/>
                </a:cubicBezTo>
                <a:cubicBezTo>
                  <a:pt x="92" y="195"/>
                  <a:pt x="93" y="192"/>
                  <a:pt x="93" y="190"/>
                </a:cubicBezTo>
                <a:cubicBezTo>
                  <a:pt x="93" y="190"/>
                  <a:pt x="93" y="189"/>
                  <a:pt x="93" y="189"/>
                </a:cubicBezTo>
                <a:cubicBezTo>
                  <a:pt x="93" y="187"/>
                  <a:pt x="93" y="185"/>
                  <a:pt x="93" y="184"/>
                </a:cubicBezTo>
                <a:cubicBezTo>
                  <a:pt x="93" y="183"/>
                  <a:pt x="93" y="183"/>
                  <a:pt x="93" y="182"/>
                </a:cubicBezTo>
                <a:cubicBezTo>
                  <a:pt x="93" y="182"/>
                  <a:pt x="94" y="181"/>
                  <a:pt x="94" y="181"/>
                </a:cubicBezTo>
                <a:cubicBezTo>
                  <a:pt x="94" y="180"/>
                  <a:pt x="93" y="179"/>
                  <a:pt x="93" y="178"/>
                </a:cubicBezTo>
                <a:cubicBezTo>
                  <a:pt x="93" y="177"/>
                  <a:pt x="94" y="175"/>
                  <a:pt x="94" y="174"/>
                </a:cubicBezTo>
                <a:cubicBezTo>
                  <a:pt x="94" y="172"/>
                  <a:pt x="94" y="171"/>
                  <a:pt x="95" y="170"/>
                </a:cubicBezTo>
                <a:cubicBezTo>
                  <a:pt x="95" y="170"/>
                  <a:pt x="95" y="170"/>
                  <a:pt x="95" y="170"/>
                </a:cubicBezTo>
                <a:cubicBezTo>
                  <a:pt x="95" y="168"/>
                  <a:pt x="95" y="167"/>
                  <a:pt x="95" y="166"/>
                </a:cubicBezTo>
                <a:cubicBezTo>
                  <a:pt x="95" y="166"/>
                  <a:pt x="95" y="166"/>
                  <a:pt x="95" y="166"/>
                </a:cubicBezTo>
                <a:cubicBezTo>
                  <a:pt x="95" y="166"/>
                  <a:pt x="95" y="166"/>
                  <a:pt x="95" y="166"/>
                </a:cubicBezTo>
                <a:cubicBezTo>
                  <a:pt x="95" y="166"/>
                  <a:pt x="96" y="166"/>
                  <a:pt x="95" y="166"/>
                </a:cubicBezTo>
                <a:cubicBezTo>
                  <a:pt x="95" y="167"/>
                  <a:pt x="95" y="168"/>
                  <a:pt x="95" y="170"/>
                </a:cubicBezTo>
                <a:cubicBezTo>
                  <a:pt x="95" y="170"/>
                  <a:pt x="95" y="170"/>
                  <a:pt x="95" y="170"/>
                </a:cubicBezTo>
                <a:cubicBezTo>
                  <a:pt x="95" y="171"/>
                  <a:pt x="96" y="172"/>
                  <a:pt x="95" y="173"/>
                </a:cubicBezTo>
                <a:cubicBezTo>
                  <a:pt x="96" y="174"/>
                  <a:pt x="96" y="174"/>
                  <a:pt x="96" y="175"/>
                </a:cubicBezTo>
                <a:cubicBezTo>
                  <a:pt x="96" y="183"/>
                  <a:pt x="96" y="192"/>
                  <a:pt x="96" y="200"/>
                </a:cubicBezTo>
                <a:cubicBezTo>
                  <a:pt x="97" y="198"/>
                  <a:pt x="96" y="194"/>
                  <a:pt x="97" y="192"/>
                </a:cubicBezTo>
                <a:cubicBezTo>
                  <a:pt x="99" y="191"/>
                  <a:pt x="97" y="195"/>
                  <a:pt x="99" y="194"/>
                </a:cubicBezTo>
                <a:cubicBezTo>
                  <a:pt x="99" y="194"/>
                  <a:pt x="99" y="194"/>
                  <a:pt x="99" y="194"/>
                </a:cubicBezTo>
                <a:cubicBezTo>
                  <a:pt x="99" y="194"/>
                  <a:pt x="99" y="194"/>
                  <a:pt x="99" y="194"/>
                </a:cubicBezTo>
                <a:cubicBezTo>
                  <a:pt x="99" y="194"/>
                  <a:pt x="100" y="193"/>
                  <a:pt x="100" y="194"/>
                </a:cubicBezTo>
                <a:cubicBezTo>
                  <a:pt x="100" y="194"/>
                  <a:pt x="100" y="194"/>
                  <a:pt x="100" y="194"/>
                </a:cubicBezTo>
                <a:cubicBezTo>
                  <a:pt x="100" y="195"/>
                  <a:pt x="100" y="195"/>
                  <a:pt x="100" y="195"/>
                </a:cubicBezTo>
                <a:cubicBezTo>
                  <a:pt x="100" y="195"/>
                  <a:pt x="100" y="195"/>
                  <a:pt x="100" y="195"/>
                </a:cubicBezTo>
                <a:cubicBezTo>
                  <a:pt x="100" y="195"/>
                  <a:pt x="100" y="195"/>
                  <a:pt x="100" y="195"/>
                </a:cubicBezTo>
                <a:cubicBezTo>
                  <a:pt x="100" y="201"/>
                  <a:pt x="99" y="208"/>
                  <a:pt x="100" y="214"/>
                </a:cubicBezTo>
                <a:cubicBezTo>
                  <a:pt x="99" y="220"/>
                  <a:pt x="101" y="226"/>
                  <a:pt x="100" y="232"/>
                </a:cubicBezTo>
                <a:cubicBezTo>
                  <a:pt x="101" y="243"/>
                  <a:pt x="100" y="255"/>
                  <a:pt x="100" y="267"/>
                </a:cubicBezTo>
                <a:cubicBezTo>
                  <a:pt x="100" y="267"/>
                  <a:pt x="101" y="267"/>
                  <a:pt x="101" y="267"/>
                </a:cubicBezTo>
                <a:cubicBezTo>
                  <a:pt x="102" y="269"/>
                  <a:pt x="101" y="274"/>
                  <a:pt x="101" y="277"/>
                </a:cubicBezTo>
                <a:cubicBezTo>
                  <a:pt x="101" y="278"/>
                  <a:pt x="100" y="277"/>
                  <a:pt x="100" y="278"/>
                </a:cubicBezTo>
                <a:cubicBezTo>
                  <a:pt x="100" y="279"/>
                  <a:pt x="101" y="280"/>
                  <a:pt x="101" y="281"/>
                </a:cubicBezTo>
                <a:cubicBezTo>
                  <a:pt x="100" y="282"/>
                  <a:pt x="102" y="284"/>
                  <a:pt x="101" y="285"/>
                </a:cubicBezTo>
                <a:cubicBezTo>
                  <a:pt x="101" y="286"/>
                  <a:pt x="101" y="286"/>
                  <a:pt x="102" y="287"/>
                </a:cubicBezTo>
                <a:cubicBezTo>
                  <a:pt x="101" y="290"/>
                  <a:pt x="102" y="293"/>
                  <a:pt x="101" y="296"/>
                </a:cubicBezTo>
                <a:cubicBezTo>
                  <a:pt x="102" y="299"/>
                  <a:pt x="100" y="303"/>
                  <a:pt x="102" y="307"/>
                </a:cubicBezTo>
                <a:cubicBezTo>
                  <a:pt x="101" y="309"/>
                  <a:pt x="102" y="311"/>
                  <a:pt x="101" y="312"/>
                </a:cubicBezTo>
                <a:cubicBezTo>
                  <a:pt x="101" y="313"/>
                  <a:pt x="101" y="313"/>
                  <a:pt x="102" y="313"/>
                </a:cubicBezTo>
                <a:cubicBezTo>
                  <a:pt x="101" y="314"/>
                  <a:pt x="101" y="314"/>
                  <a:pt x="101" y="315"/>
                </a:cubicBezTo>
                <a:cubicBezTo>
                  <a:pt x="101" y="316"/>
                  <a:pt x="102" y="317"/>
                  <a:pt x="101" y="317"/>
                </a:cubicBezTo>
                <a:cubicBezTo>
                  <a:pt x="103" y="318"/>
                  <a:pt x="103" y="321"/>
                  <a:pt x="104" y="323"/>
                </a:cubicBezTo>
                <a:cubicBezTo>
                  <a:pt x="105" y="322"/>
                  <a:pt x="105" y="321"/>
                  <a:pt x="105" y="319"/>
                </a:cubicBezTo>
                <a:cubicBezTo>
                  <a:pt x="105" y="319"/>
                  <a:pt x="105" y="319"/>
                  <a:pt x="105" y="319"/>
                </a:cubicBezTo>
                <a:cubicBezTo>
                  <a:pt x="105" y="319"/>
                  <a:pt x="105" y="318"/>
                  <a:pt x="105" y="317"/>
                </a:cubicBezTo>
                <a:cubicBezTo>
                  <a:pt x="105" y="315"/>
                  <a:pt x="105" y="313"/>
                  <a:pt x="105" y="312"/>
                </a:cubicBezTo>
                <a:cubicBezTo>
                  <a:pt x="105" y="312"/>
                  <a:pt x="105" y="311"/>
                  <a:pt x="105" y="311"/>
                </a:cubicBezTo>
                <a:cubicBezTo>
                  <a:pt x="106" y="311"/>
                  <a:pt x="106" y="311"/>
                  <a:pt x="106" y="311"/>
                </a:cubicBezTo>
                <a:cubicBezTo>
                  <a:pt x="106" y="311"/>
                  <a:pt x="106" y="312"/>
                  <a:pt x="106" y="312"/>
                </a:cubicBezTo>
                <a:cubicBezTo>
                  <a:pt x="106" y="313"/>
                  <a:pt x="106" y="315"/>
                  <a:pt x="106" y="317"/>
                </a:cubicBezTo>
                <a:cubicBezTo>
                  <a:pt x="106" y="318"/>
                  <a:pt x="106" y="319"/>
                  <a:pt x="106" y="319"/>
                </a:cubicBezTo>
                <a:cubicBezTo>
                  <a:pt x="106" y="320"/>
                  <a:pt x="106" y="320"/>
                  <a:pt x="106" y="320"/>
                </a:cubicBezTo>
                <a:cubicBezTo>
                  <a:pt x="107" y="327"/>
                  <a:pt x="107" y="335"/>
                  <a:pt x="107" y="343"/>
                </a:cubicBezTo>
                <a:cubicBezTo>
                  <a:pt x="107" y="343"/>
                  <a:pt x="107" y="343"/>
                  <a:pt x="107" y="344"/>
                </a:cubicBezTo>
                <a:cubicBezTo>
                  <a:pt x="107" y="344"/>
                  <a:pt x="107" y="344"/>
                  <a:pt x="108" y="345"/>
                </a:cubicBezTo>
                <a:cubicBezTo>
                  <a:pt x="108" y="372"/>
                  <a:pt x="111" y="400"/>
                  <a:pt x="112" y="427"/>
                </a:cubicBezTo>
                <a:cubicBezTo>
                  <a:pt x="112" y="432"/>
                  <a:pt x="113" y="438"/>
                  <a:pt x="113" y="443"/>
                </a:cubicBezTo>
                <a:cubicBezTo>
                  <a:pt x="113" y="447"/>
                  <a:pt x="114" y="451"/>
                  <a:pt x="114" y="455"/>
                </a:cubicBezTo>
                <a:cubicBezTo>
                  <a:pt x="114" y="456"/>
                  <a:pt x="113" y="457"/>
                  <a:pt x="113" y="458"/>
                </a:cubicBezTo>
                <a:cubicBezTo>
                  <a:pt x="113" y="460"/>
                  <a:pt x="114" y="462"/>
                  <a:pt x="114" y="464"/>
                </a:cubicBezTo>
                <a:cubicBezTo>
                  <a:pt x="114" y="465"/>
                  <a:pt x="114" y="466"/>
                  <a:pt x="114" y="467"/>
                </a:cubicBezTo>
                <a:cubicBezTo>
                  <a:pt x="114" y="468"/>
                  <a:pt x="115" y="469"/>
                  <a:pt x="114" y="471"/>
                </a:cubicBezTo>
                <a:cubicBezTo>
                  <a:pt x="115" y="477"/>
                  <a:pt x="115" y="483"/>
                  <a:pt x="115" y="489"/>
                </a:cubicBezTo>
                <a:cubicBezTo>
                  <a:pt x="115" y="494"/>
                  <a:pt x="115" y="500"/>
                  <a:pt x="115" y="505"/>
                </a:cubicBezTo>
                <a:cubicBezTo>
                  <a:pt x="115" y="507"/>
                  <a:pt x="116" y="510"/>
                  <a:pt x="116" y="512"/>
                </a:cubicBezTo>
                <a:cubicBezTo>
                  <a:pt x="116" y="514"/>
                  <a:pt x="115" y="516"/>
                  <a:pt x="115" y="518"/>
                </a:cubicBezTo>
                <a:cubicBezTo>
                  <a:pt x="115" y="518"/>
                  <a:pt x="116" y="519"/>
                  <a:pt x="116" y="519"/>
                </a:cubicBezTo>
                <a:cubicBezTo>
                  <a:pt x="116" y="526"/>
                  <a:pt x="116" y="534"/>
                  <a:pt x="117" y="542"/>
                </a:cubicBezTo>
                <a:cubicBezTo>
                  <a:pt x="117" y="546"/>
                  <a:pt x="117" y="550"/>
                  <a:pt x="117" y="554"/>
                </a:cubicBezTo>
                <a:cubicBezTo>
                  <a:pt x="117" y="558"/>
                  <a:pt x="118" y="562"/>
                  <a:pt x="118" y="566"/>
                </a:cubicBezTo>
                <a:cubicBezTo>
                  <a:pt x="119" y="582"/>
                  <a:pt x="120" y="598"/>
                  <a:pt x="121" y="614"/>
                </a:cubicBezTo>
                <a:cubicBezTo>
                  <a:pt x="121" y="620"/>
                  <a:pt x="122" y="627"/>
                  <a:pt x="122" y="634"/>
                </a:cubicBezTo>
                <a:cubicBezTo>
                  <a:pt x="122" y="641"/>
                  <a:pt x="122" y="647"/>
                  <a:pt x="122" y="654"/>
                </a:cubicBezTo>
                <a:cubicBezTo>
                  <a:pt x="123" y="662"/>
                  <a:pt x="122" y="669"/>
                  <a:pt x="122" y="676"/>
                </a:cubicBezTo>
                <a:cubicBezTo>
                  <a:pt x="122" y="684"/>
                  <a:pt x="123" y="691"/>
                  <a:pt x="123" y="699"/>
                </a:cubicBezTo>
                <a:cubicBezTo>
                  <a:pt x="123" y="701"/>
                  <a:pt x="123" y="703"/>
                  <a:pt x="123" y="706"/>
                </a:cubicBezTo>
                <a:cubicBezTo>
                  <a:pt x="123" y="713"/>
                  <a:pt x="124" y="720"/>
                  <a:pt x="124" y="728"/>
                </a:cubicBezTo>
                <a:cubicBezTo>
                  <a:pt x="125" y="731"/>
                  <a:pt x="125" y="734"/>
                  <a:pt x="125" y="736"/>
                </a:cubicBezTo>
                <a:cubicBezTo>
                  <a:pt x="125" y="739"/>
                  <a:pt x="125" y="743"/>
                  <a:pt x="126" y="746"/>
                </a:cubicBezTo>
                <a:cubicBezTo>
                  <a:pt x="126" y="752"/>
                  <a:pt x="126" y="758"/>
                  <a:pt x="127" y="763"/>
                </a:cubicBezTo>
                <a:cubicBezTo>
                  <a:pt x="126" y="770"/>
                  <a:pt x="128" y="776"/>
                  <a:pt x="127" y="782"/>
                </a:cubicBezTo>
                <a:cubicBezTo>
                  <a:pt x="128" y="783"/>
                  <a:pt x="127" y="784"/>
                  <a:pt x="128" y="784"/>
                </a:cubicBezTo>
                <a:cubicBezTo>
                  <a:pt x="128" y="791"/>
                  <a:pt x="128" y="799"/>
                  <a:pt x="129" y="806"/>
                </a:cubicBezTo>
                <a:cubicBezTo>
                  <a:pt x="129" y="813"/>
                  <a:pt x="129" y="820"/>
                  <a:pt x="130" y="827"/>
                </a:cubicBezTo>
                <a:cubicBezTo>
                  <a:pt x="129" y="830"/>
                  <a:pt x="130" y="833"/>
                  <a:pt x="130" y="835"/>
                </a:cubicBezTo>
                <a:cubicBezTo>
                  <a:pt x="130" y="837"/>
                  <a:pt x="129" y="838"/>
                  <a:pt x="130" y="839"/>
                </a:cubicBezTo>
                <a:cubicBezTo>
                  <a:pt x="129" y="841"/>
                  <a:pt x="130" y="842"/>
                  <a:pt x="129" y="844"/>
                </a:cubicBezTo>
                <a:cubicBezTo>
                  <a:pt x="129" y="844"/>
                  <a:pt x="129" y="844"/>
                  <a:pt x="129" y="844"/>
                </a:cubicBezTo>
                <a:cubicBezTo>
                  <a:pt x="129" y="844"/>
                  <a:pt x="130" y="845"/>
                  <a:pt x="130" y="845"/>
                </a:cubicBezTo>
                <a:cubicBezTo>
                  <a:pt x="130" y="846"/>
                  <a:pt x="129" y="846"/>
                  <a:pt x="129" y="846"/>
                </a:cubicBezTo>
                <a:cubicBezTo>
                  <a:pt x="129" y="847"/>
                  <a:pt x="129" y="847"/>
                  <a:pt x="129" y="847"/>
                </a:cubicBezTo>
                <a:cubicBezTo>
                  <a:pt x="129" y="847"/>
                  <a:pt x="129" y="847"/>
                  <a:pt x="130" y="848"/>
                </a:cubicBezTo>
                <a:cubicBezTo>
                  <a:pt x="130" y="848"/>
                  <a:pt x="130" y="848"/>
                  <a:pt x="130" y="848"/>
                </a:cubicBezTo>
                <a:cubicBezTo>
                  <a:pt x="130" y="848"/>
                  <a:pt x="130" y="849"/>
                  <a:pt x="130" y="849"/>
                </a:cubicBezTo>
                <a:cubicBezTo>
                  <a:pt x="130" y="850"/>
                  <a:pt x="130" y="851"/>
                  <a:pt x="129" y="853"/>
                </a:cubicBezTo>
                <a:cubicBezTo>
                  <a:pt x="129" y="853"/>
                  <a:pt x="129" y="853"/>
                  <a:pt x="129" y="853"/>
                </a:cubicBezTo>
                <a:cubicBezTo>
                  <a:pt x="130" y="854"/>
                  <a:pt x="130" y="856"/>
                  <a:pt x="130" y="858"/>
                </a:cubicBezTo>
                <a:cubicBezTo>
                  <a:pt x="130" y="858"/>
                  <a:pt x="130" y="858"/>
                  <a:pt x="130" y="858"/>
                </a:cubicBezTo>
                <a:cubicBezTo>
                  <a:pt x="130" y="858"/>
                  <a:pt x="130" y="858"/>
                  <a:pt x="130" y="858"/>
                </a:cubicBezTo>
                <a:cubicBezTo>
                  <a:pt x="130" y="859"/>
                  <a:pt x="130" y="860"/>
                  <a:pt x="129" y="860"/>
                </a:cubicBezTo>
                <a:cubicBezTo>
                  <a:pt x="129" y="860"/>
                  <a:pt x="129" y="860"/>
                  <a:pt x="129" y="860"/>
                </a:cubicBezTo>
                <a:cubicBezTo>
                  <a:pt x="130" y="861"/>
                  <a:pt x="130" y="862"/>
                  <a:pt x="130" y="863"/>
                </a:cubicBezTo>
                <a:cubicBezTo>
                  <a:pt x="130" y="863"/>
                  <a:pt x="130" y="863"/>
                  <a:pt x="130" y="863"/>
                </a:cubicBezTo>
                <a:cubicBezTo>
                  <a:pt x="130" y="865"/>
                  <a:pt x="130" y="868"/>
                  <a:pt x="130" y="870"/>
                </a:cubicBezTo>
                <a:cubicBezTo>
                  <a:pt x="130" y="870"/>
                  <a:pt x="130" y="870"/>
                  <a:pt x="130" y="871"/>
                </a:cubicBezTo>
                <a:cubicBezTo>
                  <a:pt x="130" y="871"/>
                  <a:pt x="130" y="871"/>
                  <a:pt x="130" y="871"/>
                </a:cubicBezTo>
                <a:cubicBezTo>
                  <a:pt x="130" y="871"/>
                  <a:pt x="129" y="871"/>
                  <a:pt x="129" y="871"/>
                </a:cubicBezTo>
                <a:cubicBezTo>
                  <a:pt x="129" y="871"/>
                  <a:pt x="129" y="870"/>
                  <a:pt x="129" y="870"/>
                </a:cubicBezTo>
                <a:cubicBezTo>
                  <a:pt x="129" y="870"/>
                  <a:pt x="129" y="870"/>
                  <a:pt x="129" y="870"/>
                </a:cubicBezTo>
                <a:cubicBezTo>
                  <a:pt x="128" y="871"/>
                  <a:pt x="129" y="872"/>
                  <a:pt x="129" y="873"/>
                </a:cubicBezTo>
                <a:cubicBezTo>
                  <a:pt x="129" y="873"/>
                  <a:pt x="129" y="873"/>
                  <a:pt x="130" y="872"/>
                </a:cubicBezTo>
                <a:cubicBezTo>
                  <a:pt x="130" y="873"/>
                  <a:pt x="130" y="873"/>
                  <a:pt x="130" y="874"/>
                </a:cubicBezTo>
                <a:cubicBezTo>
                  <a:pt x="130" y="874"/>
                  <a:pt x="130" y="874"/>
                  <a:pt x="130" y="874"/>
                </a:cubicBezTo>
                <a:cubicBezTo>
                  <a:pt x="130" y="874"/>
                  <a:pt x="130" y="875"/>
                  <a:pt x="130" y="875"/>
                </a:cubicBezTo>
                <a:cubicBezTo>
                  <a:pt x="130" y="876"/>
                  <a:pt x="130" y="877"/>
                  <a:pt x="130" y="878"/>
                </a:cubicBezTo>
                <a:cubicBezTo>
                  <a:pt x="129" y="879"/>
                  <a:pt x="129" y="879"/>
                  <a:pt x="129" y="879"/>
                </a:cubicBezTo>
                <a:cubicBezTo>
                  <a:pt x="129" y="879"/>
                  <a:pt x="129" y="879"/>
                  <a:pt x="129" y="879"/>
                </a:cubicBezTo>
                <a:cubicBezTo>
                  <a:pt x="129" y="879"/>
                  <a:pt x="129" y="880"/>
                  <a:pt x="129" y="880"/>
                </a:cubicBezTo>
                <a:cubicBezTo>
                  <a:pt x="130" y="880"/>
                  <a:pt x="130" y="880"/>
                  <a:pt x="130" y="880"/>
                </a:cubicBezTo>
                <a:cubicBezTo>
                  <a:pt x="130" y="881"/>
                  <a:pt x="130" y="881"/>
                  <a:pt x="130" y="881"/>
                </a:cubicBezTo>
                <a:cubicBezTo>
                  <a:pt x="130" y="881"/>
                  <a:pt x="130" y="882"/>
                  <a:pt x="130" y="883"/>
                </a:cubicBezTo>
                <a:cubicBezTo>
                  <a:pt x="130" y="883"/>
                  <a:pt x="130" y="883"/>
                  <a:pt x="130" y="883"/>
                </a:cubicBezTo>
                <a:cubicBezTo>
                  <a:pt x="130" y="883"/>
                  <a:pt x="130" y="884"/>
                  <a:pt x="130" y="884"/>
                </a:cubicBezTo>
                <a:cubicBezTo>
                  <a:pt x="130" y="884"/>
                  <a:pt x="130" y="884"/>
                  <a:pt x="130" y="884"/>
                </a:cubicBezTo>
                <a:cubicBezTo>
                  <a:pt x="130" y="885"/>
                  <a:pt x="130" y="887"/>
                  <a:pt x="130" y="888"/>
                </a:cubicBezTo>
                <a:cubicBezTo>
                  <a:pt x="129" y="886"/>
                  <a:pt x="129" y="890"/>
                  <a:pt x="129" y="891"/>
                </a:cubicBezTo>
                <a:cubicBezTo>
                  <a:pt x="129" y="891"/>
                  <a:pt x="129" y="891"/>
                  <a:pt x="129" y="891"/>
                </a:cubicBezTo>
                <a:cubicBezTo>
                  <a:pt x="129" y="891"/>
                  <a:pt x="129" y="891"/>
                  <a:pt x="129" y="891"/>
                </a:cubicBezTo>
                <a:cubicBezTo>
                  <a:pt x="129" y="892"/>
                  <a:pt x="129" y="892"/>
                  <a:pt x="129" y="892"/>
                </a:cubicBezTo>
                <a:cubicBezTo>
                  <a:pt x="129" y="892"/>
                  <a:pt x="129" y="892"/>
                  <a:pt x="129" y="891"/>
                </a:cubicBezTo>
                <a:cubicBezTo>
                  <a:pt x="129" y="891"/>
                  <a:pt x="129" y="891"/>
                  <a:pt x="129" y="891"/>
                </a:cubicBezTo>
                <a:cubicBezTo>
                  <a:pt x="129" y="891"/>
                  <a:pt x="129" y="891"/>
                  <a:pt x="129" y="891"/>
                </a:cubicBezTo>
                <a:cubicBezTo>
                  <a:pt x="129" y="891"/>
                  <a:pt x="129" y="891"/>
                  <a:pt x="129" y="890"/>
                </a:cubicBezTo>
                <a:cubicBezTo>
                  <a:pt x="129" y="890"/>
                  <a:pt x="129" y="890"/>
                  <a:pt x="130" y="889"/>
                </a:cubicBezTo>
                <a:cubicBezTo>
                  <a:pt x="130" y="889"/>
                  <a:pt x="130" y="889"/>
                  <a:pt x="130" y="889"/>
                </a:cubicBezTo>
                <a:cubicBezTo>
                  <a:pt x="130" y="889"/>
                  <a:pt x="130" y="889"/>
                  <a:pt x="130" y="889"/>
                </a:cubicBezTo>
                <a:cubicBezTo>
                  <a:pt x="130" y="889"/>
                  <a:pt x="130" y="889"/>
                  <a:pt x="130" y="889"/>
                </a:cubicBezTo>
                <a:cubicBezTo>
                  <a:pt x="130" y="890"/>
                  <a:pt x="130" y="890"/>
                  <a:pt x="130" y="891"/>
                </a:cubicBezTo>
                <a:cubicBezTo>
                  <a:pt x="130" y="891"/>
                  <a:pt x="130" y="891"/>
                  <a:pt x="130" y="891"/>
                </a:cubicBezTo>
                <a:cubicBezTo>
                  <a:pt x="130" y="891"/>
                  <a:pt x="130" y="891"/>
                  <a:pt x="130" y="891"/>
                </a:cubicBezTo>
                <a:cubicBezTo>
                  <a:pt x="130" y="891"/>
                  <a:pt x="130" y="891"/>
                  <a:pt x="130" y="892"/>
                </a:cubicBezTo>
                <a:cubicBezTo>
                  <a:pt x="130" y="892"/>
                  <a:pt x="131" y="893"/>
                  <a:pt x="130" y="893"/>
                </a:cubicBezTo>
                <a:cubicBezTo>
                  <a:pt x="130" y="894"/>
                  <a:pt x="130" y="894"/>
                  <a:pt x="130" y="895"/>
                </a:cubicBezTo>
                <a:cubicBezTo>
                  <a:pt x="130" y="900"/>
                  <a:pt x="131" y="905"/>
                  <a:pt x="130" y="910"/>
                </a:cubicBezTo>
                <a:cubicBezTo>
                  <a:pt x="131" y="913"/>
                  <a:pt x="130" y="915"/>
                  <a:pt x="130" y="918"/>
                </a:cubicBezTo>
                <a:cubicBezTo>
                  <a:pt x="131" y="918"/>
                  <a:pt x="130" y="919"/>
                  <a:pt x="131" y="919"/>
                </a:cubicBezTo>
                <a:cubicBezTo>
                  <a:pt x="130" y="921"/>
                  <a:pt x="130" y="922"/>
                  <a:pt x="131" y="924"/>
                </a:cubicBezTo>
                <a:cubicBezTo>
                  <a:pt x="130" y="924"/>
                  <a:pt x="130" y="925"/>
                  <a:pt x="130" y="925"/>
                </a:cubicBezTo>
                <a:cubicBezTo>
                  <a:pt x="130" y="925"/>
                  <a:pt x="131" y="925"/>
                  <a:pt x="131" y="926"/>
                </a:cubicBezTo>
                <a:cubicBezTo>
                  <a:pt x="130" y="926"/>
                  <a:pt x="130" y="926"/>
                  <a:pt x="130" y="926"/>
                </a:cubicBezTo>
                <a:cubicBezTo>
                  <a:pt x="131" y="926"/>
                  <a:pt x="131" y="926"/>
                  <a:pt x="131" y="926"/>
                </a:cubicBezTo>
                <a:cubicBezTo>
                  <a:pt x="130" y="927"/>
                  <a:pt x="132" y="928"/>
                  <a:pt x="130" y="929"/>
                </a:cubicBezTo>
                <a:cubicBezTo>
                  <a:pt x="131" y="929"/>
                  <a:pt x="131" y="928"/>
                  <a:pt x="131" y="929"/>
                </a:cubicBezTo>
                <a:cubicBezTo>
                  <a:pt x="131" y="930"/>
                  <a:pt x="131" y="930"/>
                  <a:pt x="130" y="932"/>
                </a:cubicBezTo>
                <a:cubicBezTo>
                  <a:pt x="131" y="933"/>
                  <a:pt x="130" y="933"/>
                  <a:pt x="131" y="935"/>
                </a:cubicBezTo>
                <a:cubicBezTo>
                  <a:pt x="130" y="935"/>
                  <a:pt x="132" y="936"/>
                  <a:pt x="131" y="936"/>
                </a:cubicBezTo>
                <a:cubicBezTo>
                  <a:pt x="131" y="937"/>
                  <a:pt x="131" y="937"/>
                  <a:pt x="131" y="937"/>
                </a:cubicBezTo>
                <a:cubicBezTo>
                  <a:pt x="131" y="952"/>
                  <a:pt x="131" y="967"/>
                  <a:pt x="131" y="982"/>
                </a:cubicBezTo>
                <a:cubicBezTo>
                  <a:pt x="131" y="983"/>
                  <a:pt x="131" y="984"/>
                  <a:pt x="131" y="985"/>
                </a:cubicBezTo>
                <a:cubicBezTo>
                  <a:pt x="130" y="996"/>
                  <a:pt x="131" y="1007"/>
                  <a:pt x="130" y="1018"/>
                </a:cubicBezTo>
                <a:cubicBezTo>
                  <a:pt x="131" y="1024"/>
                  <a:pt x="131" y="1030"/>
                  <a:pt x="130" y="1036"/>
                </a:cubicBezTo>
                <a:cubicBezTo>
                  <a:pt x="131" y="1053"/>
                  <a:pt x="131" y="1070"/>
                  <a:pt x="130" y="1087"/>
                </a:cubicBezTo>
                <a:cubicBezTo>
                  <a:pt x="129" y="1092"/>
                  <a:pt x="129" y="1096"/>
                  <a:pt x="129" y="1101"/>
                </a:cubicBezTo>
                <a:cubicBezTo>
                  <a:pt x="129" y="1103"/>
                  <a:pt x="129" y="1105"/>
                  <a:pt x="128" y="1108"/>
                </a:cubicBezTo>
                <a:cubicBezTo>
                  <a:pt x="128" y="1113"/>
                  <a:pt x="127" y="1120"/>
                  <a:pt x="127" y="1126"/>
                </a:cubicBezTo>
                <a:cubicBezTo>
                  <a:pt x="127" y="1126"/>
                  <a:pt x="128" y="1127"/>
                  <a:pt x="128" y="1127"/>
                </a:cubicBezTo>
                <a:cubicBezTo>
                  <a:pt x="127" y="1128"/>
                  <a:pt x="128" y="1130"/>
                  <a:pt x="127" y="1131"/>
                </a:cubicBezTo>
                <a:cubicBezTo>
                  <a:pt x="126" y="1134"/>
                  <a:pt x="128" y="1137"/>
                  <a:pt x="126" y="1140"/>
                </a:cubicBezTo>
                <a:cubicBezTo>
                  <a:pt x="127" y="1141"/>
                  <a:pt x="126" y="1141"/>
                  <a:pt x="127" y="1142"/>
                </a:cubicBezTo>
                <a:cubicBezTo>
                  <a:pt x="126" y="1144"/>
                  <a:pt x="127" y="1149"/>
                  <a:pt x="127" y="1153"/>
                </a:cubicBezTo>
                <a:cubicBezTo>
                  <a:pt x="127" y="1154"/>
                  <a:pt x="127" y="1155"/>
                  <a:pt x="125" y="1155"/>
                </a:cubicBezTo>
                <a:cubicBezTo>
                  <a:pt x="125" y="1159"/>
                  <a:pt x="125" y="1162"/>
                  <a:pt x="126" y="1166"/>
                </a:cubicBezTo>
                <a:cubicBezTo>
                  <a:pt x="125" y="1167"/>
                  <a:pt x="125" y="1166"/>
                  <a:pt x="125" y="1166"/>
                </a:cubicBezTo>
                <a:cubicBezTo>
                  <a:pt x="125" y="1167"/>
                  <a:pt x="125" y="1168"/>
                  <a:pt x="125" y="1169"/>
                </a:cubicBezTo>
                <a:cubicBezTo>
                  <a:pt x="125" y="1170"/>
                  <a:pt x="125" y="1170"/>
                  <a:pt x="125" y="1171"/>
                </a:cubicBezTo>
                <a:cubicBezTo>
                  <a:pt x="125" y="1171"/>
                  <a:pt x="125" y="1171"/>
                  <a:pt x="125" y="1171"/>
                </a:cubicBezTo>
                <a:cubicBezTo>
                  <a:pt x="124" y="1171"/>
                  <a:pt x="124" y="1171"/>
                  <a:pt x="124" y="1171"/>
                </a:cubicBezTo>
                <a:cubicBezTo>
                  <a:pt x="124" y="1170"/>
                  <a:pt x="124" y="1170"/>
                  <a:pt x="124" y="1169"/>
                </a:cubicBezTo>
                <a:cubicBezTo>
                  <a:pt x="124" y="1168"/>
                  <a:pt x="124" y="1167"/>
                  <a:pt x="124" y="1166"/>
                </a:cubicBezTo>
                <a:cubicBezTo>
                  <a:pt x="124" y="1166"/>
                  <a:pt x="124" y="1166"/>
                  <a:pt x="124" y="1166"/>
                </a:cubicBezTo>
                <a:cubicBezTo>
                  <a:pt x="124" y="1165"/>
                  <a:pt x="123" y="1164"/>
                  <a:pt x="122" y="1163"/>
                </a:cubicBezTo>
                <a:cubicBezTo>
                  <a:pt x="121" y="1164"/>
                  <a:pt x="122" y="1165"/>
                  <a:pt x="122" y="1166"/>
                </a:cubicBezTo>
                <a:cubicBezTo>
                  <a:pt x="120" y="1167"/>
                  <a:pt x="121" y="1169"/>
                  <a:pt x="120" y="1170"/>
                </a:cubicBezTo>
                <a:cubicBezTo>
                  <a:pt x="119" y="1170"/>
                  <a:pt x="118" y="1170"/>
                  <a:pt x="118" y="1171"/>
                </a:cubicBezTo>
                <a:cubicBezTo>
                  <a:pt x="115" y="1170"/>
                  <a:pt x="114" y="1169"/>
                  <a:pt x="114" y="1166"/>
                </a:cubicBezTo>
                <a:cubicBezTo>
                  <a:pt x="114" y="1162"/>
                  <a:pt x="115" y="1157"/>
                  <a:pt x="114" y="1154"/>
                </a:cubicBezTo>
                <a:cubicBezTo>
                  <a:pt x="114" y="1153"/>
                  <a:pt x="114" y="1153"/>
                  <a:pt x="114" y="1153"/>
                </a:cubicBezTo>
                <a:cubicBezTo>
                  <a:pt x="114" y="1152"/>
                  <a:pt x="114" y="1152"/>
                  <a:pt x="114" y="1151"/>
                </a:cubicBezTo>
                <a:cubicBezTo>
                  <a:pt x="114" y="1151"/>
                  <a:pt x="114" y="1151"/>
                  <a:pt x="114" y="1150"/>
                </a:cubicBezTo>
                <a:cubicBezTo>
                  <a:pt x="114" y="1150"/>
                  <a:pt x="114" y="1149"/>
                  <a:pt x="114" y="1148"/>
                </a:cubicBezTo>
                <a:cubicBezTo>
                  <a:pt x="114" y="1147"/>
                  <a:pt x="114" y="1146"/>
                  <a:pt x="114" y="1145"/>
                </a:cubicBezTo>
                <a:cubicBezTo>
                  <a:pt x="114" y="1145"/>
                  <a:pt x="114" y="1145"/>
                  <a:pt x="114" y="1144"/>
                </a:cubicBezTo>
                <a:cubicBezTo>
                  <a:pt x="114" y="1143"/>
                  <a:pt x="114" y="1143"/>
                  <a:pt x="114" y="1143"/>
                </a:cubicBezTo>
                <a:cubicBezTo>
                  <a:pt x="114" y="1141"/>
                  <a:pt x="114" y="1139"/>
                  <a:pt x="114" y="1138"/>
                </a:cubicBezTo>
                <a:cubicBezTo>
                  <a:pt x="114" y="1138"/>
                  <a:pt x="114" y="1138"/>
                  <a:pt x="113" y="1138"/>
                </a:cubicBezTo>
                <a:cubicBezTo>
                  <a:pt x="113" y="1145"/>
                  <a:pt x="112" y="1152"/>
                  <a:pt x="112" y="1160"/>
                </a:cubicBezTo>
                <a:cubicBezTo>
                  <a:pt x="112" y="1160"/>
                  <a:pt x="112" y="1160"/>
                  <a:pt x="112" y="1160"/>
                </a:cubicBezTo>
                <a:cubicBezTo>
                  <a:pt x="112" y="1160"/>
                  <a:pt x="112" y="1160"/>
                  <a:pt x="112" y="1160"/>
                </a:cubicBezTo>
                <a:cubicBezTo>
                  <a:pt x="112" y="1152"/>
                  <a:pt x="112" y="1145"/>
                  <a:pt x="113" y="1138"/>
                </a:cubicBezTo>
                <a:cubicBezTo>
                  <a:pt x="113" y="1138"/>
                  <a:pt x="113" y="1138"/>
                  <a:pt x="113" y="1138"/>
                </a:cubicBezTo>
                <a:cubicBezTo>
                  <a:pt x="113" y="1137"/>
                  <a:pt x="112" y="1137"/>
                  <a:pt x="113" y="1136"/>
                </a:cubicBezTo>
                <a:cubicBezTo>
                  <a:pt x="113" y="1136"/>
                  <a:pt x="113" y="1136"/>
                  <a:pt x="113" y="1136"/>
                </a:cubicBezTo>
                <a:cubicBezTo>
                  <a:pt x="113" y="1135"/>
                  <a:pt x="113" y="1134"/>
                  <a:pt x="113" y="1133"/>
                </a:cubicBezTo>
                <a:cubicBezTo>
                  <a:pt x="113" y="1132"/>
                  <a:pt x="113" y="1131"/>
                  <a:pt x="113" y="1130"/>
                </a:cubicBezTo>
                <a:cubicBezTo>
                  <a:pt x="113" y="1130"/>
                  <a:pt x="113" y="1130"/>
                  <a:pt x="113" y="1130"/>
                </a:cubicBezTo>
                <a:cubicBezTo>
                  <a:pt x="113" y="1130"/>
                  <a:pt x="113" y="1129"/>
                  <a:pt x="113" y="1128"/>
                </a:cubicBezTo>
                <a:cubicBezTo>
                  <a:pt x="113" y="1128"/>
                  <a:pt x="113" y="1128"/>
                  <a:pt x="113" y="1128"/>
                </a:cubicBezTo>
                <a:cubicBezTo>
                  <a:pt x="114" y="1125"/>
                  <a:pt x="114" y="1125"/>
                  <a:pt x="114" y="1125"/>
                </a:cubicBezTo>
                <a:cubicBezTo>
                  <a:pt x="114" y="1118"/>
                  <a:pt x="115" y="1111"/>
                  <a:pt x="115" y="1104"/>
                </a:cubicBezTo>
                <a:cubicBezTo>
                  <a:pt x="115" y="1104"/>
                  <a:pt x="115" y="1104"/>
                  <a:pt x="115" y="1104"/>
                </a:cubicBezTo>
                <a:cubicBezTo>
                  <a:pt x="116" y="1104"/>
                  <a:pt x="116" y="1104"/>
                  <a:pt x="116" y="1104"/>
                </a:cubicBezTo>
                <a:cubicBezTo>
                  <a:pt x="116" y="1104"/>
                  <a:pt x="116" y="1104"/>
                  <a:pt x="116" y="1104"/>
                </a:cubicBezTo>
                <a:cubicBezTo>
                  <a:pt x="116" y="1111"/>
                  <a:pt x="115" y="1118"/>
                  <a:pt x="114" y="1125"/>
                </a:cubicBezTo>
                <a:cubicBezTo>
                  <a:pt x="114" y="1128"/>
                  <a:pt x="114" y="1128"/>
                  <a:pt x="114" y="1128"/>
                </a:cubicBezTo>
                <a:cubicBezTo>
                  <a:pt x="114" y="1128"/>
                  <a:pt x="114" y="1128"/>
                  <a:pt x="114" y="1128"/>
                </a:cubicBezTo>
                <a:cubicBezTo>
                  <a:pt x="114" y="1128"/>
                  <a:pt x="114" y="1128"/>
                  <a:pt x="114" y="1128"/>
                </a:cubicBezTo>
                <a:cubicBezTo>
                  <a:pt x="115" y="1129"/>
                  <a:pt x="114" y="1127"/>
                  <a:pt x="115" y="1127"/>
                </a:cubicBezTo>
                <a:cubicBezTo>
                  <a:pt x="116" y="1119"/>
                  <a:pt x="116" y="1112"/>
                  <a:pt x="117" y="1103"/>
                </a:cubicBezTo>
                <a:cubicBezTo>
                  <a:pt x="118" y="1100"/>
                  <a:pt x="117" y="1098"/>
                  <a:pt x="118" y="1095"/>
                </a:cubicBezTo>
                <a:cubicBezTo>
                  <a:pt x="118" y="1093"/>
                  <a:pt x="118" y="1091"/>
                  <a:pt x="118" y="1089"/>
                </a:cubicBezTo>
                <a:cubicBezTo>
                  <a:pt x="118" y="1089"/>
                  <a:pt x="119" y="1089"/>
                  <a:pt x="119" y="1088"/>
                </a:cubicBezTo>
                <a:cubicBezTo>
                  <a:pt x="119" y="1088"/>
                  <a:pt x="118" y="1087"/>
                  <a:pt x="118" y="1086"/>
                </a:cubicBezTo>
                <a:cubicBezTo>
                  <a:pt x="118" y="1086"/>
                  <a:pt x="119" y="1084"/>
                  <a:pt x="118" y="1083"/>
                </a:cubicBezTo>
                <a:cubicBezTo>
                  <a:pt x="119" y="1081"/>
                  <a:pt x="119" y="1079"/>
                  <a:pt x="119" y="1077"/>
                </a:cubicBezTo>
                <a:cubicBezTo>
                  <a:pt x="119" y="1077"/>
                  <a:pt x="119" y="1077"/>
                  <a:pt x="120" y="1076"/>
                </a:cubicBezTo>
                <a:cubicBezTo>
                  <a:pt x="118" y="1073"/>
                  <a:pt x="121" y="1069"/>
                  <a:pt x="119" y="1065"/>
                </a:cubicBezTo>
                <a:cubicBezTo>
                  <a:pt x="120" y="1062"/>
                  <a:pt x="120" y="1059"/>
                  <a:pt x="119" y="1055"/>
                </a:cubicBezTo>
                <a:cubicBezTo>
                  <a:pt x="121" y="1044"/>
                  <a:pt x="119" y="1033"/>
                  <a:pt x="120" y="1021"/>
                </a:cubicBezTo>
                <a:cubicBezTo>
                  <a:pt x="120" y="1021"/>
                  <a:pt x="120" y="1021"/>
                  <a:pt x="120" y="1020"/>
                </a:cubicBezTo>
                <a:cubicBezTo>
                  <a:pt x="120" y="1020"/>
                  <a:pt x="120" y="1020"/>
                  <a:pt x="120" y="1020"/>
                </a:cubicBezTo>
                <a:cubicBezTo>
                  <a:pt x="120" y="1020"/>
                  <a:pt x="120" y="1020"/>
                  <a:pt x="120" y="1020"/>
                </a:cubicBezTo>
                <a:cubicBezTo>
                  <a:pt x="120" y="1020"/>
                  <a:pt x="120" y="1020"/>
                  <a:pt x="120" y="1020"/>
                </a:cubicBezTo>
                <a:cubicBezTo>
                  <a:pt x="120" y="1021"/>
                  <a:pt x="120" y="1021"/>
                  <a:pt x="120" y="1021"/>
                </a:cubicBezTo>
                <a:cubicBezTo>
                  <a:pt x="120" y="1021"/>
                  <a:pt x="120" y="1021"/>
                  <a:pt x="120" y="1021"/>
                </a:cubicBezTo>
                <a:cubicBezTo>
                  <a:pt x="120" y="1021"/>
                  <a:pt x="120" y="1021"/>
                  <a:pt x="120" y="1021"/>
                </a:cubicBezTo>
                <a:cubicBezTo>
                  <a:pt x="120" y="1021"/>
                  <a:pt x="120" y="1022"/>
                  <a:pt x="121" y="1022"/>
                </a:cubicBezTo>
                <a:cubicBezTo>
                  <a:pt x="121" y="1021"/>
                  <a:pt x="121" y="1021"/>
                  <a:pt x="120" y="1020"/>
                </a:cubicBezTo>
                <a:cubicBezTo>
                  <a:pt x="121" y="1020"/>
                  <a:pt x="121" y="1017"/>
                  <a:pt x="121" y="1016"/>
                </a:cubicBezTo>
                <a:cubicBezTo>
                  <a:pt x="121" y="1016"/>
                  <a:pt x="121" y="1016"/>
                  <a:pt x="121" y="1016"/>
                </a:cubicBezTo>
                <a:cubicBezTo>
                  <a:pt x="121" y="1016"/>
                  <a:pt x="121" y="1017"/>
                  <a:pt x="121" y="1017"/>
                </a:cubicBezTo>
                <a:cubicBezTo>
                  <a:pt x="121" y="1018"/>
                  <a:pt x="121" y="1018"/>
                  <a:pt x="120" y="1018"/>
                </a:cubicBezTo>
                <a:cubicBezTo>
                  <a:pt x="121" y="1019"/>
                  <a:pt x="120" y="1019"/>
                  <a:pt x="120" y="1019"/>
                </a:cubicBezTo>
                <a:cubicBezTo>
                  <a:pt x="120" y="1019"/>
                  <a:pt x="120" y="1018"/>
                  <a:pt x="120" y="1018"/>
                </a:cubicBezTo>
                <a:cubicBezTo>
                  <a:pt x="120" y="1018"/>
                  <a:pt x="120" y="1018"/>
                  <a:pt x="120" y="1017"/>
                </a:cubicBezTo>
                <a:cubicBezTo>
                  <a:pt x="120" y="1017"/>
                  <a:pt x="120" y="1016"/>
                  <a:pt x="120" y="1016"/>
                </a:cubicBezTo>
                <a:cubicBezTo>
                  <a:pt x="120" y="1016"/>
                  <a:pt x="120" y="1015"/>
                  <a:pt x="121" y="1015"/>
                </a:cubicBezTo>
                <a:cubicBezTo>
                  <a:pt x="121" y="1015"/>
                  <a:pt x="121" y="1015"/>
                  <a:pt x="121" y="1015"/>
                </a:cubicBezTo>
                <a:cubicBezTo>
                  <a:pt x="121" y="1015"/>
                  <a:pt x="121" y="1015"/>
                  <a:pt x="121" y="1015"/>
                </a:cubicBezTo>
                <a:cubicBezTo>
                  <a:pt x="122" y="1013"/>
                  <a:pt x="121" y="1013"/>
                  <a:pt x="120" y="1012"/>
                </a:cubicBezTo>
                <a:cubicBezTo>
                  <a:pt x="120" y="1012"/>
                  <a:pt x="121" y="1011"/>
                  <a:pt x="120" y="1011"/>
                </a:cubicBezTo>
                <a:cubicBezTo>
                  <a:pt x="121" y="1011"/>
                  <a:pt x="121" y="1011"/>
                  <a:pt x="121" y="1012"/>
                </a:cubicBezTo>
                <a:cubicBezTo>
                  <a:pt x="122" y="1008"/>
                  <a:pt x="121" y="1005"/>
                  <a:pt x="121" y="1002"/>
                </a:cubicBezTo>
                <a:cubicBezTo>
                  <a:pt x="121" y="1002"/>
                  <a:pt x="121" y="1002"/>
                  <a:pt x="121" y="1002"/>
                </a:cubicBezTo>
                <a:cubicBezTo>
                  <a:pt x="120" y="1002"/>
                  <a:pt x="120" y="1002"/>
                  <a:pt x="120" y="1001"/>
                </a:cubicBezTo>
                <a:cubicBezTo>
                  <a:pt x="120" y="1001"/>
                  <a:pt x="120" y="1001"/>
                  <a:pt x="121" y="1001"/>
                </a:cubicBezTo>
                <a:cubicBezTo>
                  <a:pt x="121" y="1000"/>
                  <a:pt x="121" y="1000"/>
                  <a:pt x="121" y="1000"/>
                </a:cubicBezTo>
                <a:cubicBezTo>
                  <a:pt x="121" y="1000"/>
                  <a:pt x="121" y="1000"/>
                  <a:pt x="121" y="1000"/>
                </a:cubicBezTo>
                <a:cubicBezTo>
                  <a:pt x="121" y="1000"/>
                  <a:pt x="121" y="999"/>
                  <a:pt x="121" y="999"/>
                </a:cubicBezTo>
                <a:cubicBezTo>
                  <a:pt x="121" y="992"/>
                  <a:pt x="122" y="985"/>
                  <a:pt x="121" y="978"/>
                </a:cubicBezTo>
                <a:cubicBezTo>
                  <a:pt x="121" y="978"/>
                  <a:pt x="121" y="978"/>
                  <a:pt x="121" y="978"/>
                </a:cubicBezTo>
                <a:cubicBezTo>
                  <a:pt x="121" y="978"/>
                  <a:pt x="121" y="978"/>
                  <a:pt x="121" y="978"/>
                </a:cubicBezTo>
                <a:cubicBezTo>
                  <a:pt x="120" y="980"/>
                  <a:pt x="120" y="981"/>
                  <a:pt x="120" y="983"/>
                </a:cubicBezTo>
                <a:cubicBezTo>
                  <a:pt x="120" y="984"/>
                  <a:pt x="120" y="984"/>
                  <a:pt x="120" y="985"/>
                </a:cubicBezTo>
                <a:cubicBezTo>
                  <a:pt x="120" y="986"/>
                  <a:pt x="119" y="987"/>
                  <a:pt x="119" y="988"/>
                </a:cubicBezTo>
                <a:cubicBezTo>
                  <a:pt x="119" y="993"/>
                  <a:pt x="119" y="999"/>
                  <a:pt x="119" y="1005"/>
                </a:cubicBezTo>
                <a:cubicBezTo>
                  <a:pt x="119" y="1006"/>
                  <a:pt x="118" y="1006"/>
                  <a:pt x="118" y="1007"/>
                </a:cubicBezTo>
                <a:cubicBezTo>
                  <a:pt x="119" y="1007"/>
                  <a:pt x="119" y="1007"/>
                  <a:pt x="119" y="1008"/>
                </a:cubicBezTo>
                <a:cubicBezTo>
                  <a:pt x="118" y="1009"/>
                  <a:pt x="119" y="1010"/>
                  <a:pt x="118" y="1011"/>
                </a:cubicBezTo>
                <a:cubicBezTo>
                  <a:pt x="119" y="1012"/>
                  <a:pt x="119" y="1012"/>
                  <a:pt x="119" y="1013"/>
                </a:cubicBezTo>
                <a:cubicBezTo>
                  <a:pt x="118" y="1016"/>
                  <a:pt x="119" y="1018"/>
                  <a:pt x="118" y="1021"/>
                </a:cubicBezTo>
                <a:cubicBezTo>
                  <a:pt x="119" y="1024"/>
                  <a:pt x="118" y="1027"/>
                  <a:pt x="118" y="1030"/>
                </a:cubicBezTo>
                <a:cubicBezTo>
                  <a:pt x="117" y="1031"/>
                  <a:pt x="118" y="1031"/>
                  <a:pt x="118" y="1032"/>
                </a:cubicBezTo>
                <a:cubicBezTo>
                  <a:pt x="118" y="1032"/>
                  <a:pt x="117" y="1032"/>
                  <a:pt x="117" y="1033"/>
                </a:cubicBezTo>
                <a:cubicBezTo>
                  <a:pt x="117" y="1035"/>
                  <a:pt x="116" y="1039"/>
                  <a:pt x="117" y="1041"/>
                </a:cubicBezTo>
                <a:cubicBezTo>
                  <a:pt x="118" y="1040"/>
                  <a:pt x="118" y="1038"/>
                  <a:pt x="117" y="1037"/>
                </a:cubicBezTo>
                <a:cubicBezTo>
                  <a:pt x="117" y="1036"/>
                  <a:pt x="117" y="1035"/>
                  <a:pt x="117" y="1034"/>
                </a:cubicBezTo>
                <a:cubicBezTo>
                  <a:pt x="117" y="1034"/>
                  <a:pt x="117" y="1034"/>
                  <a:pt x="117" y="1034"/>
                </a:cubicBezTo>
                <a:cubicBezTo>
                  <a:pt x="118" y="1034"/>
                  <a:pt x="118" y="1034"/>
                  <a:pt x="118" y="1034"/>
                </a:cubicBezTo>
                <a:cubicBezTo>
                  <a:pt x="118" y="1034"/>
                  <a:pt x="118" y="1034"/>
                  <a:pt x="118" y="1034"/>
                </a:cubicBezTo>
                <a:cubicBezTo>
                  <a:pt x="118" y="1035"/>
                  <a:pt x="118" y="1036"/>
                  <a:pt x="118" y="1037"/>
                </a:cubicBezTo>
                <a:cubicBezTo>
                  <a:pt x="118" y="1038"/>
                  <a:pt x="118" y="1040"/>
                  <a:pt x="118" y="1041"/>
                </a:cubicBezTo>
                <a:cubicBezTo>
                  <a:pt x="118" y="1042"/>
                  <a:pt x="119" y="1042"/>
                  <a:pt x="118" y="1043"/>
                </a:cubicBezTo>
                <a:cubicBezTo>
                  <a:pt x="118" y="1043"/>
                  <a:pt x="118" y="1044"/>
                  <a:pt x="118" y="1045"/>
                </a:cubicBezTo>
                <a:cubicBezTo>
                  <a:pt x="118" y="1045"/>
                  <a:pt x="118" y="1046"/>
                  <a:pt x="118" y="1047"/>
                </a:cubicBezTo>
                <a:cubicBezTo>
                  <a:pt x="118" y="1047"/>
                  <a:pt x="118" y="1047"/>
                  <a:pt x="118" y="1047"/>
                </a:cubicBezTo>
                <a:cubicBezTo>
                  <a:pt x="118" y="1047"/>
                  <a:pt x="117" y="1047"/>
                  <a:pt x="117" y="1047"/>
                </a:cubicBezTo>
                <a:cubicBezTo>
                  <a:pt x="118" y="1046"/>
                  <a:pt x="117" y="1046"/>
                  <a:pt x="117" y="1045"/>
                </a:cubicBezTo>
                <a:cubicBezTo>
                  <a:pt x="117" y="1044"/>
                  <a:pt x="117" y="1043"/>
                  <a:pt x="117" y="1042"/>
                </a:cubicBezTo>
                <a:cubicBezTo>
                  <a:pt x="117" y="1042"/>
                  <a:pt x="117" y="1042"/>
                  <a:pt x="117" y="1042"/>
                </a:cubicBezTo>
                <a:cubicBezTo>
                  <a:pt x="117" y="1042"/>
                  <a:pt x="117" y="1042"/>
                  <a:pt x="117" y="1042"/>
                </a:cubicBezTo>
                <a:cubicBezTo>
                  <a:pt x="116" y="1043"/>
                  <a:pt x="117" y="1044"/>
                  <a:pt x="117" y="1045"/>
                </a:cubicBezTo>
                <a:cubicBezTo>
                  <a:pt x="116" y="1045"/>
                  <a:pt x="116" y="1046"/>
                  <a:pt x="116" y="1046"/>
                </a:cubicBezTo>
                <a:cubicBezTo>
                  <a:pt x="115" y="1049"/>
                  <a:pt x="115" y="1051"/>
                  <a:pt x="114" y="1053"/>
                </a:cubicBezTo>
                <a:cubicBezTo>
                  <a:pt x="115" y="1055"/>
                  <a:pt x="115" y="1058"/>
                  <a:pt x="114" y="1060"/>
                </a:cubicBezTo>
                <a:cubicBezTo>
                  <a:pt x="114" y="1061"/>
                  <a:pt x="115" y="1061"/>
                  <a:pt x="115" y="1062"/>
                </a:cubicBezTo>
                <a:cubicBezTo>
                  <a:pt x="114" y="1064"/>
                  <a:pt x="115" y="1066"/>
                  <a:pt x="114" y="1068"/>
                </a:cubicBezTo>
                <a:cubicBezTo>
                  <a:pt x="115" y="1071"/>
                  <a:pt x="114" y="1073"/>
                  <a:pt x="114" y="1075"/>
                </a:cubicBezTo>
                <a:cubicBezTo>
                  <a:pt x="114" y="1081"/>
                  <a:pt x="114" y="1087"/>
                  <a:pt x="114" y="1092"/>
                </a:cubicBezTo>
                <a:cubicBezTo>
                  <a:pt x="113" y="1095"/>
                  <a:pt x="114" y="1097"/>
                  <a:pt x="113" y="1099"/>
                </a:cubicBezTo>
                <a:cubicBezTo>
                  <a:pt x="113" y="1099"/>
                  <a:pt x="113" y="1100"/>
                  <a:pt x="113" y="1101"/>
                </a:cubicBezTo>
                <a:cubicBezTo>
                  <a:pt x="113" y="1103"/>
                  <a:pt x="113" y="1106"/>
                  <a:pt x="113" y="1108"/>
                </a:cubicBezTo>
                <a:cubicBezTo>
                  <a:pt x="113" y="1109"/>
                  <a:pt x="112" y="1110"/>
                  <a:pt x="112" y="1111"/>
                </a:cubicBezTo>
                <a:cubicBezTo>
                  <a:pt x="112" y="1113"/>
                  <a:pt x="112" y="1115"/>
                  <a:pt x="112" y="1117"/>
                </a:cubicBezTo>
                <a:cubicBezTo>
                  <a:pt x="112" y="1118"/>
                  <a:pt x="111" y="1120"/>
                  <a:pt x="111" y="1121"/>
                </a:cubicBezTo>
                <a:cubicBezTo>
                  <a:pt x="111" y="1122"/>
                  <a:pt x="111" y="1123"/>
                  <a:pt x="111" y="1124"/>
                </a:cubicBezTo>
                <a:cubicBezTo>
                  <a:pt x="111" y="1124"/>
                  <a:pt x="111" y="1125"/>
                  <a:pt x="111" y="1126"/>
                </a:cubicBezTo>
                <a:cubicBezTo>
                  <a:pt x="110" y="1132"/>
                  <a:pt x="110" y="1138"/>
                  <a:pt x="109" y="1143"/>
                </a:cubicBezTo>
                <a:cubicBezTo>
                  <a:pt x="109" y="1144"/>
                  <a:pt x="109" y="1145"/>
                  <a:pt x="109" y="1145"/>
                </a:cubicBezTo>
                <a:cubicBezTo>
                  <a:pt x="109" y="1145"/>
                  <a:pt x="110" y="1146"/>
                  <a:pt x="110" y="1145"/>
                </a:cubicBezTo>
                <a:cubicBezTo>
                  <a:pt x="110" y="1149"/>
                  <a:pt x="109" y="1153"/>
                  <a:pt x="109" y="1156"/>
                </a:cubicBezTo>
                <a:cubicBezTo>
                  <a:pt x="107" y="1157"/>
                  <a:pt x="107" y="1159"/>
                  <a:pt x="107" y="1159"/>
                </a:cubicBezTo>
                <a:cubicBezTo>
                  <a:pt x="106" y="1157"/>
                  <a:pt x="105" y="1157"/>
                  <a:pt x="105" y="1155"/>
                </a:cubicBezTo>
                <a:cubicBezTo>
                  <a:pt x="104" y="1157"/>
                  <a:pt x="103" y="1160"/>
                  <a:pt x="101" y="1163"/>
                </a:cubicBezTo>
                <a:cubicBezTo>
                  <a:pt x="99" y="1162"/>
                  <a:pt x="100" y="1161"/>
                  <a:pt x="99" y="1160"/>
                </a:cubicBezTo>
                <a:cubicBezTo>
                  <a:pt x="98" y="1159"/>
                  <a:pt x="98" y="1159"/>
                  <a:pt x="97" y="1158"/>
                </a:cubicBezTo>
                <a:cubicBezTo>
                  <a:pt x="97" y="1157"/>
                  <a:pt x="97" y="1157"/>
                  <a:pt x="97" y="1156"/>
                </a:cubicBezTo>
                <a:cubicBezTo>
                  <a:pt x="97" y="1154"/>
                  <a:pt x="97" y="1152"/>
                  <a:pt x="97" y="1149"/>
                </a:cubicBezTo>
                <a:cubicBezTo>
                  <a:pt x="97" y="1148"/>
                  <a:pt x="96" y="1146"/>
                  <a:pt x="96" y="1145"/>
                </a:cubicBezTo>
                <a:cubicBezTo>
                  <a:pt x="96" y="1139"/>
                  <a:pt x="97" y="1132"/>
                  <a:pt x="97" y="1126"/>
                </a:cubicBezTo>
                <a:cubicBezTo>
                  <a:pt x="98" y="1123"/>
                  <a:pt x="98" y="1119"/>
                  <a:pt x="98" y="1116"/>
                </a:cubicBezTo>
                <a:cubicBezTo>
                  <a:pt x="97" y="1115"/>
                  <a:pt x="97" y="1115"/>
                  <a:pt x="96" y="1114"/>
                </a:cubicBezTo>
                <a:cubicBezTo>
                  <a:pt x="97" y="1113"/>
                  <a:pt x="97" y="1113"/>
                  <a:pt x="97" y="1113"/>
                </a:cubicBezTo>
                <a:cubicBezTo>
                  <a:pt x="95" y="1109"/>
                  <a:pt x="98" y="1104"/>
                  <a:pt x="97" y="1099"/>
                </a:cubicBezTo>
                <a:cubicBezTo>
                  <a:pt x="94" y="1102"/>
                  <a:pt x="94" y="1106"/>
                  <a:pt x="93" y="1110"/>
                </a:cubicBezTo>
                <a:cubicBezTo>
                  <a:pt x="93" y="1114"/>
                  <a:pt x="92" y="1117"/>
                  <a:pt x="92" y="1121"/>
                </a:cubicBezTo>
                <a:cubicBezTo>
                  <a:pt x="91" y="1124"/>
                  <a:pt x="90" y="1126"/>
                  <a:pt x="90" y="1129"/>
                </a:cubicBezTo>
                <a:cubicBezTo>
                  <a:pt x="88" y="1130"/>
                  <a:pt x="88" y="1132"/>
                  <a:pt x="87" y="1133"/>
                </a:cubicBezTo>
                <a:cubicBezTo>
                  <a:pt x="86" y="1134"/>
                  <a:pt x="85" y="1137"/>
                  <a:pt x="83" y="1136"/>
                </a:cubicBezTo>
                <a:cubicBezTo>
                  <a:pt x="82" y="1138"/>
                  <a:pt x="80" y="1139"/>
                  <a:pt x="81" y="1141"/>
                </a:cubicBezTo>
                <a:cubicBezTo>
                  <a:pt x="80" y="1141"/>
                  <a:pt x="81" y="1140"/>
                  <a:pt x="80" y="1140"/>
                </a:cubicBezTo>
                <a:cubicBezTo>
                  <a:pt x="79" y="1141"/>
                  <a:pt x="77" y="1143"/>
                  <a:pt x="76" y="1143"/>
                </a:cubicBezTo>
                <a:cubicBezTo>
                  <a:pt x="75" y="1143"/>
                  <a:pt x="76" y="1147"/>
                  <a:pt x="75" y="1146"/>
                </a:cubicBezTo>
                <a:cubicBezTo>
                  <a:pt x="75" y="1147"/>
                  <a:pt x="76" y="1149"/>
                  <a:pt x="74" y="1150"/>
                </a:cubicBezTo>
                <a:cubicBezTo>
                  <a:pt x="75" y="1150"/>
                  <a:pt x="75" y="1150"/>
                  <a:pt x="75" y="1149"/>
                </a:cubicBezTo>
                <a:cubicBezTo>
                  <a:pt x="76" y="1150"/>
                  <a:pt x="75" y="1154"/>
                  <a:pt x="77" y="1153"/>
                </a:cubicBezTo>
                <a:cubicBezTo>
                  <a:pt x="75" y="1154"/>
                  <a:pt x="76" y="1154"/>
                  <a:pt x="77" y="1156"/>
                </a:cubicBezTo>
                <a:cubicBezTo>
                  <a:pt x="77" y="1156"/>
                  <a:pt x="76" y="1156"/>
                  <a:pt x="76" y="1156"/>
                </a:cubicBezTo>
                <a:cubicBezTo>
                  <a:pt x="76" y="1157"/>
                  <a:pt x="77" y="1158"/>
                  <a:pt x="77" y="1159"/>
                </a:cubicBezTo>
                <a:cubicBezTo>
                  <a:pt x="77" y="1161"/>
                  <a:pt x="76" y="1162"/>
                  <a:pt x="76" y="1164"/>
                </a:cubicBezTo>
                <a:cubicBezTo>
                  <a:pt x="75" y="1164"/>
                  <a:pt x="76" y="1165"/>
                  <a:pt x="75" y="1166"/>
                </a:cubicBezTo>
                <a:cubicBezTo>
                  <a:pt x="73" y="1164"/>
                  <a:pt x="73" y="1163"/>
                  <a:pt x="73" y="1162"/>
                </a:cubicBezTo>
                <a:cubicBezTo>
                  <a:pt x="72" y="1163"/>
                  <a:pt x="72" y="1163"/>
                  <a:pt x="72" y="1164"/>
                </a:cubicBezTo>
                <a:cubicBezTo>
                  <a:pt x="71" y="1165"/>
                  <a:pt x="71" y="1166"/>
                  <a:pt x="70" y="1166"/>
                </a:cubicBezTo>
                <a:cubicBezTo>
                  <a:pt x="69" y="1164"/>
                  <a:pt x="68" y="1162"/>
                  <a:pt x="69" y="1160"/>
                </a:cubicBezTo>
                <a:cubicBezTo>
                  <a:pt x="68" y="1155"/>
                  <a:pt x="69" y="1150"/>
                  <a:pt x="69" y="1146"/>
                </a:cubicBezTo>
                <a:cubicBezTo>
                  <a:pt x="64" y="1146"/>
                  <a:pt x="66" y="1152"/>
                  <a:pt x="65" y="1155"/>
                </a:cubicBezTo>
                <a:cubicBezTo>
                  <a:pt x="67" y="1158"/>
                  <a:pt x="66" y="1162"/>
                  <a:pt x="66" y="1166"/>
                </a:cubicBezTo>
                <a:cubicBezTo>
                  <a:pt x="66" y="1167"/>
                  <a:pt x="67" y="1168"/>
                  <a:pt x="66" y="1169"/>
                </a:cubicBezTo>
                <a:cubicBezTo>
                  <a:pt x="65" y="1168"/>
                  <a:pt x="66" y="1168"/>
                  <a:pt x="65" y="1168"/>
                </a:cubicBezTo>
                <a:cubicBezTo>
                  <a:pt x="64" y="1170"/>
                  <a:pt x="67" y="1173"/>
                  <a:pt x="63" y="1176"/>
                </a:cubicBezTo>
                <a:cubicBezTo>
                  <a:pt x="61" y="1174"/>
                  <a:pt x="61" y="1171"/>
                  <a:pt x="61" y="1168"/>
                </a:cubicBezTo>
                <a:cubicBezTo>
                  <a:pt x="60" y="1169"/>
                  <a:pt x="61" y="1169"/>
                  <a:pt x="60" y="1170"/>
                </a:cubicBezTo>
                <a:cubicBezTo>
                  <a:pt x="58" y="1162"/>
                  <a:pt x="60" y="1155"/>
                  <a:pt x="59" y="1148"/>
                </a:cubicBezTo>
                <a:cubicBezTo>
                  <a:pt x="57" y="1147"/>
                  <a:pt x="56" y="1148"/>
                  <a:pt x="54" y="1148"/>
                </a:cubicBezTo>
                <a:cubicBezTo>
                  <a:pt x="52" y="1147"/>
                  <a:pt x="50" y="1147"/>
                  <a:pt x="48" y="1147"/>
                </a:cubicBezTo>
                <a:cubicBezTo>
                  <a:pt x="48" y="1146"/>
                  <a:pt x="48" y="1147"/>
                  <a:pt x="47" y="1147"/>
                </a:cubicBezTo>
                <a:cubicBezTo>
                  <a:pt x="47" y="1146"/>
                  <a:pt x="46" y="1146"/>
                  <a:pt x="46" y="1146"/>
                </a:cubicBezTo>
                <a:cubicBezTo>
                  <a:pt x="45" y="1147"/>
                  <a:pt x="45" y="1148"/>
                  <a:pt x="46" y="1149"/>
                </a:cubicBezTo>
                <a:cubicBezTo>
                  <a:pt x="45" y="1156"/>
                  <a:pt x="45" y="1162"/>
                  <a:pt x="45" y="1168"/>
                </a:cubicBezTo>
                <a:cubicBezTo>
                  <a:pt x="46" y="1169"/>
                  <a:pt x="46" y="1170"/>
                  <a:pt x="45" y="1170"/>
                </a:cubicBezTo>
                <a:cubicBezTo>
                  <a:pt x="46" y="1171"/>
                  <a:pt x="46" y="1172"/>
                  <a:pt x="45" y="1172"/>
                </a:cubicBezTo>
                <a:cubicBezTo>
                  <a:pt x="45" y="1172"/>
                  <a:pt x="45" y="1172"/>
                  <a:pt x="45" y="1172"/>
                </a:cubicBezTo>
                <a:cubicBezTo>
                  <a:pt x="45" y="1173"/>
                  <a:pt x="46" y="1173"/>
                  <a:pt x="46" y="1173"/>
                </a:cubicBezTo>
                <a:cubicBezTo>
                  <a:pt x="46" y="1174"/>
                  <a:pt x="46" y="1174"/>
                  <a:pt x="46" y="1175"/>
                </a:cubicBezTo>
                <a:cubicBezTo>
                  <a:pt x="46" y="1175"/>
                  <a:pt x="46" y="1175"/>
                  <a:pt x="46" y="1175"/>
                </a:cubicBezTo>
                <a:cubicBezTo>
                  <a:pt x="45" y="1175"/>
                  <a:pt x="45" y="1175"/>
                  <a:pt x="45" y="1175"/>
                </a:cubicBezTo>
                <a:cubicBezTo>
                  <a:pt x="45" y="1174"/>
                  <a:pt x="45" y="1174"/>
                  <a:pt x="45" y="1173"/>
                </a:cubicBezTo>
                <a:cubicBezTo>
                  <a:pt x="45" y="1173"/>
                  <a:pt x="45" y="1173"/>
                  <a:pt x="45" y="1172"/>
                </a:cubicBezTo>
                <a:cubicBezTo>
                  <a:pt x="45" y="1172"/>
                  <a:pt x="45" y="1172"/>
                  <a:pt x="45" y="1172"/>
                </a:cubicBezTo>
                <a:cubicBezTo>
                  <a:pt x="44" y="1172"/>
                  <a:pt x="44" y="1172"/>
                  <a:pt x="44" y="1172"/>
                </a:cubicBezTo>
                <a:cubicBezTo>
                  <a:pt x="42" y="1175"/>
                  <a:pt x="45" y="1178"/>
                  <a:pt x="42" y="1181"/>
                </a:cubicBezTo>
                <a:cubicBezTo>
                  <a:pt x="42" y="1180"/>
                  <a:pt x="42" y="1179"/>
                  <a:pt x="40" y="1179"/>
                </a:cubicBezTo>
                <a:cubicBezTo>
                  <a:pt x="39" y="1179"/>
                  <a:pt x="40" y="1179"/>
                  <a:pt x="39" y="1180"/>
                </a:cubicBezTo>
                <a:cubicBezTo>
                  <a:pt x="38" y="1178"/>
                  <a:pt x="37" y="1178"/>
                  <a:pt x="36" y="1176"/>
                </a:cubicBezTo>
                <a:cubicBezTo>
                  <a:pt x="36" y="1177"/>
                  <a:pt x="36" y="1179"/>
                  <a:pt x="36" y="1180"/>
                </a:cubicBezTo>
                <a:cubicBezTo>
                  <a:pt x="33" y="1181"/>
                  <a:pt x="34" y="1176"/>
                  <a:pt x="32" y="1175"/>
                </a:cubicBezTo>
                <a:cubicBezTo>
                  <a:pt x="33" y="1174"/>
                  <a:pt x="31" y="1174"/>
                  <a:pt x="33" y="1173"/>
                </a:cubicBezTo>
                <a:cubicBezTo>
                  <a:pt x="32" y="1172"/>
                  <a:pt x="32" y="1172"/>
                  <a:pt x="31" y="1171"/>
                </a:cubicBezTo>
                <a:cubicBezTo>
                  <a:pt x="30" y="1168"/>
                  <a:pt x="30" y="1165"/>
                  <a:pt x="30" y="1162"/>
                </a:cubicBezTo>
                <a:cubicBezTo>
                  <a:pt x="30" y="1159"/>
                  <a:pt x="30" y="1157"/>
                  <a:pt x="30" y="1155"/>
                </a:cubicBezTo>
                <a:cubicBezTo>
                  <a:pt x="30" y="1154"/>
                  <a:pt x="30" y="1152"/>
                  <a:pt x="30" y="1151"/>
                </a:cubicBezTo>
                <a:cubicBezTo>
                  <a:pt x="30" y="1151"/>
                  <a:pt x="31" y="1150"/>
                  <a:pt x="31" y="1149"/>
                </a:cubicBezTo>
                <a:cubicBezTo>
                  <a:pt x="30" y="1145"/>
                  <a:pt x="30" y="1141"/>
                  <a:pt x="31" y="1137"/>
                </a:cubicBezTo>
                <a:cubicBezTo>
                  <a:pt x="28" y="1133"/>
                  <a:pt x="25" y="1128"/>
                  <a:pt x="24" y="1124"/>
                </a:cubicBezTo>
                <a:cubicBezTo>
                  <a:pt x="23" y="1123"/>
                  <a:pt x="22" y="1124"/>
                  <a:pt x="21" y="1123"/>
                </a:cubicBezTo>
                <a:cubicBezTo>
                  <a:pt x="22" y="1122"/>
                  <a:pt x="22" y="1122"/>
                  <a:pt x="23" y="1121"/>
                </a:cubicBezTo>
                <a:cubicBezTo>
                  <a:pt x="23" y="1119"/>
                  <a:pt x="23" y="1117"/>
                  <a:pt x="22" y="1115"/>
                </a:cubicBezTo>
                <a:cubicBezTo>
                  <a:pt x="22" y="1113"/>
                  <a:pt x="20" y="1114"/>
                  <a:pt x="20" y="1113"/>
                </a:cubicBezTo>
                <a:cubicBezTo>
                  <a:pt x="20" y="1112"/>
                  <a:pt x="21" y="1112"/>
                  <a:pt x="22" y="1111"/>
                </a:cubicBezTo>
                <a:cubicBezTo>
                  <a:pt x="22" y="1109"/>
                  <a:pt x="23" y="1106"/>
                  <a:pt x="23" y="1103"/>
                </a:cubicBezTo>
                <a:cubicBezTo>
                  <a:pt x="23" y="1100"/>
                  <a:pt x="23" y="1096"/>
                  <a:pt x="23" y="1092"/>
                </a:cubicBezTo>
                <a:cubicBezTo>
                  <a:pt x="23" y="1090"/>
                  <a:pt x="22" y="1089"/>
                  <a:pt x="21" y="1087"/>
                </a:cubicBezTo>
                <a:cubicBezTo>
                  <a:pt x="20" y="1083"/>
                  <a:pt x="18" y="1081"/>
                  <a:pt x="18" y="1077"/>
                </a:cubicBezTo>
                <a:cubicBezTo>
                  <a:pt x="18" y="1077"/>
                  <a:pt x="18" y="1076"/>
                  <a:pt x="18" y="1076"/>
                </a:cubicBezTo>
                <a:cubicBezTo>
                  <a:pt x="18" y="1074"/>
                  <a:pt x="17" y="1073"/>
                  <a:pt x="19" y="1072"/>
                </a:cubicBezTo>
                <a:cubicBezTo>
                  <a:pt x="17" y="1068"/>
                  <a:pt x="18" y="1065"/>
                  <a:pt x="17" y="1061"/>
                </a:cubicBezTo>
                <a:cubicBezTo>
                  <a:pt x="17" y="1061"/>
                  <a:pt x="17" y="1060"/>
                  <a:pt x="18" y="1060"/>
                </a:cubicBezTo>
                <a:cubicBezTo>
                  <a:pt x="17" y="1058"/>
                  <a:pt x="18" y="1056"/>
                  <a:pt x="17" y="1054"/>
                </a:cubicBezTo>
                <a:cubicBezTo>
                  <a:pt x="17" y="1053"/>
                  <a:pt x="17" y="1053"/>
                  <a:pt x="17" y="1052"/>
                </a:cubicBezTo>
                <a:cubicBezTo>
                  <a:pt x="17" y="1051"/>
                  <a:pt x="17" y="1050"/>
                  <a:pt x="17" y="1049"/>
                </a:cubicBezTo>
                <a:cubicBezTo>
                  <a:pt x="17" y="1049"/>
                  <a:pt x="17" y="1049"/>
                  <a:pt x="17" y="1049"/>
                </a:cubicBezTo>
                <a:cubicBezTo>
                  <a:pt x="17" y="1048"/>
                  <a:pt x="17" y="1048"/>
                  <a:pt x="17" y="1048"/>
                </a:cubicBezTo>
                <a:cubicBezTo>
                  <a:pt x="17" y="1046"/>
                  <a:pt x="17" y="1045"/>
                  <a:pt x="17" y="1043"/>
                </a:cubicBezTo>
                <a:cubicBezTo>
                  <a:pt x="17" y="1041"/>
                  <a:pt x="17" y="1040"/>
                  <a:pt x="18" y="1039"/>
                </a:cubicBezTo>
                <a:cubicBezTo>
                  <a:pt x="17" y="1037"/>
                  <a:pt x="17" y="1034"/>
                  <a:pt x="17" y="1032"/>
                </a:cubicBezTo>
                <a:cubicBezTo>
                  <a:pt x="18" y="1030"/>
                  <a:pt x="18" y="1027"/>
                  <a:pt x="17" y="1025"/>
                </a:cubicBezTo>
                <a:cubicBezTo>
                  <a:pt x="17" y="1023"/>
                  <a:pt x="17" y="1021"/>
                  <a:pt x="17" y="1019"/>
                </a:cubicBezTo>
                <a:cubicBezTo>
                  <a:pt x="17" y="1018"/>
                  <a:pt x="17" y="1018"/>
                  <a:pt x="18" y="1017"/>
                </a:cubicBezTo>
                <a:cubicBezTo>
                  <a:pt x="16" y="1014"/>
                  <a:pt x="18" y="1010"/>
                  <a:pt x="17" y="1007"/>
                </a:cubicBezTo>
                <a:cubicBezTo>
                  <a:pt x="17" y="1006"/>
                  <a:pt x="17" y="1006"/>
                  <a:pt x="18" y="1005"/>
                </a:cubicBezTo>
                <a:cubicBezTo>
                  <a:pt x="17" y="1005"/>
                  <a:pt x="17" y="1004"/>
                  <a:pt x="17" y="1004"/>
                </a:cubicBezTo>
                <a:cubicBezTo>
                  <a:pt x="18" y="1002"/>
                  <a:pt x="17" y="1000"/>
                  <a:pt x="18" y="998"/>
                </a:cubicBezTo>
                <a:cubicBezTo>
                  <a:pt x="17" y="996"/>
                  <a:pt x="17" y="994"/>
                  <a:pt x="17" y="992"/>
                </a:cubicBezTo>
                <a:cubicBezTo>
                  <a:pt x="17" y="991"/>
                  <a:pt x="17" y="990"/>
                  <a:pt x="17" y="989"/>
                </a:cubicBezTo>
                <a:cubicBezTo>
                  <a:pt x="17" y="989"/>
                  <a:pt x="18" y="988"/>
                  <a:pt x="18" y="988"/>
                </a:cubicBezTo>
                <a:cubicBezTo>
                  <a:pt x="18" y="988"/>
                  <a:pt x="17" y="987"/>
                  <a:pt x="17" y="987"/>
                </a:cubicBezTo>
                <a:cubicBezTo>
                  <a:pt x="17" y="987"/>
                  <a:pt x="18" y="986"/>
                  <a:pt x="17" y="986"/>
                </a:cubicBezTo>
                <a:cubicBezTo>
                  <a:pt x="17" y="986"/>
                  <a:pt x="17" y="985"/>
                  <a:pt x="17" y="985"/>
                </a:cubicBezTo>
                <a:cubicBezTo>
                  <a:pt x="17" y="982"/>
                  <a:pt x="18" y="980"/>
                  <a:pt x="18" y="977"/>
                </a:cubicBezTo>
                <a:cubicBezTo>
                  <a:pt x="17" y="974"/>
                  <a:pt x="17" y="972"/>
                  <a:pt x="18" y="969"/>
                </a:cubicBezTo>
                <a:cubicBezTo>
                  <a:pt x="17" y="968"/>
                  <a:pt x="18" y="968"/>
                  <a:pt x="17" y="967"/>
                </a:cubicBezTo>
                <a:cubicBezTo>
                  <a:pt x="19" y="963"/>
                  <a:pt x="17" y="959"/>
                  <a:pt x="18" y="956"/>
                </a:cubicBezTo>
                <a:cubicBezTo>
                  <a:pt x="17" y="954"/>
                  <a:pt x="17" y="952"/>
                  <a:pt x="18" y="950"/>
                </a:cubicBezTo>
                <a:cubicBezTo>
                  <a:pt x="18" y="949"/>
                  <a:pt x="18" y="947"/>
                  <a:pt x="17" y="946"/>
                </a:cubicBezTo>
                <a:cubicBezTo>
                  <a:pt x="19" y="943"/>
                  <a:pt x="17" y="939"/>
                  <a:pt x="18" y="936"/>
                </a:cubicBezTo>
                <a:cubicBezTo>
                  <a:pt x="18" y="933"/>
                  <a:pt x="17" y="931"/>
                  <a:pt x="18" y="929"/>
                </a:cubicBezTo>
                <a:cubicBezTo>
                  <a:pt x="18" y="924"/>
                  <a:pt x="18" y="919"/>
                  <a:pt x="18" y="914"/>
                </a:cubicBezTo>
                <a:cubicBezTo>
                  <a:pt x="18" y="914"/>
                  <a:pt x="18" y="913"/>
                  <a:pt x="18" y="913"/>
                </a:cubicBezTo>
                <a:cubicBezTo>
                  <a:pt x="18" y="909"/>
                  <a:pt x="17" y="906"/>
                  <a:pt x="19" y="902"/>
                </a:cubicBezTo>
                <a:cubicBezTo>
                  <a:pt x="17" y="900"/>
                  <a:pt x="19" y="899"/>
                  <a:pt x="18" y="897"/>
                </a:cubicBezTo>
                <a:cubicBezTo>
                  <a:pt x="18" y="897"/>
                  <a:pt x="18" y="896"/>
                  <a:pt x="18" y="896"/>
                </a:cubicBezTo>
                <a:cubicBezTo>
                  <a:pt x="17" y="895"/>
                  <a:pt x="18" y="893"/>
                  <a:pt x="18" y="892"/>
                </a:cubicBezTo>
                <a:cubicBezTo>
                  <a:pt x="18" y="890"/>
                  <a:pt x="18" y="889"/>
                  <a:pt x="18" y="888"/>
                </a:cubicBezTo>
                <a:cubicBezTo>
                  <a:pt x="19" y="884"/>
                  <a:pt x="18" y="881"/>
                  <a:pt x="18" y="878"/>
                </a:cubicBezTo>
                <a:cubicBezTo>
                  <a:pt x="18" y="876"/>
                  <a:pt x="18" y="875"/>
                  <a:pt x="18" y="873"/>
                </a:cubicBezTo>
                <a:cubicBezTo>
                  <a:pt x="18" y="871"/>
                  <a:pt x="17" y="868"/>
                  <a:pt x="18" y="865"/>
                </a:cubicBezTo>
                <a:cubicBezTo>
                  <a:pt x="18" y="863"/>
                  <a:pt x="18" y="862"/>
                  <a:pt x="18" y="860"/>
                </a:cubicBezTo>
                <a:cubicBezTo>
                  <a:pt x="18" y="859"/>
                  <a:pt x="17" y="858"/>
                  <a:pt x="17" y="857"/>
                </a:cubicBezTo>
                <a:cubicBezTo>
                  <a:pt x="17" y="856"/>
                  <a:pt x="18" y="855"/>
                  <a:pt x="18" y="854"/>
                </a:cubicBezTo>
                <a:cubicBezTo>
                  <a:pt x="18" y="853"/>
                  <a:pt x="18" y="853"/>
                  <a:pt x="17" y="852"/>
                </a:cubicBezTo>
                <a:cubicBezTo>
                  <a:pt x="17" y="851"/>
                  <a:pt x="18" y="850"/>
                  <a:pt x="18" y="849"/>
                </a:cubicBezTo>
                <a:cubicBezTo>
                  <a:pt x="18" y="841"/>
                  <a:pt x="17" y="832"/>
                  <a:pt x="17" y="824"/>
                </a:cubicBezTo>
                <a:cubicBezTo>
                  <a:pt x="17" y="821"/>
                  <a:pt x="17" y="817"/>
                  <a:pt x="17" y="814"/>
                </a:cubicBezTo>
                <a:cubicBezTo>
                  <a:pt x="17" y="811"/>
                  <a:pt x="16" y="808"/>
                  <a:pt x="17" y="805"/>
                </a:cubicBezTo>
                <a:cubicBezTo>
                  <a:pt x="16" y="800"/>
                  <a:pt x="16" y="796"/>
                  <a:pt x="16" y="791"/>
                </a:cubicBezTo>
                <a:cubicBezTo>
                  <a:pt x="16" y="790"/>
                  <a:pt x="16" y="788"/>
                  <a:pt x="16" y="787"/>
                </a:cubicBezTo>
                <a:cubicBezTo>
                  <a:pt x="15" y="786"/>
                  <a:pt x="15" y="784"/>
                  <a:pt x="15" y="782"/>
                </a:cubicBezTo>
                <a:cubicBezTo>
                  <a:pt x="15" y="781"/>
                  <a:pt x="15" y="780"/>
                  <a:pt x="15" y="779"/>
                </a:cubicBezTo>
                <a:cubicBezTo>
                  <a:pt x="15" y="776"/>
                  <a:pt x="14" y="772"/>
                  <a:pt x="15" y="768"/>
                </a:cubicBezTo>
                <a:cubicBezTo>
                  <a:pt x="14" y="768"/>
                  <a:pt x="14" y="767"/>
                  <a:pt x="14" y="767"/>
                </a:cubicBezTo>
                <a:cubicBezTo>
                  <a:pt x="14" y="752"/>
                  <a:pt x="12" y="737"/>
                  <a:pt x="11" y="721"/>
                </a:cubicBezTo>
                <a:cubicBezTo>
                  <a:pt x="11" y="719"/>
                  <a:pt x="11" y="716"/>
                  <a:pt x="10" y="714"/>
                </a:cubicBezTo>
                <a:cubicBezTo>
                  <a:pt x="10" y="705"/>
                  <a:pt x="10" y="696"/>
                  <a:pt x="10" y="688"/>
                </a:cubicBezTo>
                <a:cubicBezTo>
                  <a:pt x="10" y="685"/>
                  <a:pt x="9" y="681"/>
                  <a:pt x="9" y="678"/>
                </a:cubicBezTo>
                <a:cubicBezTo>
                  <a:pt x="10" y="664"/>
                  <a:pt x="9" y="649"/>
                  <a:pt x="8" y="634"/>
                </a:cubicBezTo>
                <a:cubicBezTo>
                  <a:pt x="8" y="632"/>
                  <a:pt x="8" y="631"/>
                  <a:pt x="8" y="629"/>
                </a:cubicBezTo>
                <a:cubicBezTo>
                  <a:pt x="7" y="618"/>
                  <a:pt x="7" y="605"/>
                  <a:pt x="6" y="594"/>
                </a:cubicBezTo>
                <a:cubicBezTo>
                  <a:pt x="6" y="593"/>
                  <a:pt x="6" y="593"/>
                  <a:pt x="7" y="593"/>
                </a:cubicBezTo>
                <a:cubicBezTo>
                  <a:pt x="7" y="589"/>
                  <a:pt x="6" y="584"/>
                  <a:pt x="8" y="580"/>
                </a:cubicBezTo>
                <a:cubicBezTo>
                  <a:pt x="7" y="566"/>
                  <a:pt x="7" y="552"/>
                  <a:pt x="6" y="539"/>
                </a:cubicBezTo>
                <a:cubicBezTo>
                  <a:pt x="9" y="535"/>
                  <a:pt x="6" y="532"/>
                  <a:pt x="8" y="529"/>
                </a:cubicBezTo>
                <a:cubicBezTo>
                  <a:pt x="7" y="525"/>
                  <a:pt x="9" y="522"/>
                  <a:pt x="7" y="518"/>
                </a:cubicBezTo>
                <a:cubicBezTo>
                  <a:pt x="7" y="517"/>
                  <a:pt x="7" y="516"/>
                  <a:pt x="7" y="515"/>
                </a:cubicBezTo>
                <a:cubicBezTo>
                  <a:pt x="7" y="514"/>
                  <a:pt x="7" y="514"/>
                  <a:pt x="7" y="513"/>
                </a:cubicBezTo>
                <a:cubicBezTo>
                  <a:pt x="7" y="511"/>
                  <a:pt x="7" y="508"/>
                  <a:pt x="7" y="506"/>
                </a:cubicBezTo>
                <a:cubicBezTo>
                  <a:pt x="7" y="504"/>
                  <a:pt x="6" y="501"/>
                  <a:pt x="7" y="499"/>
                </a:cubicBezTo>
                <a:cubicBezTo>
                  <a:pt x="6" y="496"/>
                  <a:pt x="7" y="493"/>
                  <a:pt x="7" y="490"/>
                </a:cubicBezTo>
                <a:cubicBezTo>
                  <a:pt x="7" y="489"/>
                  <a:pt x="6" y="489"/>
                  <a:pt x="6" y="488"/>
                </a:cubicBezTo>
                <a:cubicBezTo>
                  <a:pt x="6" y="486"/>
                  <a:pt x="6" y="482"/>
                  <a:pt x="6" y="479"/>
                </a:cubicBezTo>
                <a:cubicBezTo>
                  <a:pt x="6" y="477"/>
                  <a:pt x="6" y="476"/>
                  <a:pt x="7" y="474"/>
                </a:cubicBezTo>
                <a:cubicBezTo>
                  <a:pt x="5" y="473"/>
                  <a:pt x="6" y="472"/>
                  <a:pt x="5" y="472"/>
                </a:cubicBezTo>
                <a:cubicBezTo>
                  <a:pt x="6" y="471"/>
                  <a:pt x="5" y="470"/>
                  <a:pt x="5" y="469"/>
                </a:cubicBezTo>
                <a:cubicBezTo>
                  <a:pt x="5" y="468"/>
                  <a:pt x="6" y="467"/>
                  <a:pt x="6" y="466"/>
                </a:cubicBezTo>
                <a:cubicBezTo>
                  <a:pt x="6" y="465"/>
                  <a:pt x="5" y="465"/>
                  <a:pt x="5" y="464"/>
                </a:cubicBezTo>
                <a:cubicBezTo>
                  <a:pt x="5" y="463"/>
                  <a:pt x="6" y="462"/>
                  <a:pt x="6" y="461"/>
                </a:cubicBezTo>
                <a:cubicBezTo>
                  <a:pt x="6" y="459"/>
                  <a:pt x="5" y="457"/>
                  <a:pt x="5" y="454"/>
                </a:cubicBezTo>
                <a:cubicBezTo>
                  <a:pt x="5" y="454"/>
                  <a:pt x="5" y="453"/>
                  <a:pt x="5" y="453"/>
                </a:cubicBezTo>
                <a:cubicBezTo>
                  <a:pt x="5" y="450"/>
                  <a:pt x="4" y="446"/>
                  <a:pt x="5" y="444"/>
                </a:cubicBezTo>
                <a:cubicBezTo>
                  <a:pt x="5" y="438"/>
                  <a:pt x="4" y="433"/>
                  <a:pt x="4" y="427"/>
                </a:cubicBezTo>
                <a:cubicBezTo>
                  <a:pt x="4" y="425"/>
                  <a:pt x="5" y="423"/>
                  <a:pt x="4" y="421"/>
                </a:cubicBezTo>
                <a:cubicBezTo>
                  <a:pt x="4" y="418"/>
                  <a:pt x="4" y="416"/>
                  <a:pt x="4" y="413"/>
                </a:cubicBezTo>
                <a:cubicBezTo>
                  <a:pt x="4" y="412"/>
                  <a:pt x="3" y="411"/>
                  <a:pt x="3" y="410"/>
                </a:cubicBezTo>
                <a:cubicBezTo>
                  <a:pt x="3" y="408"/>
                  <a:pt x="4" y="405"/>
                  <a:pt x="3" y="402"/>
                </a:cubicBezTo>
                <a:cubicBezTo>
                  <a:pt x="3" y="401"/>
                  <a:pt x="3" y="401"/>
                  <a:pt x="3" y="400"/>
                </a:cubicBezTo>
                <a:cubicBezTo>
                  <a:pt x="3" y="398"/>
                  <a:pt x="3" y="396"/>
                  <a:pt x="3" y="394"/>
                </a:cubicBezTo>
                <a:cubicBezTo>
                  <a:pt x="2" y="390"/>
                  <a:pt x="3" y="387"/>
                  <a:pt x="2" y="384"/>
                </a:cubicBezTo>
                <a:cubicBezTo>
                  <a:pt x="2" y="384"/>
                  <a:pt x="2" y="383"/>
                  <a:pt x="3" y="383"/>
                </a:cubicBezTo>
                <a:cubicBezTo>
                  <a:pt x="2" y="380"/>
                  <a:pt x="3" y="378"/>
                  <a:pt x="2" y="375"/>
                </a:cubicBezTo>
                <a:cubicBezTo>
                  <a:pt x="3" y="372"/>
                  <a:pt x="1" y="368"/>
                  <a:pt x="2" y="364"/>
                </a:cubicBezTo>
                <a:cubicBezTo>
                  <a:pt x="2" y="364"/>
                  <a:pt x="2" y="363"/>
                  <a:pt x="1" y="362"/>
                </a:cubicBezTo>
                <a:cubicBezTo>
                  <a:pt x="2" y="355"/>
                  <a:pt x="1" y="348"/>
                  <a:pt x="2" y="341"/>
                </a:cubicBezTo>
                <a:cubicBezTo>
                  <a:pt x="1" y="340"/>
                  <a:pt x="2" y="340"/>
                  <a:pt x="1" y="339"/>
                </a:cubicBezTo>
                <a:cubicBezTo>
                  <a:pt x="1" y="334"/>
                  <a:pt x="2" y="329"/>
                  <a:pt x="1" y="323"/>
                </a:cubicBezTo>
                <a:cubicBezTo>
                  <a:pt x="2" y="319"/>
                  <a:pt x="0" y="315"/>
                  <a:pt x="1" y="311"/>
                </a:cubicBezTo>
                <a:cubicBezTo>
                  <a:pt x="0" y="303"/>
                  <a:pt x="2" y="295"/>
                  <a:pt x="0" y="287"/>
                </a:cubicBezTo>
                <a:cubicBezTo>
                  <a:pt x="1" y="286"/>
                  <a:pt x="1" y="284"/>
                  <a:pt x="1" y="282"/>
                </a:cubicBezTo>
                <a:cubicBezTo>
                  <a:pt x="1" y="278"/>
                  <a:pt x="1" y="272"/>
                  <a:pt x="1" y="267"/>
                </a:cubicBezTo>
                <a:cubicBezTo>
                  <a:pt x="1" y="265"/>
                  <a:pt x="1" y="263"/>
                  <a:pt x="1" y="261"/>
                </a:cubicBezTo>
                <a:cubicBezTo>
                  <a:pt x="1" y="260"/>
                  <a:pt x="1" y="259"/>
                  <a:pt x="1" y="258"/>
                </a:cubicBezTo>
                <a:cubicBezTo>
                  <a:pt x="3" y="256"/>
                  <a:pt x="4" y="255"/>
                  <a:pt x="5" y="253"/>
                </a:cubicBezTo>
                <a:cubicBezTo>
                  <a:pt x="5" y="251"/>
                  <a:pt x="4" y="249"/>
                  <a:pt x="4" y="246"/>
                </a:cubicBezTo>
                <a:cubicBezTo>
                  <a:pt x="4" y="243"/>
                  <a:pt x="6" y="240"/>
                  <a:pt x="5" y="237"/>
                </a:cubicBezTo>
                <a:cubicBezTo>
                  <a:pt x="6" y="235"/>
                  <a:pt x="4" y="232"/>
                  <a:pt x="6" y="230"/>
                </a:cubicBezTo>
                <a:cubicBezTo>
                  <a:pt x="5" y="221"/>
                  <a:pt x="6" y="213"/>
                  <a:pt x="6" y="204"/>
                </a:cubicBezTo>
                <a:cubicBezTo>
                  <a:pt x="6" y="201"/>
                  <a:pt x="6" y="198"/>
                  <a:pt x="6" y="195"/>
                </a:cubicBezTo>
                <a:cubicBezTo>
                  <a:pt x="6" y="194"/>
                  <a:pt x="6" y="193"/>
                  <a:pt x="6" y="192"/>
                </a:cubicBezTo>
                <a:cubicBezTo>
                  <a:pt x="6" y="191"/>
                  <a:pt x="7" y="189"/>
                  <a:pt x="7" y="188"/>
                </a:cubicBezTo>
                <a:cubicBezTo>
                  <a:pt x="7" y="185"/>
                  <a:pt x="7" y="182"/>
                  <a:pt x="6" y="180"/>
                </a:cubicBezTo>
                <a:cubicBezTo>
                  <a:pt x="7" y="179"/>
                  <a:pt x="6" y="179"/>
                  <a:pt x="7" y="178"/>
                </a:cubicBezTo>
                <a:cubicBezTo>
                  <a:pt x="6" y="173"/>
                  <a:pt x="8" y="167"/>
                  <a:pt x="8" y="162"/>
                </a:cubicBezTo>
                <a:cubicBezTo>
                  <a:pt x="10" y="158"/>
                  <a:pt x="8" y="154"/>
                  <a:pt x="9" y="151"/>
                </a:cubicBezTo>
                <a:close/>
                <a:moveTo>
                  <a:pt x="45" y="1171"/>
                </a:moveTo>
                <a:cubicBezTo>
                  <a:pt x="45" y="1171"/>
                  <a:pt x="45" y="1171"/>
                  <a:pt x="45" y="1171"/>
                </a:cubicBezTo>
                <a:cubicBezTo>
                  <a:pt x="45" y="1171"/>
                  <a:pt x="44" y="1171"/>
                  <a:pt x="44" y="1171"/>
                </a:cubicBezTo>
                <a:cubicBezTo>
                  <a:pt x="44" y="1171"/>
                  <a:pt x="45" y="1171"/>
                  <a:pt x="44" y="1172"/>
                </a:cubicBezTo>
                <a:cubicBezTo>
                  <a:pt x="44" y="1172"/>
                  <a:pt x="44" y="1172"/>
                  <a:pt x="44" y="1172"/>
                </a:cubicBezTo>
                <a:cubicBezTo>
                  <a:pt x="45" y="1172"/>
                  <a:pt x="45" y="1172"/>
                  <a:pt x="45" y="1172"/>
                </a:cubicBezTo>
                <a:cubicBezTo>
                  <a:pt x="45" y="1171"/>
                  <a:pt x="45" y="1171"/>
                  <a:pt x="45" y="1171"/>
                </a:cubicBezTo>
                <a:close/>
                <a:moveTo>
                  <a:pt x="62" y="1152"/>
                </a:moveTo>
                <a:cubicBezTo>
                  <a:pt x="62" y="1152"/>
                  <a:pt x="62" y="1153"/>
                  <a:pt x="62" y="1153"/>
                </a:cubicBezTo>
                <a:cubicBezTo>
                  <a:pt x="62" y="1152"/>
                  <a:pt x="62" y="1152"/>
                  <a:pt x="62" y="1152"/>
                </a:cubicBezTo>
                <a:close/>
                <a:moveTo>
                  <a:pt x="72" y="1157"/>
                </a:moveTo>
                <a:cubicBezTo>
                  <a:pt x="73" y="1157"/>
                  <a:pt x="72" y="1158"/>
                  <a:pt x="73" y="1158"/>
                </a:cubicBezTo>
                <a:cubicBezTo>
                  <a:pt x="74" y="1157"/>
                  <a:pt x="73" y="1157"/>
                  <a:pt x="72" y="1157"/>
                </a:cubicBezTo>
                <a:close/>
                <a:moveTo>
                  <a:pt x="73" y="1144"/>
                </a:moveTo>
                <a:cubicBezTo>
                  <a:pt x="71" y="1147"/>
                  <a:pt x="73" y="1150"/>
                  <a:pt x="73" y="1153"/>
                </a:cubicBezTo>
                <a:cubicBezTo>
                  <a:pt x="74" y="1152"/>
                  <a:pt x="73" y="1150"/>
                  <a:pt x="73" y="1149"/>
                </a:cubicBezTo>
                <a:cubicBezTo>
                  <a:pt x="73" y="1149"/>
                  <a:pt x="73" y="1149"/>
                  <a:pt x="74" y="1148"/>
                </a:cubicBezTo>
                <a:cubicBezTo>
                  <a:pt x="73" y="1147"/>
                  <a:pt x="74" y="1144"/>
                  <a:pt x="73" y="1144"/>
                </a:cubicBezTo>
                <a:close/>
                <a:moveTo>
                  <a:pt x="114" y="1130"/>
                </a:moveTo>
                <a:cubicBezTo>
                  <a:pt x="114" y="1130"/>
                  <a:pt x="114" y="1131"/>
                  <a:pt x="114" y="1131"/>
                </a:cubicBezTo>
                <a:cubicBezTo>
                  <a:pt x="114" y="1132"/>
                  <a:pt x="114" y="1133"/>
                  <a:pt x="114" y="1133"/>
                </a:cubicBezTo>
                <a:cubicBezTo>
                  <a:pt x="114" y="1134"/>
                  <a:pt x="114" y="1135"/>
                  <a:pt x="113" y="1136"/>
                </a:cubicBezTo>
                <a:cubicBezTo>
                  <a:pt x="114" y="1136"/>
                  <a:pt x="113" y="1137"/>
                  <a:pt x="114" y="1137"/>
                </a:cubicBezTo>
                <a:cubicBezTo>
                  <a:pt x="114" y="1135"/>
                  <a:pt x="115" y="1133"/>
                  <a:pt x="114" y="1130"/>
                </a:cubicBezTo>
                <a:close/>
                <a:moveTo>
                  <a:pt x="121" y="1002"/>
                </a:moveTo>
                <a:cubicBezTo>
                  <a:pt x="121" y="1001"/>
                  <a:pt x="121" y="1001"/>
                  <a:pt x="121" y="1001"/>
                </a:cubicBezTo>
                <a:cubicBezTo>
                  <a:pt x="121" y="1001"/>
                  <a:pt x="121" y="1001"/>
                  <a:pt x="121" y="1001"/>
                </a:cubicBezTo>
                <a:cubicBezTo>
                  <a:pt x="121" y="1001"/>
                  <a:pt x="120" y="1002"/>
                  <a:pt x="121" y="1002"/>
                </a:cubicBezTo>
                <a:cubicBezTo>
                  <a:pt x="121" y="1002"/>
                  <a:pt x="121" y="1002"/>
                  <a:pt x="121" y="1002"/>
                </a:cubicBezTo>
                <a:close/>
                <a:moveTo>
                  <a:pt x="121" y="975"/>
                </a:moveTo>
                <a:cubicBezTo>
                  <a:pt x="121" y="976"/>
                  <a:pt x="121" y="977"/>
                  <a:pt x="121" y="978"/>
                </a:cubicBezTo>
                <a:cubicBezTo>
                  <a:pt x="121" y="978"/>
                  <a:pt x="121" y="978"/>
                  <a:pt x="121" y="978"/>
                </a:cubicBezTo>
                <a:cubicBezTo>
                  <a:pt x="121" y="978"/>
                  <a:pt x="121" y="978"/>
                  <a:pt x="121" y="978"/>
                </a:cubicBezTo>
                <a:cubicBezTo>
                  <a:pt x="121" y="978"/>
                  <a:pt x="121" y="978"/>
                  <a:pt x="121" y="978"/>
                </a:cubicBezTo>
                <a:cubicBezTo>
                  <a:pt x="121" y="978"/>
                  <a:pt x="121" y="977"/>
                  <a:pt x="121" y="977"/>
                </a:cubicBezTo>
                <a:cubicBezTo>
                  <a:pt x="121" y="977"/>
                  <a:pt x="121" y="977"/>
                  <a:pt x="122" y="976"/>
                </a:cubicBezTo>
                <a:cubicBezTo>
                  <a:pt x="121" y="976"/>
                  <a:pt x="122" y="974"/>
                  <a:pt x="121" y="975"/>
                </a:cubicBezTo>
                <a:close/>
                <a:moveTo>
                  <a:pt x="129" y="883"/>
                </a:moveTo>
                <a:cubicBezTo>
                  <a:pt x="129" y="883"/>
                  <a:pt x="129" y="883"/>
                  <a:pt x="129" y="883"/>
                </a:cubicBezTo>
                <a:cubicBezTo>
                  <a:pt x="129" y="883"/>
                  <a:pt x="129" y="884"/>
                  <a:pt x="129" y="884"/>
                </a:cubicBezTo>
                <a:cubicBezTo>
                  <a:pt x="129" y="884"/>
                  <a:pt x="129" y="883"/>
                  <a:pt x="129" y="883"/>
                </a:cubicBezTo>
                <a:close/>
                <a:moveTo>
                  <a:pt x="129" y="874"/>
                </a:moveTo>
                <a:cubicBezTo>
                  <a:pt x="129" y="875"/>
                  <a:pt x="129" y="877"/>
                  <a:pt x="129" y="878"/>
                </a:cubicBezTo>
                <a:cubicBezTo>
                  <a:pt x="129" y="878"/>
                  <a:pt x="129" y="878"/>
                  <a:pt x="129" y="878"/>
                </a:cubicBezTo>
                <a:cubicBezTo>
                  <a:pt x="129" y="877"/>
                  <a:pt x="129" y="876"/>
                  <a:pt x="129" y="875"/>
                </a:cubicBezTo>
                <a:cubicBezTo>
                  <a:pt x="129" y="875"/>
                  <a:pt x="129" y="875"/>
                  <a:pt x="129" y="874"/>
                </a:cubicBezTo>
                <a:close/>
                <a:moveTo>
                  <a:pt x="129" y="861"/>
                </a:moveTo>
                <a:cubicBezTo>
                  <a:pt x="129" y="861"/>
                  <a:pt x="129" y="861"/>
                  <a:pt x="129" y="861"/>
                </a:cubicBezTo>
                <a:cubicBezTo>
                  <a:pt x="129" y="861"/>
                  <a:pt x="129" y="861"/>
                  <a:pt x="129" y="861"/>
                </a:cubicBezTo>
                <a:cubicBezTo>
                  <a:pt x="129" y="861"/>
                  <a:pt x="128" y="864"/>
                  <a:pt x="129" y="863"/>
                </a:cubicBezTo>
                <a:cubicBezTo>
                  <a:pt x="129" y="862"/>
                  <a:pt x="129" y="862"/>
                  <a:pt x="129" y="861"/>
                </a:cubicBezTo>
                <a:close/>
                <a:moveTo>
                  <a:pt x="129" y="858"/>
                </a:moveTo>
                <a:cubicBezTo>
                  <a:pt x="128" y="858"/>
                  <a:pt x="128" y="860"/>
                  <a:pt x="129" y="860"/>
                </a:cubicBezTo>
                <a:cubicBezTo>
                  <a:pt x="129" y="860"/>
                  <a:pt x="129" y="860"/>
                  <a:pt x="129" y="860"/>
                </a:cubicBezTo>
                <a:cubicBezTo>
                  <a:pt x="129" y="860"/>
                  <a:pt x="129" y="859"/>
                  <a:pt x="129" y="858"/>
                </a:cubicBezTo>
                <a:close/>
                <a:moveTo>
                  <a:pt x="129" y="848"/>
                </a:moveTo>
                <a:cubicBezTo>
                  <a:pt x="129" y="848"/>
                  <a:pt x="129" y="848"/>
                  <a:pt x="128" y="848"/>
                </a:cubicBezTo>
                <a:cubicBezTo>
                  <a:pt x="128" y="848"/>
                  <a:pt x="128" y="848"/>
                  <a:pt x="128" y="848"/>
                </a:cubicBezTo>
                <a:cubicBezTo>
                  <a:pt x="129" y="850"/>
                  <a:pt x="128" y="852"/>
                  <a:pt x="129" y="852"/>
                </a:cubicBezTo>
                <a:cubicBezTo>
                  <a:pt x="129" y="852"/>
                  <a:pt x="129" y="852"/>
                  <a:pt x="129" y="852"/>
                </a:cubicBezTo>
                <a:cubicBezTo>
                  <a:pt x="129" y="851"/>
                  <a:pt x="129" y="850"/>
                  <a:pt x="129" y="849"/>
                </a:cubicBezTo>
                <a:cubicBezTo>
                  <a:pt x="129" y="849"/>
                  <a:pt x="129" y="848"/>
                  <a:pt x="129" y="848"/>
                </a:cubicBezTo>
                <a:close/>
                <a:moveTo>
                  <a:pt x="128" y="846"/>
                </a:moveTo>
                <a:cubicBezTo>
                  <a:pt x="128" y="847"/>
                  <a:pt x="128" y="847"/>
                  <a:pt x="128" y="847"/>
                </a:cubicBezTo>
                <a:cubicBezTo>
                  <a:pt x="128" y="847"/>
                  <a:pt x="128" y="847"/>
                  <a:pt x="128" y="848"/>
                </a:cubicBezTo>
                <a:cubicBezTo>
                  <a:pt x="129" y="848"/>
                  <a:pt x="129" y="848"/>
                  <a:pt x="129" y="848"/>
                </a:cubicBezTo>
                <a:cubicBezTo>
                  <a:pt x="129" y="847"/>
                  <a:pt x="129" y="847"/>
                  <a:pt x="129" y="847"/>
                </a:cubicBezTo>
                <a:lnTo>
                  <a:pt x="128" y="846"/>
                </a:lnTo>
                <a:close/>
                <a:moveTo>
                  <a:pt x="129" y="844"/>
                </a:moveTo>
                <a:cubicBezTo>
                  <a:pt x="129" y="844"/>
                  <a:pt x="129" y="844"/>
                  <a:pt x="129" y="844"/>
                </a:cubicBezTo>
                <a:cubicBezTo>
                  <a:pt x="128" y="844"/>
                  <a:pt x="128" y="845"/>
                  <a:pt x="129" y="846"/>
                </a:cubicBezTo>
                <a:cubicBezTo>
                  <a:pt x="129" y="846"/>
                  <a:pt x="129" y="846"/>
                  <a:pt x="129" y="846"/>
                </a:cubicBezTo>
                <a:cubicBezTo>
                  <a:pt x="129" y="846"/>
                  <a:pt x="129" y="845"/>
                  <a:pt x="129" y="845"/>
                </a:cubicBezTo>
                <a:cubicBezTo>
                  <a:pt x="129" y="845"/>
                  <a:pt x="129" y="845"/>
                  <a:pt x="129" y="844"/>
                </a:cubicBezTo>
                <a:close/>
                <a:moveTo>
                  <a:pt x="116" y="1095"/>
                </a:moveTo>
                <a:cubicBezTo>
                  <a:pt x="116" y="1095"/>
                  <a:pt x="116" y="1095"/>
                  <a:pt x="116" y="1095"/>
                </a:cubicBezTo>
                <a:cubicBezTo>
                  <a:pt x="116" y="1095"/>
                  <a:pt x="116" y="1095"/>
                  <a:pt x="116" y="1095"/>
                </a:cubicBezTo>
                <a:cubicBezTo>
                  <a:pt x="116" y="1097"/>
                  <a:pt x="116" y="1100"/>
                  <a:pt x="116" y="1102"/>
                </a:cubicBezTo>
                <a:cubicBezTo>
                  <a:pt x="116" y="1102"/>
                  <a:pt x="116" y="1102"/>
                  <a:pt x="116" y="1102"/>
                </a:cubicBezTo>
                <a:cubicBezTo>
                  <a:pt x="116" y="1102"/>
                  <a:pt x="116" y="1102"/>
                  <a:pt x="116" y="1102"/>
                </a:cubicBezTo>
                <a:cubicBezTo>
                  <a:pt x="116" y="1100"/>
                  <a:pt x="117" y="1097"/>
                  <a:pt x="116" y="1095"/>
                </a:cubicBezTo>
                <a:cubicBezTo>
                  <a:pt x="116" y="1095"/>
                  <a:pt x="116" y="1095"/>
                  <a:pt x="116" y="1095"/>
                </a:cubicBezTo>
                <a:close/>
                <a:moveTo>
                  <a:pt x="117" y="1076"/>
                </a:moveTo>
                <a:cubicBezTo>
                  <a:pt x="117" y="1076"/>
                  <a:pt x="117" y="1076"/>
                  <a:pt x="117" y="1076"/>
                </a:cubicBezTo>
                <a:cubicBezTo>
                  <a:pt x="117" y="1076"/>
                  <a:pt x="117" y="1076"/>
                  <a:pt x="117" y="1076"/>
                </a:cubicBezTo>
                <a:cubicBezTo>
                  <a:pt x="117" y="1076"/>
                  <a:pt x="117" y="1076"/>
                  <a:pt x="117" y="1077"/>
                </a:cubicBezTo>
                <a:cubicBezTo>
                  <a:pt x="117" y="1077"/>
                  <a:pt x="117" y="1077"/>
                  <a:pt x="117" y="1077"/>
                </a:cubicBezTo>
                <a:cubicBezTo>
                  <a:pt x="117" y="1077"/>
                  <a:pt x="117" y="1077"/>
                  <a:pt x="117" y="1077"/>
                </a:cubicBezTo>
                <a:cubicBezTo>
                  <a:pt x="117" y="1078"/>
                  <a:pt x="117" y="1077"/>
                  <a:pt x="117" y="1077"/>
                </a:cubicBezTo>
                <a:cubicBezTo>
                  <a:pt x="118" y="1077"/>
                  <a:pt x="117" y="1077"/>
                  <a:pt x="117" y="1077"/>
                </a:cubicBezTo>
                <a:cubicBezTo>
                  <a:pt x="117" y="1076"/>
                  <a:pt x="117" y="1076"/>
                  <a:pt x="117" y="1076"/>
                </a:cubicBezTo>
                <a:close/>
                <a:moveTo>
                  <a:pt x="118" y="1068"/>
                </a:moveTo>
                <a:cubicBezTo>
                  <a:pt x="118" y="1068"/>
                  <a:pt x="118" y="1068"/>
                  <a:pt x="118" y="1068"/>
                </a:cubicBezTo>
                <a:cubicBezTo>
                  <a:pt x="118" y="1068"/>
                  <a:pt x="117" y="1068"/>
                  <a:pt x="117" y="1068"/>
                </a:cubicBezTo>
                <a:cubicBezTo>
                  <a:pt x="117" y="1068"/>
                  <a:pt x="117" y="1068"/>
                  <a:pt x="117" y="1068"/>
                </a:cubicBezTo>
                <a:cubicBezTo>
                  <a:pt x="117" y="1070"/>
                  <a:pt x="117" y="1072"/>
                  <a:pt x="117" y="1074"/>
                </a:cubicBezTo>
                <a:cubicBezTo>
                  <a:pt x="117" y="1074"/>
                  <a:pt x="117" y="1074"/>
                  <a:pt x="117" y="1074"/>
                </a:cubicBezTo>
                <a:cubicBezTo>
                  <a:pt x="118" y="1074"/>
                  <a:pt x="118" y="1074"/>
                  <a:pt x="118" y="1074"/>
                </a:cubicBezTo>
                <a:cubicBezTo>
                  <a:pt x="117" y="1072"/>
                  <a:pt x="117" y="1070"/>
                  <a:pt x="118" y="1068"/>
                </a:cubicBezTo>
                <a:close/>
                <a:moveTo>
                  <a:pt x="118" y="1049"/>
                </a:moveTo>
                <a:cubicBezTo>
                  <a:pt x="118" y="1049"/>
                  <a:pt x="118" y="1049"/>
                  <a:pt x="118" y="1049"/>
                </a:cubicBezTo>
                <a:cubicBezTo>
                  <a:pt x="118" y="1049"/>
                  <a:pt x="118" y="1049"/>
                  <a:pt x="118" y="1049"/>
                </a:cubicBezTo>
                <a:cubicBezTo>
                  <a:pt x="118" y="1049"/>
                  <a:pt x="118" y="1049"/>
                  <a:pt x="117" y="1050"/>
                </a:cubicBezTo>
                <a:cubicBezTo>
                  <a:pt x="117" y="1050"/>
                  <a:pt x="117" y="1050"/>
                  <a:pt x="118" y="1050"/>
                </a:cubicBezTo>
                <a:cubicBezTo>
                  <a:pt x="118" y="1050"/>
                  <a:pt x="118" y="1050"/>
                  <a:pt x="118" y="1050"/>
                </a:cubicBezTo>
                <a:cubicBezTo>
                  <a:pt x="118" y="1050"/>
                  <a:pt x="118" y="1049"/>
                  <a:pt x="118" y="1049"/>
                </a:cubicBezTo>
                <a:cubicBezTo>
                  <a:pt x="118" y="1049"/>
                  <a:pt x="118" y="1049"/>
                  <a:pt x="118" y="1049"/>
                </a:cubicBezTo>
                <a:close/>
                <a:moveTo>
                  <a:pt x="162" y="958"/>
                </a:moveTo>
                <a:cubicBezTo>
                  <a:pt x="162" y="959"/>
                  <a:pt x="162" y="959"/>
                  <a:pt x="162" y="959"/>
                </a:cubicBezTo>
                <a:cubicBezTo>
                  <a:pt x="162" y="959"/>
                  <a:pt x="162" y="958"/>
                  <a:pt x="162" y="958"/>
                </a:cubicBezTo>
                <a:cubicBezTo>
                  <a:pt x="162" y="958"/>
                  <a:pt x="162" y="957"/>
                  <a:pt x="162" y="956"/>
                </a:cubicBezTo>
                <a:cubicBezTo>
                  <a:pt x="162" y="956"/>
                  <a:pt x="162" y="956"/>
                  <a:pt x="162" y="956"/>
                </a:cubicBezTo>
                <a:cubicBezTo>
                  <a:pt x="162" y="956"/>
                  <a:pt x="162" y="956"/>
                  <a:pt x="162" y="956"/>
                </a:cubicBezTo>
                <a:cubicBezTo>
                  <a:pt x="162" y="956"/>
                  <a:pt x="162" y="956"/>
                  <a:pt x="162" y="956"/>
                </a:cubicBezTo>
                <a:cubicBezTo>
                  <a:pt x="162" y="957"/>
                  <a:pt x="161" y="958"/>
                  <a:pt x="162" y="958"/>
                </a:cubicBezTo>
                <a:close/>
                <a:moveTo>
                  <a:pt x="162" y="927"/>
                </a:moveTo>
                <a:cubicBezTo>
                  <a:pt x="162" y="927"/>
                  <a:pt x="162" y="927"/>
                  <a:pt x="162" y="927"/>
                </a:cubicBezTo>
                <a:cubicBezTo>
                  <a:pt x="162" y="927"/>
                  <a:pt x="162" y="927"/>
                  <a:pt x="162" y="927"/>
                </a:cubicBezTo>
                <a:cubicBezTo>
                  <a:pt x="162" y="926"/>
                  <a:pt x="162" y="925"/>
                  <a:pt x="162" y="924"/>
                </a:cubicBezTo>
                <a:cubicBezTo>
                  <a:pt x="162" y="924"/>
                  <a:pt x="162" y="924"/>
                  <a:pt x="162" y="924"/>
                </a:cubicBezTo>
                <a:cubicBezTo>
                  <a:pt x="162" y="924"/>
                  <a:pt x="162" y="924"/>
                  <a:pt x="162" y="924"/>
                </a:cubicBezTo>
                <a:cubicBezTo>
                  <a:pt x="162" y="924"/>
                  <a:pt x="162" y="924"/>
                  <a:pt x="162" y="924"/>
                </a:cubicBezTo>
                <a:cubicBezTo>
                  <a:pt x="162" y="925"/>
                  <a:pt x="162" y="926"/>
                  <a:pt x="162" y="927"/>
                </a:cubicBezTo>
                <a:close/>
                <a:moveTo>
                  <a:pt x="187" y="893"/>
                </a:moveTo>
                <a:cubicBezTo>
                  <a:pt x="186" y="894"/>
                  <a:pt x="187" y="894"/>
                  <a:pt x="187" y="895"/>
                </a:cubicBezTo>
                <a:cubicBezTo>
                  <a:pt x="187" y="895"/>
                  <a:pt x="187" y="895"/>
                  <a:pt x="187" y="895"/>
                </a:cubicBezTo>
                <a:cubicBezTo>
                  <a:pt x="187" y="895"/>
                  <a:pt x="187" y="895"/>
                  <a:pt x="187" y="895"/>
                </a:cubicBezTo>
                <a:cubicBezTo>
                  <a:pt x="187" y="894"/>
                  <a:pt x="187" y="894"/>
                  <a:pt x="187" y="893"/>
                </a:cubicBezTo>
                <a:cubicBezTo>
                  <a:pt x="187" y="893"/>
                  <a:pt x="187" y="893"/>
                  <a:pt x="187" y="893"/>
                </a:cubicBezTo>
                <a:cubicBezTo>
                  <a:pt x="187" y="893"/>
                  <a:pt x="187" y="893"/>
                  <a:pt x="187" y="893"/>
                </a:cubicBezTo>
                <a:cubicBezTo>
                  <a:pt x="187" y="893"/>
                  <a:pt x="187" y="893"/>
                  <a:pt x="187" y="893"/>
                </a:cubicBezTo>
                <a:close/>
                <a:moveTo>
                  <a:pt x="186" y="866"/>
                </a:moveTo>
                <a:cubicBezTo>
                  <a:pt x="186" y="867"/>
                  <a:pt x="186" y="867"/>
                  <a:pt x="186" y="868"/>
                </a:cubicBezTo>
                <a:cubicBezTo>
                  <a:pt x="186" y="868"/>
                  <a:pt x="186" y="868"/>
                  <a:pt x="186" y="868"/>
                </a:cubicBezTo>
                <a:cubicBezTo>
                  <a:pt x="186" y="868"/>
                  <a:pt x="186" y="869"/>
                  <a:pt x="186" y="869"/>
                </a:cubicBezTo>
                <a:cubicBezTo>
                  <a:pt x="186" y="869"/>
                  <a:pt x="186" y="868"/>
                  <a:pt x="186" y="868"/>
                </a:cubicBezTo>
                <a:cubicBezTo>
                  <a:pt x="187" y="868"/>
                  <a:pt x="186" y="868"/>
                  <a:pt x="186" y="867"/>
                </a:cubicBezTo>
                <a:cubicBezTo>
                  <a:pt x="186" y="867"/>
                  <a:pt x="186" y="867"/>
                  <a:pt x="187" y="866"/>
                </a:cubicBezTo>
                <a:cubicBezTo>
                  <a:pt x="187" y="866"/>
                  <a:pt x="187" y="866"/>
                  <a:pt x="186" y="866"/>
                </a:cubicBezTo>
                <a:cubicBezTo>
                  <a:pt x="186" y="866"/>
                  <a:pt x="186" y="866"/>
                  <a:pt x="186" y="866"/>
                </a:cubicBezTo>
                <a:close/>
                <a:moveTo>
                  <a:pt x="160" y="816"/>
                </a:moveTo>
                <a:cubicBezTo>
                  <a:pt x="160" y="816"/>
                  <a:pt x="160" y="816"/>
                  <a:pt x="160" y="816"/>
                </a:cubicBezTo>
                <a:cubicBezTo>
                  <a:pt x="160" y="816"/>
                  <a:pt x="160" y="816"/>
                  <a:pt x="160" y="816"/>
                </a:cubicBezTo>
                <a:cubicBezTo>
                  <a:pt x="160" y="815"/>
                  <a:pt x="160" y="815"/>
                  <a:pt x="160" y="814"/>
                </a:cubicBezTo>
                <a:cubicBezTo>
                  <a:pt x="160" y="814"/>
                  <a:pt x="160" y="814"/>
                  <a:pt x="160" y="814"/>
                </a:cubicBezTo>
                <a:cubicBezTo>
                  <a:pt x="160" y="814"/>
                  <a:pt x="160" y="814"/>
                  <a:pt x="160" y="814"/>
                </a:cubicBezTo>
                <a:cubicBezTo>
                  <a:pt x="160" y="814"/>
                  <a:pt x="159" y="814"/>
                  <a:pt x="159" y="814"/>
                </a:cubicBezTo>
                <a:cubicBezTo>
                  <a:pt x="159" y="815"/>
                  <a:pt x="159" y="815"/>
                  <a:pt x="160" y="816"/>
                </a:cubicBezTo>
                <a:close/>
                <a:moveTo>
                  <a:pt x="192" y="770"/>
                </a:moveTo>
                <a:cubicBezTo>
                  <a:pt x="192" y="770"/>
                  <a:pt x="192" y="770"/>
                  <a:pt x="191" y="770"/>
                </a:cubicBezTo>
                <a:cubicBezTo>
                  <a:pt x="191" y="771"/>
                  <a:pt x="191" y="771"/>
                  <a:pt x="191" y="771"/>
                </a:cubicBezTo>
                <a:cubicBezTo>
                  <a:pt x="192" y="771"/>
                  <a:pt x="192" y="771"/>
                  <a:pt x="192" y="771"/>
                </a:cubicBezTo>
                <a:cubicBezTo>
                  <a:pt x="192" y="771"/>
                  <a:pt x="192" y="771"/>
                  <a:pt x="192" y="771"/>
                </a:cubicBezTo>
                <a:cubicBezTo>
                  <a:pt x="192" y="771"/>
                  <a:pt x="192" y="772"/>
                  <a:pt x="192" y="772"/>
                </a:cubicBezTo>
                <a:cubicBezTo>
                  <a:pt x="192" y="772"/>
                  <a:pt x="192" y="772"/>
                  <a:pt x="192" y="772"/>
                </a:cubicBezTo>
                <a:cubicBezTo>
                  <a:pt x="191" y="773"/>
                  <a:pt x="191" y="775"/>
                  <a:pt x="192" y="775"/>
                </a:cubicBezTo>
                <a:cubicBezTo>
                  <a:pt x="192" y="775"/>
                  <a:pt x="192" y="775"/>
                  <a:pt x="192" y="775"/>
                </a:cubicBezTo>
                <a:cubicBezTo>
                  <a:pt x="192" y="776"/>
                  <a:pt x="192" y="776"/>
                  <a:pt x="192" y="776"/>
                </a:cubicBezTo>
                <a:cubicBezTo>
                  <a:pt x="192" y="776"/>
                  <a:pt x="192" y="776"/>
                  <a:pt x="192" y="777"/>
                </a:cubicBezTo>
                <a:cubicBezTo>
                  <a:pt x="192" y="777"/>
                  <a:pt x="192" y="777"/>
                  <a:pt x="192" y="777"/>
                </a:cubicBezTo>
                <a:cubicBezTo>
                  <a:pt x="192" y="777"/>
                  <a:pt x="192" y="777"/>
                  <a:pt x="192" y="777"/>
                </a:cubicBezTo>
                <a:cubicBezTo>
                  <a:pt x="193" y="777"/>
                  <a:pt x="193" y="777"/>
                  <a:pt x="192" y="777"/>
                </a:cubicBezTo>
                <a:cubicBezTo>
                  <a:pt x="192" y="777"/>
                  <a:pt x="192" y="777"/>
                  <a:pt x="192" y="777"/>
                </a:cubicBezTo>
                <a:cubicBezTo>
                  <a:pt x="192" y="776"/>
                  <a:pt x="192" y="776"/>
                  <a:pt x="192" y="776"/>
                </a:cubicBezTo>
                <a:cubicBezTo>
                  <a:pt x="192" y="776"/>
                  <a:pt x="192" y="776"/>
                  <a:pt x="192" y="775"/>
                </a:cubicBezTo>
                <a:cubicBezTo>
                  <a:pt x="192" y="776"/>
                  <a:pt x="192" y="776"/>
                  <a:pt x="192" y="776"/>
                </a:cubicBezTo>
                <a:cubicBezTo>
                  <a:pt x="193" y="776"/>
                  <a:pt x="193" y="776"/>
                  <a:pt x="193" y="775"/>
                </a:cubicBezTo>
                <a:cubicBezTo>
                  <a:pt x="192" y="774"/>
                  <a:pt x="193" y="773"/>
                  <a:pt x="192" y="772"/>
                </a:cubicBezTo>
                <a:cubicBezTo>
                  <a:pt x="192" y="772"/>
                  <a:pt x="192" y="771"/>
                  <a:pt x="192" y="771"/>
                </a:cubicBezTo>
                <a:cubicBezTo>
                  <a:pt x="192" y="771"/>
                  <a:pt x="192" y="771"/>
                  <a:pt x="192" y="771"/>
                </a:cubicBezTo>
                <a:cubicBezTo>
                  <a:pt x="192" y="771"/>
                  <a:pt x="192" y="771"/>
                  <a:pt x="192" y="771"/>
                </a:cubicBezTo>
                <a:cubicBezTo>
                  <a:pt x="192" y="771"/>
                  <a:pt x="192" y="770"/>
                  <a:pt x="192" y="770"/>
                </a:cubicBezTo>
                <a:close/>
                <a:moveTo>
                  <a:pt x="188" y="688"/>
                </a:moveTo>
                <a:cubicBezTo>
                  <a:pt x="188" y="688"/>
                  <a:pt x="188" y="688"/>
                  <a:pt x="188" y="688"/>
                </a:cubicBezTo>
                <a:cubicBezTo>
                  <a:pt x="188" y="690"/>
                  <a:pt x="188" y="691"/>
                  <a:pt x="188" y="693"/>
                </a:cubicBezTo>
                <a:cubicBezTo>
                  <a:pt x="188" y="694"/>
                  <a:pt x="188" y="696"/>
                  <a:pt x="189" y="698"/>
                </a:cubicBezTo>
                <a:cubicBezTo>
                  <a:pt x="189" y="701"/>
                  <a:pt x="188" y="704"/>
                  <a:pt x="190" y="707"/>
                </a:cubicBezTo>
                <a:cubicBezTo>
                  <a:pt x="189" y="708"/>
                  <a:pt x="189" y="710"/>
                  <a:pt x="190" y="712"/>
                </a:cubicBezTo>
                <a:cubicBezTo>
                  <a:pt x="189" y="712"/>
                  <a:pt x="190" y="713"/>
                  <a:pt x="189" y="714"/>
                </a:cubicBezTo>
                <a:cubicBezTo>
                  <a:pt x="190" y="717"/>
                  <a:pt x="190" y="720"/>
                  <a:pt x="190" y="724"/>
                </a:cubicBezTo>
                <a:cubicBezTo>
                  <a:pt x="190" y="724"/>
                  <a:pt x="190" y="725"/>
                  <a:pt x="190" y="725"/>
                </a:cubicBezTo>
                <a:cubicBezTo>
                  <a:pt x="190" y="725"/>
                  <a:pt x="190" y="725"/>
                  <a:pt x="191" y="726"/>
                </a:cubicBezTo>
                <a:cubicBezTo>
                  <a:pt x="191" y="728"/>
                  <a:pt x="190" y="730"/>
                  <a:pt x="191" y="732"/>
                </a:cubicBezTo>
                <a:cubicBezTo>
                  <a:pt x="190" y="735"/>
                  <a:pt x="192" y="739"/>
                  <a:pt x="191" y="742"/>
                </a:cubicBezTo>
                <a:cubicBezTo>
                  <a:pt x="192" y="743"/>
                  <a:pt x="191" y="743"/>
                  <a:pt x="192" y="743"/>
                </a:cubicBezTo>
                <a:cubicBezTo>
                  <a:pt x="191" y="746"/>
                  <a:pt x="192" y="748"/>
                  <a:pt x="191" y="751"/>
                </a:cubicBezTo>
                <a:cubicBezTo>
                  <a:pt x="192" y="753"/>
                  <a:pt x="191" y="756"/>
                  <a:pt x="192" y="758"/>
                </a:cubicBezTo>
                <a:cubicBezTo>
                  <a:pt x="191" y="760"/>
                  <a:pt x="192" y="762"/>
                  <a:pt x="192" y="763"/>
                </a:cubicBezTo>
                <a:cubicBezTo>
                  <a:pt x="192" y="763"/>
                  <a:pt x="192" y="764"/>
                  <a:pt x="192" y="764"/>
                </a:cubicBezTo>
                <a:cubicBezTo>
                  <a:pt x="192" y="764"/>
                  <a:pt x="192" y="764"/>
                  <a:pt x="192" y="764"/>
                </a:cubicBezTo>
                <a:cubicBezTo>
                  <a:pt x="192" y="764"/>
                  <a:pt x="192" y="764"/>
                  <a:pt x="192" y="765"/>
                </a:cubicBezTo>
                <a:cubicBezTo>
                  <a:pt x="192" y="765"/>
                  <a:pt x="192" y="765"/>
                  <a:pt x="193" y="766"/>
                </a:cubicBezTo>
                <a:cubicBezTo>
                  <a:pt x="192" y="766"/>
                  <a:pt x="192" y="766"/>
                  <a:pt x="192" y="766"/>
                </a:cubicBezTo>
                <a:cubicBezTo>
                  <a:pt x="192" y="766"/>
                  <a:pt x="192" y="766"/>
                  <a:pt x="192" y="766"/>
                </a:cubicBezTo>
                <a:cubicBezTo>
                  <a:pt x="192" y="766"/>
                  <a:pt x="192" y="766"/>
                  <a:pt x="191" y="766"/>
                </a:cubicBezTo>
                <a:cubicBezTo>
                  <a:pt x="192" y="766"/>
                  <a:pt x="192" y="767"/>
                  <a:pt x="192" y="767"/>
                </a:cubicBezTo>
                <a:cubicBezTo>
                  <a:pt x="192" y="767"/>
                  <a:pt x="192" y="767"/>
                  <a:pt x="192" y="767"/>
                </a:cubicBezTo>
                <a:cubicBezTo>
                  <a:pt x="192" y="767"/>
                  <a:pt x="192" y="767"/>
                  <a:pt x="192" y="767"/>
                </a:cubicBezTo>
                <a:cubicBezTo>
                  <a:pt x="192" y="767"/>
                  <a:pt x="192" y="767"/>
                  <a:pt x="192" y="767"/>
                </a:cubicBezTo>
                <a:cubicBezTo>
                  <a:pt x="192" y="767"/>
                  <a:pt x="192" y="767"/>
                  <a:pt x="192" y="767"/>
                </a:cubicBezTo>
                <a:cubicBezTo>
                  <a:pt x="192" y="767"/>
                  <a:pt x="192" y="767"/>
                  <a:pt x="192" y="768"/>
                </a:cubicBezTo>
                <a:cubicBezTo>
                  <a:pt x="192" y="768"/>
                  <a:pt x="192" y="768"/>
                  <a:pt x="192" y="768"/>
                </a:cubicBezTo>
                <a:cubicBezTo>
                  <a:pt x="192" y="768"/>
                  <a:pt x="192" y="769"/>
                  <a:pt x="192" y="769"/>
                </a:cubicBezTo>
                <a:cubicBezTo>
                  <a:pt x="192" y="769"/>
                  <a:pt x="192" y="769"/>
                  <a:pt x="192" y="769"/>
                </a:cubicBezTo>
                <a:cubicBezTo>
                  <a:pt x="192" y="770"/>
                  <a:pt x="192" y="770"/>
                  <a:pt x="192" y="770"/>
                </a:cubicBezTo>
                <a:cubicBezTo>
                  <a:pt x="191" y="769"/>
                  <a:pt x="191" y="769"/>
                  <a:pt x="191" y="768"/>
                </a:cubicBezTo>
                <a:cubicBezTo>
                  <a:pt x="191" y="768"/>
                  <a:pt x="191" y="768"/>
                  <a:pt x="191" y="767"/>
                </a:cubicBezTo>
                <a:cubicBezTo>
                  <a:pt x="191" y="767"/>
                  <a:pt x="191" y="767"/>
                  <a:pt x="191" y="766"/>
                </a:cubicBezTo>
                <a:cubicBezTo>
                  <a:pt x="191" y="766"/>
                  <a:pt x="191" y="766"/>
                  <a:pt x="191" y="766"/>
                </a:cubicBezTo>
                <a:cubicBezTo>
                  <a:pt x="191" y="766"/>
                  <a:pt x="191" y="766"/>
                  <a:pt x="191" y="766"/>
                </a:cubicBezTo>
                <a:cubicBezTo>
                  <a:pt x="191" y="765"/>
                  <a:pt x="191" y="765"/>
                  <a:pt x="191" y="765"/>
                </a:cubicBezTo>
                <a:cubicBezTo>
                  <a:pt x="191" y="765"/>
                  <a:pt x="190" y="764"/>
                  <a:pt x="190" y="764"/>
                </a:cubicBezTo>
                <a:cubicBezTo>
                  <a:pt x="190" y="764"/>
                  <a:pt x="190" y="764"/>
                  <a:pt x="191" y="764"/>
                </a:cubicBezTo>
                <a:cubicBezTo>
                  <a:pt x="190" y="761"/>
                  <a:pt x="191" y="759"/>
                  <a:pt x="189" y="756"/>
                </a:cubicBezTo>
                <a:cubicBezTo>
                  <a:pt x="190" y="756"/>
                  <a:pt x="190" y="756"/>
                  <a:pt x="190" y="755"/>
                </a:cubicBezTo>
                <a:cubicBezTo>
                  <a:pt x="189" y="754"/>
                  <a:pt x="190" y="753"/>
                  <a:pt x="189" y="752"/>
                </a:cubicBezTo>
                <a:cubicBezTo>
                  <a:pt x="189" y="752"/>
                  <a:pt x="189" y="751"/>
                  <a:pt x="190" y="751"/>
                </a:cubicBezTo>
                <a:cubicBezTo>
                  <a:pt x="189" y="750"/>
                  <a:pt x="189" y="749"/>
                  <a:pt x="189" y="749"/>
                </a:cubicBezTo>
                <a:cubicBezTo>
                  <a:pt x="189" y="747"/>
                  <a:pt x="189" y="746"/>
                  <a:pt x="189" y="745"/>
                </a:cubicBezTo>
                <a:cubicBezTo>
                  <a:pt x="189" y="745"/>
                  <a:pt x="189" y="744"/>
                  <a:pt x="189" y="743"/>
                </a:cubicBezTo>
                <a:cubicBezTo>
                  <a:pt x="189" y="743"/>
                  <a:pt x="189" y="742"/>
                  <a:pt x="189" y="742"/>
                </a:cubicBezTo>
                <a:cubicBezTo>
                  <a:pt x="188" y="739"/>
                  <a:pt x="189" y="737"/>
                  <a:pt x="188" y="734"/>
                </a:cubicBezTo>
                <a:cubicBezTo>
                  <a:pt x="189" y="734"/>
                  <a:pt x="188" y="733"/>
                  <a:pt x="189" y="733"/>
                </a:cubicBezTo>
                <a:cubicBezTo>
                  <a:pt x="188" y="731"/>
                  <a:pt x="188" y="729"/>
                  <a:pt x="188" y="727"/>
                </a:cubicBezTo>
                <a:cubicBezTo>
                  <a:pt x="187" y="724"/>
                  <a:pt x="188" y="721"/>
                  <a:pt x="187" y="718"/>
                </a:cubicBezTo>
                <a:cubicBezTo>
                  <a:pt x="188" y="717"/>
                  <a:pt x="187" y="717"/>
                  <a:pt x="188" y="717"/>
                </a:cubicBezTo>
                <a:cubicBezTo>
                  <a:pt x="187" y="713"/>
                  <a:pt x="187" y="710"/>
                  <a:pt x="188" y="707"/>
                </a:cubicBezTo>
                <a:cubicBezTo>
                  <a:pt x="188" y="707"/>
                  <a:pt x="187" y="707"/>
                  <a:pt x="187" y="707"/>
                </a:cubicBezTo>
                <a:cubicBezTo>
                  <a:pt x="187" y="706"/>
                  <a:pt x="188" y="706"/>
                  <a:pt x="188" y="705"/>
                </a:cubicBezTo>
                <a:cubicBezTo>
                  <a:pt x="188" y="705"/>
                  <a:pt x="187" y="705"/>
                  <a:pt x="187" y="704"/>
                </a:cubicBezTo>
                <a:cubicBezTo>
                  <a:pt x="187" y="704"/>
                  <a:pt x="188" y="703"/>
                  <a:pt x="188" y="702"/>
                </a:cubicBezTo>
                <a:cubicBezTo>
                  <a:pt x="188" y="701"/>
                  <a:pt x="187" y="699"/>
                  <a:pt x="188" y="698"/>
                </a:cubicBezTo>
                <a:cubicBezTo>
                  <a:pt x="187" y="696"/>
                  <a:pt x="187" y="694"/>
                  <a:pt x="187" y="693"/>
                </a:cubicBezTo>
                <a:cubicBezTo>
                  <a:pt x="187" y="691"/>
                  <a:pt x="187" y="690"/>
                  <a:pt x="187" y="688"/>
                </a:cubicBezTo>
                <a:cubicBezTo>
                  <a:pt x="187" y="688"/>
                  <a:pt x="187" y="688"/>
                  <a:pt x="187" y="688"/>
                </a:cubicBezTo>
                <a:cubicBezTo>
                  <a:pt x="187" y="688"/>
                  <a:pt x="188" y="688"/>
                  <a:pt x="188" y="688"/>
                </a:cubicBezTo>
                <a:close/>
                <a:moveTo>
                  <a:pt x="192" y="764"/>
                </a:moveTo>
                <a:cubicBezTo>
                  <a:pt x="192" y="764"/>
                  <a:pt x="192" y="764"/>
                  <a:pt x="192" y="763"/>
                </a:cubicBezTo>
                <a:cubicBezTo>
                  <a:pt x="192" y="764"/>
                  <a:pt x="192" y="764"/>
                  <a:pt x="192" y="764"/>
                </a:cubicBezTo>
                <a:cubicBezTo>
                  <a:pt x="192" y="764"/>
                  <a:pt x="191" y="764"/>
                  <a:pt x="191" y="764"/>
                </a:cubicBezTo>
                <a:cubicBezTo>
                  <a:pt x="191" y="764"/>
                  <a:pt x="191" y="764"/>
                  <a:pt x="191" y="764"/>
                </a:cubicBezTo>
                <a:cubicBezTo>
                  <a:pt x="191" y="764"/>
                  <a:pt x="192" y="764"/>
                  <a:pt x="192" y="765"/>
                </a:cubicBezTo>
                <a:cubicBezTo>
                  <a:pt x="192" y="764"/>
                  <a:pt x="192" y="764"/>
                  <a:pt x="192" y="764"/>
                </a:cubicBezTo>
                <a:cubicBezTo>
                  <a:pt x="192" y="764"/>
                  <a:pt x="192" y="764"/>
                  <a:pt x="192" y="764"/>
                </a:cubicBezTo>
                <a:close/>
                <a:moveTo>
                  <a:pt x="182" y="764"/>
                </a:moveTo>
                <a:cubicBezTo>
                  <a:pt x="182" y="764"/>
                  <a:pt x="182" y="764"/>
                  <a:pt x="182" y="764"/>
                </a:cubicBezTo>
                <a:cubicBezTo>
                  <a:pt x="182" y="764"/>
                  <a:pt x="182" y="764"/>
                  <a:pt x="182" y="763"/>
                </a:cubicBezTo>
                <a:cubicBezTo>
                  <a:pt x="182" y="763"/>
                  <a:pt x="182" y="763"/>
                  <a:pt x="182" y="763"/>
                </a:cubicBezTo>
                <a:cubicBezTo>
                  <a:pt x="182" y="762"/>
                  <a:pt x="182" y="762"/>
                  <a:pt x="182" y="762"/>
                </a:cubicBezTo>
                <a:cubicBezTo>
                  <a:pt x="182" y="762"/>
                  <a:pt x="182" y="762"/>
                  <a:pt x="182" y="762"/>
                </a:cubicBezTo>
                <a:cubicBezTo>
                  <a:pt x="182" y="762"/>
                  <a:pt x="182" y="762"/>
                  <a:pt x="182" y="763"/>
                </a:cubicBezTo>
                <a:cubicBezTo>
                  <a:pt x="182" y="763"/>
                  <a:pt x="182" y="763"/>
                  <a:pt x="182" y="764"/>
                </a:cubicBezTo>
                <a:close/>
                <a:moveTo>
                  <a:pt x="154" y="773"/>
                </a:moveTo>
                <a:cubicBezTo>
                  <a:pt x="154" y="773"/>
                  <a:pt x="154" y="774"/>
                  <a:pt x="154" y="775"/>
                </a:cubicBezTo>
                <a:cubicBezTo>
                  <a:pt x="154" y="776"/>
                  <a:pt x="154" y="776"/>
                  <a:pt x="154" y="777"/>
                </a:cubicBezTo>
                <a:cubicBezTo>
                  <a:pt x="154" y="777"/>
                  <a:pt x="155" y="777"/>
                  <a:pt x="155" y="777"/>
                </a:cubicBezTo>
                <a:cubicBezTo>
                  <a:pt x="155" y="777"/>
                  <a:pt x="155" y="777"/>
                  <a:pt x="155" y="777"/>
                </a:cubicBezTo>
                <a:cubicBezTo>
                  <a:pt x="155" y="776"/>
                  <a:pt x="155" y="776"/>
                  <a:pt x="155" y="775"/>
                </a:cubicBezTo>
                <a:cubicBezTo>
                  <a:pt x="155" y="774"/>
                  <a:pt x="155" y="773"/>
                  <a:pt x="155" y="773"/>
                </a:cubicBezTo>
                <a:cubicBezTo>
                  <a:pt x="155" y="772"/>
                  <a:pt x="154" y="772"/>
                  <a:pt x="154" y="772"/>
                </a:cubicBezTo>
                <a:cubicBezTo>
                  <a:pt x="154" y="772"/>
                  <a:pt x="154" y="772"/>
                  <a:pt x="154" y="772"/>
                </a:cubicBezTo>
                <a:cubicBezTo>
                  <a:pt x="154" y="773"/>
                  <a:pt x="154" y="773"/>
                  <a:pt x="154" y="773"/>
                </a:cubicBezTo>
                <a:close/>
                <a:moveTo>
                  <a:pt x="182" y="741"/>
                </a:moveTo>
                <a:cubicBezTo>
                  <a:pt x="182" y="741"/>
                  <a:pt x="182" y="741"/>
                  <a:pt x="182" y="741"/>
                </a:cubicBezTo>
                <a:cubicBezTo>
                  <a:pt x="182" y="741"/>
                  <a:pt x="182" y="741"/>
                  <a:pt x="182" y="741"/>
                </a:cubicBezTo>
                <a:cubicBezTo>
                  <a:pt x="182" y="741"/>
                  <a:pt x="182" y="741"/>
                  <a:pt x="182" y="741"/>
                </a:cubicBezTo>
                <a:cubicBezTo>
                  <a:pt x="182" y="741"/>
                  <a:pt x="182" y="742"/>
                  <a:pt x="182" y="742"/>
                </a:cubicBezTo>
                <a:cubicBezTo>
                  <a:pt x="182" y="742"/>
                  <a:pt x="182" y="742"/>
                  <a:pt x="182" y="742"/>
                </a:cubicBezTo>
                <a:cubicBezTo>
                  <a:pt x="182" y="742"/>
                  <a:pt x="182" y="742"/>
                  <a:pt x="183" y="742"/>
                </a:cubicBezTo>
                <a:cubicBezTo>
                  <a:pt x="182" y="742"/>
                  <a:pt x="182" y="741"/>
                  <a:pt x="182" y="741"/>
                </a:cubicBezTo>
                <a:close/>
                <a:moveTo>
                  <a:pt x="181" y="735"/>
                </a:moveTo>
                <a:cubicBezTo>
                  <a:pt x="181" y="735"/>
                  <a:pt x="181" y="735"/>
                  <a:pt x="181" y="735"/>
                </a:cubicBezTo>
                <a:cubicBezTo>
                  <a:pt x="181" y="735"/>
                  <a:pt x="181" y="735"/>
                  <a:pt x="181" y="735"/>
                </a:cubicBezTo>
                <a:cubicBezTo>
                  <a:pt x="181" y="736"/>
                  <a:pt x="181" y="738"/>
                  <a:pt x="181" y="739"/>
                </a:cubicBezTo>
                <a:cubicBezTo>
                  <a:pt x="181" y="739"/>
                  <a:pt x="181" y="739"/>
                  <a:pt x="181" y="739"/>
                </a:cubicBezTo>
                <a:cubicBezTo>
                  <a:pt x="182" y="739"/>
                  <a:pt x="182" y="739"/>
                  <a:pt x="182" y="739"/>
                </a:cubicBezTo>
                <a:cubicBezTo>
                  <a:pt x="182" y="738"/>
                  <a:pt x="182" y="736"/>
                  <a:pt x="182" y="735"/>
                </a:cubicBezTo>
                <a:cubicBezTo>
                  <a:pt x="182" y="735"/>
                  <a:pt x="182" y="735"/>
                  <a:pt x="181" y="735"/>
                </a:cubicBezTo>
                <a:close/>
                <a:moveTo>
                  <a:pt x="138" y="773"/>
                </a:moveTo>
                <a:cubicBezTo>
                  <a:pt x="138" y="773"/>
                  <a:pt x="138" y="773"/>
                  <a:pt x="138" y="773"/>
                </a:cubicBezTo>
                <a:cubicBezTo>
                  <a:pt x="139" y="771"/>
                  <a:pt x="138" y="770"/>
                  <a:pt x="138" y="768"/>
                </a:cubicBezTo>
                <a:cubicBezTo>
                  <a:pt x="138" y="767"/>
                  <a:pt x="138" y="767"/>
                  <a:pt x="138" y="766"/>
                </a:cubicBezTo>
                <a:cubicBezTo>
                  <a:pt x="138" y="766"/>
                  <a:pt x="138" y="766"/>
                  <a:pt x="137" y="766"/>
                </a:cubicBezTo>
                <a:cubicBezTo>
                  <a:pt x="137" y="766"/>
                  <a:pt x="137" y="766"/>
                  <a:pt x="137" y="766"/>
                </a:cubicBezTo>
                <a:cubicBezTo>
                  <a:pt x="137" y="766"/>
                  <a:pt x="137" y="766"/>
                  <a:pt x="137" y="766"/>
                </a:cubicBezTo>
                <a:cubicBezTo>
                  <a:pt x="137" y="767"/>
                  <a:pt x="137" y="767"/>
                  <a:pt x="138" y="768"/>
                </a:cubicBezTo>
                <a:cubicBezTo>
                  <a:pt x="138" y="770"/>
                  <a:pt x="138" y="771"/>
                  <a:pt x="138" y="773"/>
                </a:cubicBezTo>
                <a:cubicBezTo>
                  <a:pt x="138" y="773"/>
                  <a:pt x="138" y="773"/>
                  <a:pt x="138" y="773"/>
                </a:cubicBezTo>
                <a:close/>
                <a:moveTo>
                  <a:pt x="181" y="727"/>
                </a:moveTo>
                <a:cubicBezTo>
                  <a:pt x="181" y="727"/>
                  <a:pt x="181" y="728"/>
                  <a:pt x="181" y="729"/>
                </a:cubicBezTo>
                <a:cubicBezTo>
                  <a:pt x="181" y="729"/>
                  <a:pt x="181" y="729"/>
                  <a:pt x="181" y="729"/>
                </a:cubicBezTo>
                <a:cubicBezTo>
                  <a:pt x="181" y="729"/>
                  <a:pt x="181" y="729"/>
                  <a:pt x="182" y="729"/>
                </a:cubicBezTo>
                <a:cubicBezTo>
                  <a:pt x="182" y="728"/>
                  <a:pt x="182" y="727"/>
                  <a:pt x="182" y="727"/>
                </a:cubicBezTo>
                <a:cubicBezTo>
                  <a:pt x="182" y="725"/>
                  <a:pt x="182" y="723"/>
                  <a:pt x="181" y="721"/>
                </a:cubicBezTo>
                <a:cubicBezTo>
                  <a:pt x="181" y="721"/>
                  <a:pt x="181" y="721"/>
                  <a:pt x="181" y="721"/>
                </a:cubicBezTo>
                <a:cubicBezTo>
                  <a:pt x="181" y="720"/>
                  <a:pt x="182" y="720"/>
                  <a:pt x="181" y="719"/>
                </a:cubicBezTo>
                <a:cubicBezTo>
                  <a:pt x="181" y="719"/>
                  <a:pt x="181" y="719"/>
                  <a:pt x="181" y="719"/>
                </a:cubicBezTo>
                <a:cubicBezTo>
                  <a:pt x="181" y="719"/>
                  <a:pt x="181" y="719"/>
                  <a:pt x="181" y="719"/>
                </a:cubicBezTo>
                <a:cubicBezTo>
                  <a:pt x="181" y="717"/>
                  <a:pt x="181" y="716"/>
                  <a:pt x="181" y="714"/>
                </a:cubicBezTo>
                <a:cubicBezTo>
                  <a:pt x="181" y="714"/>
                  <a:pt x="181" y="714"/>
                  <a:pt x="181" y="714"/>
                </a:cubicBezTo>
                <a:cubicBezTo>
                  <a:pt x="181" y="713"/>
                  <a:pt x="181" y="712"/>
                  <a:pt x="181" y="712"/>
                </a:cubicBezTo>
                <a:cubicBezTo>
                  <a:pt x="180" y="713"/>
                  <a:pt x="180" y="713"/>
                  <a:pt x="180" y="714"/>
                </a:cubicBezTo>
                <a:cubicBezTo>
                  <a:pt x="180" y="714"/>
                  <a:pt x="180" y="714"/>
                  <a:pt x="180" y="714"/>
                </a:cubicBezTo>
                <a:cubicBezTo>
                  <a:pt x="180" y="716"/>
                  <a:pt x="180" y="717"/>
                  <a:pt x="181" y="719"/>
                </a:cubicBezTo>
                <a:cubicBezTo>
                  <a:pt x="180" y="719"/>
                  <a:pt x="180" y="719"/>
                  <a:pt x="180" y="719"/>
                </a:cubicBezTo>
                <a:cubicBezTo>
                  <a:pt x="181" y="719"/>
                  <a:pt x="179" y="721"/>
                  <a:pt x="180" y="720"/>
                </a:cubicBezTo>
                <a:cubicBezTo>
                  <a:pt x="180" y="720"/>
                  <a:pt x="180" y="720"/>
                  <a:pt x="180" y="720"/>
                </a:cubicBezTo>
                <a:cubicBezTo>
                  <a:pt x="181" y="720"/>
                  <a:pt x="181" y="720"/>
                  <a:pt x="181" y="720"/>
                </a:cubicBezTo>
                <a:cubicBezTo>
                  <a:pt x="181" y="720"/>
                  <a:pt x="180" y="720"/>
                  <a:pt x="181" y="720"/>
                </a:cubicBezTo>
                <a:cubicBezTo>
                  <a:pt x="181" y="722"/>
                  <a:pt x="181" y="725"/>
                  <a:pt x="181" y="727"/>
                </a:cubicBezTo>
                <a:close/>
                <a:moveTo>
                  <a:pt x="137" y="762"/>
                </a:moveTo>
                <a:cubicBezTo>
                  <a:pt x="137" y="763"/>
                  <a:pt x="137" y="763"/>
                  <a:pt x="137" y="764"/>
                </a:cubicBezTo>
                <a:cubicBezTo>
                  <a:pt x="137" y="764"/>
                  <a:pt x="137" y="764"/>
                  <a:pt x="137" y="764"/>
                </a:cubicBezTo>
                <a:cubicBezTo>
                  <a:pt x="138" y="764"/>
                  <a:pt x="138" y="764"/>
                  <a:pt x="138" y="764"/>
                </a:cubicBezTo>
                <a:cubicBezTo>
                  <a:pt x="138" y="763"/>
                  <a:pt x="138" y="763"/>
                  <a:pt x="138" y="762"/>
                </a:cubicBezTo>
                <a:cubicBezTo>
                  <a:pt x="138" y="761"/>
                  <a:pt x="138" y="761"/>
                  <a:pt x="138" y="760"/>
                </a:cubicBezTo>
                <a:cubicBezTo>
                  <a:pt x="138" y="760"/>
                  <a:pt x="137" y="760"/>
                  <a:pt x="137" y="760"/>
                </a:cubicBezTo>
                <a:cubicBezTo>
                  <a:pt x="137" y="760"/>
                  <a:pt x="137" y="760"/>
                  <a:pt x="137" y="760"/>
                </a:cubicBezTo>
                <a:cubicBezTo>
                  <a:pt x="137" y="760"/>
                  <a:pt x="137" y="760"/>
                  <a:pt x="137" y="760"/>
                </a:cubicBezTo>
                <a:cubicBezTo>
                  <a:pt x="137" y="761"/>
                  <a:pt x="137" y="761"/>
                  <a:pt x="137" y="762"/>
                </a:cubicBezTo>
                <a:close/>
                <a:moveTo>
                  <a:pt x="137" y="756"/>
                </a:moveTo>
                <a:cubicBezTo>
                  <a:pt x="137" y="757"/>
                  <a:pt x="137" y="757"/>
                  <a:pt x="137" y="758"/>
                </a:cubicBezTo>
                <a:cubicBezTo>
                  <a:pt x="137" y="758"/>
                  <a:pt x="137" y="758"/>
                  <a:pt x="137" y="758"/>
                </a:cubicBezTo>
                <a:cubicBezTo>
                  <a:pt x="137" y="758"/>
                  <a:pt x="137" y="758"/>
                  <a:pt x="137" y="758"/>
                </a:cubicBezTo>
                <a:cubicBezTo>
                  <a:pt x="137" y="757"/>
                  <a:pt x="138" y="757"/>
                  <a:pt x="137" y="756"/>
                </a:cubicBezTo>
                <a:cubicBezTo>
                  <a:pt x="137" y="756"/>
                  <a:pt x="137" y="756"/>
                  <a:pt x="137" y="756"/>
                </a:cubicBezTo>
                <a:cubicBezTo>
                  <a:pt x="137" y="756"/>
                  <a:pt x="137" y="756"/>
                  <a:pt x="137" y="756"/>
                </a:cubicBezTo>
                <a:cubicBezTo>
                  <a:pt x="137" y="756"/>
                  <a:pt x="137" y="756"/>
                  <a:pt x="137" y="756"/>
                </a:cubicBezTo>
                <a:close/>
                <a:moveTo>
                  <a:pt x="140" y="751"/>
                </a:moveTo>
                <a:cubicBezTo>
                  <a:pt x="140" y="751"/>
                  <a:pt x="141" y="751"/>
                  <a:pt x="141" y="751"/>
                </a:cubicBezTo>
                <a:cubicBezTo>
                  <a:pt x="141" y="751"/>
                  <a:pt x="141" y="751"/>
                  <a:pt x="141" y="751"/>
                </a:cubicBezTo>
                <a:cubicBezTo>
                  <a:pt x="141" y="749"/>
                  <a:pt x="141" y="748"/>
                  <a:pt x="141" y="746"/>
                </a:cubicBezTo>
                <a:cubicBezTo>
                  <a:pt x="141" y="745"/>
                  <a:pt x="141" y="744"/>
                  <a:pt x="141" y="743"/>
                </a:cubicBezTo>
                <a:cubicBezTo>
                  <a:pt x="141" y="742"/>
                  <a:pt x="140" y="742"/>
                  <a:pt x="140" y="742"/>
                </a:cubicBezTo>
                <a:cubicBezTo>
                  <a:pt x="140" y="742"/>
                  <a:pt x="140" y="742"/>
                  <a:pt x="140" y="742"/>
                </a:cubicBezTo>
                <a:cubicBezTo>
                  <a:pt x="140" y="742"/>
                  <a:pt x="140" y="743"/>
                  <a:pt x="140" y="743"/>
                </a:cubicBezTo>
                <a:cubicBezTo>
                  <a:pt x="140" y="744"/>
                  <a:pt x="140" y="745"/>
                  <a:pt x="140" y="746"/>
                </a:cubicBezTo>
                <a:cubicBezTo>
                  <a:pt x="140" y="748"/>
                  <a:pt x="141" y="749"/>
                  <a:pt x="140" y="751"/>
                </a:cubicBezTo>
                <a:close/>
                <a:moveTo>
                  <a:pt x="144" y="737"/>
                </a:moveTo>
                <a:cubicBezTo>
                  <a:pt x="144" y="737"/>
                  <a:pt x="144" y="738"/>
                  <a:pt x="144" y="738"/>
                </a:cubicBezTo>
                <a:cubicBezTo>
                  <a:pt x="144" y="738"/>
                  <a:pt x="144" y="738"/>
                  <a:pt x="145" y="738"/>
                </a:cubicBezTo>
                <a:cubicBezTo>
                  <a:pt x="145" y="738"/>
                  <a:pt x="145" y="738"/>
                  <a:pt x="145" y="738"/>
                </a:cubicBezTo>
                <a:cubicBezTo>
                  <a:pt x="145" y="738"/>
                  <a:pt x="145" y="737"/>
                  <a:pt x="145" y="737"/>
                </a:cubicBezTo>
                <a:cubicBezTo>
                  <a:pt x="145" y="737"/>
                  <a:pt x="144" y="737"/>
                  <a:pt x="144" y="737"/>
                </a:cubicBezTo>
                <a:cubicBezTo>
                  <a:pt x="144" y="737"/>
                  <a:pt x="144" y="737"/>
                  <a:pt x="144" y="737"/>
                </a:cubicBezTo>
                <a:cubicBezTo>
                  <a:pt x="144" y="737"/>
                  <a:pt x="144" y="737"/>
                  <a:pt x="144" y="737"/>
                </a:cubicBezTo>
                <a:close/>
                <a:moveTo>
                  <a:pt x="180" y="697"/>
                </a:moveTo>
                <a:cubicBezTo>
                  <a:pt x="180" y="696"/>
                  <a:pt x="180" y="695"/>
                  <a:pt x="180" y="694"/>
                </a:cubicBezTo>
                <a:cubicBezTo>
                  <a:pt x="180" y="694"/>
                  <a:pt x="180" y="694"/>
                  <a:pt x="179" y="695"/>
                </a:cubicBezTo>
                <a:cubicBezTo>
                  <a:pt x="179" y="694"/>
                  <a:pt x="179" y="693"/>
                  <a:pt x="180" y="693"/>
                </a:cubicBezTo>
                <a:cubicBezTo>
                  <a:pt x="180" y="692"/>
                  <a:pt x="180" y="691"/>
                  <a:pt x="180" y="690"/>
                </a:cubicBezTo>
                <a:cubicBezTo>
                  <a:pt x="180" y="689"/>
                  <a:pt x="180" y="688"/>
                  <a:pt x="180" y="688"/>
                </a:cubicBezTo>
                <a:cubicBezTo>
                  <a:pt x="180" y="688"/>
                  <a:pt x="180" y="687"/>
                  <a:pt x="180" y="687"/>
                </a:cubicBezTo>
                <a:cubicBezTo>
                  <a:pt x="180" y="687"/>
                  <a:pt x="180" y="687"/>
                  <a:pt x="180" y="687"/>
                </a:cubicBezTo>
                <a:cubicBezTo>
                  <a:pt x="181" y="686"/>
                  <a:pt x="180" y="684"/>
                  <a:pt x="180" y="683"/>
                </a:cubicBezTo>
                <a:cubicBezTo>
                  <a:pt x="180" y="682"/>
                  <a:pt x="180" y="682"/>
                  <a:pt x="180" y="681"/>
                </a:cubicBezTo>
                <a:cubicBezTo>
                  <a:pt x="180" y="681"/>
                  <a:pt x="180" y="681"/>
                  <a:pt x="180" y="681"/>
                </a:cubicBezTo>
                <a:cubicBezTo>
                  <a:pt x="180" y="681"/>
                  <a:pt x="180" y="681"/>
                  <a:pt x="180" y="681"/>
                </a:cubicBezTo>
                <a:cubicBezTo>
                  <a:pt x="180" y="681"/>
                  <a:pt x="180" y="681"/>
                  <a:pt x="180" y="681"/>
                </a:cubicBezTo>
                <a:cubicBezTo>
                  <a:pt x="180" y="682"/>
                  <a:pt x="180" y="682"/>
                  <a:pt x="181" y="683"/>
                </a:cubicBezTo>
                <a:cubicBezTo>
                  <a:pt x="181" y="684"/>
                  <a:pt x="181" y="686"/>
                  <a:pt x="181" y="687"/>
                </a:cubicBezTo>
                <a:cubicBezTo>
                  <a:pt x="181" y="687"/>
                  <a:pt x="181" y="688"/>
                  <a:pt x="181" y="688"/>
                </a:cubicBezTo>
                <a:cubicBezTo>
                  <a:pt x="181" y="688"/>
                  <a:pt x="181" y="689"/>
                  <a:pt x="181" y="690"/>
                </a:cubicBezTo>
                <a:cubicBezTo>
                  <a:pt x="180" y="691"/>
                  <a:pt x="180" y="692"/>
                  <a:pt x="180" y="693"/>
                </a:cubicBezTo>
                <a:cubicBezTo>
                  <a:pt x="181" y="693"/>
                  <a:pt x="181" y="693"/>
                  <a:pt x="181" y="694"/>
                </a:cubicBezTo>
                <a:cubicBezTo>
                  <a:pt x="181" y="695"/>
                  <a:pt x="181" y="696"/>
                  <a:pt x="180" y="697"/>
                </a:cubicBezTo>
                <a:cubicBezTo>
                  <a:pt x="180" y="698"/>
                  <a:pt x="180" y="699"/>
                  <a:pt x="180" y="700"/>
                </a:cubicBezTo>
                <a:cubicBezTo>
                  <a:pt x="180" y="700"/>
                  <a:pt x="180" y="700"/>
                  <a:pt x="180" y="700"/>
                </a:cubicBezTo>
                <a:cubicBezTo>
                  <a:pt x="181" y="701"/>
                  <a:pt x="181" y="702"/>
                  <a:pt x="181" y="702"/>
                </a:cubicBezTo>
                <a:cubicBezTo>
                  <a:pt x="181" y="703"/>
                  <a:pt x="181" y="703"/>
                  <a:pt x="181" y="703"/>
                </a:cubicBezTo>
                <a:cubicBezTo>
                  <a:pt x="181" y="703"/>
                  <a:pt x="181" y="704"/>
                  <a:pt x="181" y="705"/>
                </a:cubicBezTo>
                <a:cubicBezTo>
                  <a:pt x="181" y="705"/>
                  <a:pt x="181" y="705"/>
                  <a:pt x="181" y="705"/>
                </a:cubicBezTo>
                <a:cubicBezTo>
                  <a:pt x="180" y="705"/>
                  <a:pt x="180" y="705"/>
                  <a:pt x="180" y="705"/>
                </a:cubicBezTo>
                <a:cubicBezTo>
                  <a:pt x="180" y="704"/>
                  <a:pt x="180" y="703"/>
                  <a:pt x="180" y="703"/>
                </a:cubicBezTo>
                <a:cubicBezTo>
                  <a:pt x="180" y="702"/>
                  <a:pt x="180" y="702"/>
                  <a:pt x="180" y="702"/>
                </a:cubicBezTo>
                <a:cubicBezTo>
                  <a:pt x="180" y="702"/>
                  <a:pt x="180" y="702"/>
                  <a:pt x="179" y="702"/>
                </a:cubicBezTo>
                <a:cubicBezTo>
                  <a:pt x="179" y="701"/>
                  <a:pt x="179" y="701"/>
                  <a:pt x="180" y="700"/>
                </a:cubicBezTo>
                <a:cubicBezTo>
                  <a:pt x="179" y="699"/>
                  <a:pt x="180" y="698"/>
                  <a:pt x="180" y="697"/>
                </a:cubicBezTo>
                <a:close/>
                <a:moveTo>
                  <a:pt x="180" y="701"/>
                </a:moveTo>
                <a:cubicBezTo>
                  <a:pt x="180" y="701"/>
                  <a:pt x="180" y="701"/>
                  <a:pt x="180" y="701"/>
                </a:cubicBezTo>
                <a:cubicBezTo>
                  <a:pt x="180" y="701"/>
                  <a:pt x="180" y="702"/>
                  <a:pt x="180" y="702"/>
                </a:cubicBezTo>
                <a:cubicBezTo>
                  <a:pt x="180" y="701"/>
                  <a:pt x="180" y="701"/>
                  <a:pt x="180" y="701"/>
                </a:cubicBezTo>
                <a:close/>
                <a:moveTo>
                  <a:pt x="188" y="683"/>
                </a:moveTo>
                <a:cubicBezTo>
                  <a:pt x="188" y="683"/>
                  <a:pt x="188" y="683"/>
                  <a:pt x="188" y="683"/>
                </a:cubicBezTo>
                <a:cubicBezTo>
                  <a:pt x="188" y="683"/>
                  <a:pt x="187" y="684"/>
                  <a:pt x="187" y="684"/>
                </a:cubicBezTo>
                <a:cubicBezTo>
                  <a:pt x="187" y="684"/>
                  <a:pt x="188" y="684"/>
                  <a:pt x="188" y="684"/>
                </a:cubicBezTo>
                <a:cubicBezTo>
                  <a:pt x="188" y="684"/>
                  <a:pt x="188" y="684"/>
                  <a:pt x="188" y="684"/>
                </a:cubicBezTo>
                <a:cubicBezTo>
                  <a:pt x="188" y="684"/>
                  <a:pt x="188" y="684"/>
                  <a:pt x="188" y="683"/>
                </a:cubicBezTo>
                <a:cubicBezTo>
                  <a:pt x="188" y="683"/>
                  <a:pt x="188" y="683"/>
                  <a:pt x="188" y="683"/>
                </a:cubicBezTo>
                <a:cubicBezTo>
                  <a:pt x="188" y="683"/>
                  <a:pt x="188" y="683"/>
                  <a:pt x="188" y="683"/>
                </a:cubicBezTo>
                <a:cubicBezTo>
                  <a:pt x="188" y="683"/>
                  <a:pt x="188" y="683"/>
                  <a:pt x="188" y="683"/>
                </a:cubicBezTo>
                <a:cubicBezTo>
                  <a:pt x="188" y="683"/>
                  <a:pt x="188" y="683"/>
                  <a:pt x="188" y="683"/>
                </a:cubicBezTo>
                <a:close/>
                <a:moveTo>
                  <a:pt x="187" y="641"/>
                </a:moveTo>
                <a:cubicBezTo>
                  <a:pt x="187" y="641"/>
                  <a:pt x="187" y="641"/>
                  <a:pt x="187" y="641"/>
                </a:cubicBezTo>
                <a:cubicBezTo>
                  <a:pt x="187" y="641"/>
                  <a:pt x="187" y="641"/>
                  <a:pt x="187" y="641"/>
                </a:cubicBezTo>
                <a:cubicBezTo>
                  <a:pt x="187" y="641"/>
                  <a:pt x="187" y="641"/>
                  <a:pt x="187" y="642"/>
                </a:cubicBezTo>
                <a:cubicBezTo>
                  <a:pt x="187" y="641"/>
                  <a:pt x="187" y="641"/>
                  <a:pt x="187" y="641"/>
                </a:cubicBezTo>
                <a:cubicBezTo>
                  <a:pt x="187" y="642"/>
                  <a:pt x="186" y="642"/>
                  <a:pt x="186" y="642"/>
                </a:cubicBezTo>
                <a:cubicBezTo>
                  <a:pt x="186" y="643"/>
                  <a:pt x="187" y="644"/>
                  <a:pt x="186" y="645"/>
                </a:cubicBezTo>
                <a:cubicBezTo>
                  <a:pt x="188" y="647"/>
                  <a:pt x="186" y="649"/>
                  <a:pt x="187" y="651"/>
                </a:cubicBezTo>
                <a:cubicBezTo>
                  <a:pt x="187" y="650"/>
                  <a:pt x="187" y="650"/>
                  <a:pt x="187" y="651"/>
                </a:cubicBezTo>
                <a:cubicBezTo>
                  <a:pt x="187" y="652"/>
                  <a:pt x="187" y="651"/>
                  <a:pt x="187" y="652"/>
                </a:cubicBezTo>
                <a:cubicBezTo>
                  <a:pt x="187" y="652"/>
                  <a:pt x="187" y="653"/>
                  <a:pt x="187" y="654"/>
                </a:cubicBezTo>
                <a:cubicBezTo>
                  <a:pt x="185" y="656"/>
                  <a:pt x="188" y="657"/>
                  <a:pt x="186" y="659"/>
                </a:cubicBezTo>
                <a:cubicBezTo>
                  <a:pt x="187" y="660"/>
                  <a:pt x="187" y="660"/>
                  <a:pt x="187" y="661"/>
                </a:cubicBezTo>
                <a:cubicBezTo>
                  <a:pt x="187" y="662"/>
                  <a:pt x="187" y="661"/>
                  <a:pt x="187" y="662"/>
                </a:cubicBezTo>
                <a:cubicBezTo>
                  <a:pt x="187" y="663"/>
                  <a:pt x="187" y="663"/>
                  <a:pt x="188" y="663"/>
                </a:cubicBezTo>
                <a:cubicBezTo>
                  <a:pt x="188" y="663"/>
                  <a:pt x="188" y="663"/>
                  <a:pt x="188" y="663"/>
                </a:cubicBezTo>
                <a:cubicBezTo>
                  <a:pt x="187" y="663"/>
                  <a:pt x="187" y="664"/>
                  <a:pt x="187" y="664"/>
                </a:cubicBezTo>
                <a:cubicBezTo>
                  <a:pt x="188" y="666"/>
                  <a:pt x="186" y="668"/>
                  <a:pt x="188" y="670"/>
                </a:cubicBezTo>
                <a:cubicBezTo>
                  <a:pt x="188" y="670"/>
                  <a:pt x="188" y="670"/>
                  <a:pt x="188" y="670"/>
                </a:cubicBezTo>
                <a:cubicBezTo>
                  <a:pt x="187" y="670"/>
                  <a:pt x="187" y="670"/>
                  <a:pt x="187" y="671"/>
                </a:cubicBezTo>
                <a:cubicBezTo>
                  <a:pt x="187" y="671"/>
                  <a:pt x="188" y="672"/>
                  <a:pt x="187" y="672"/>
                </a:cubicBezTo>
                <a:cubicBezTo>
                  <a:pt x="187" y="673"/>
                  <a:pt x="187" y="673"/>
                  <a:pt x="188" y="673"/>
                </a:cubicBezTo>
                <a:cubicBezTo>
                  <a:pt x="188" y="673"/>
                  <a:pt x="188" y="673"/>
                  <a:pt x="188" y="673"/>
                </a:cubicBezTo>
                <a:cubicBezTo>
                  <a:pt x="187" y="674"/>
                  <a:pt x="188" y="674"/>
                  <a:pt x="188" y="675"/>
                </a:cubicBezTo>
                <a:cubicBezTo>
                  <a:pt x="188" y="675"/>
                  <a:pt x="188" y="675"/>
                  <a:pt x="188" y="675"/>
                </a:cubicBezTo>
                <a:cubicBezTo>
                  <a:pt x="188" y="675"/>
                  <a:pt x="188" y="675"/>
                  <a:pt x="188" y="675"/>
                </a:cubicBezTo>
                <a:cubicBezTo>
                  <a:pt x="188" y="675"/>
                  <a:pt x="187" y="675"/>
                  <a:pt x="187" y="676"/>
                </a:cubicBezTo>
                <a:cubicBezTo>
                  <a:pt x="187" y="676"/>
                  <a:pt x="187" y="676"/>
                  <a:pt x="188" y="676"/>
                </a:cubicBezTo>
                <a:cubicBezTo>
                  <a:pt x="188" y="676"/>
                  <a:pt x="188" y="676"/>
                  <a:pt x="188" y="676"/>
                </a:cubicBezTo>
                <a:cubicBezTo>
                  <a:pt x="187" y="677"/>
                  <a:pt x="187" y="678"/>
                  <a:pt x="187" y="678"/>
                </a:cubicBezTo>
                <a:cubicBezTo>
                  <a:pt x="188" y="679"/>
                  <a:pt x="188" y="680"/>
                  <a:pt x="187" y="680"/>
                </a:cubicBezTo>
                <a:cubicBezTo>
                  <a:pt x="187" y="680"/>
                  <a:pt x="187" y="681"/>
                  <a:pt x="187" y="681"/>
                </a:cubicBezTo>
                <a:cubicBezTo>
                  <a:pt x="187" y="681"/>
                  <a:pt x="188" y="681"/>
                  <a:pt x="188" y="681"/>
                </a:cubicBezTo>
                <a:cubicBezTo>
                  <a:pt x="188" y="680"/>
                  <a:pt x="188" y="679"/>
                  <a:pt x="188" y="678"/>
                </a:cubicBezTo>
                <a:cubicBezTo>
                  <a:pt x="188" y="678"/>
                  <a:pt x="188" y="677"/>
                  <a:pt x="188" y="677"/>
                </a:cubicBezTo>
                <a:cubicBezTo>
                  <a:pt x="189" y="676"/>
                  <a:pt x="189" y="676"/>
                  <a:pt x="188" y="675"/>
                </a:cubicBezTo>
                <a:cubicBezTo>
                  <a:pt x="189" y="675"/>
                  <a:pt x="189" y="675"/>
                  <a:pt x="189" y="675"/>
                </a:cubicBezTo>
                <a:cubicBezTo>
                  <a:pt x="189" y="675"/>
                  <a:pt x="189" y="675"/>
                  <a:pt x="189" y="675"/>
                </a:cubicBezTo>
                <a:cubicBezTo>
                  <a:pt x="189" y="675"/>
                  <a:pt x="189" y="675"/>
                  <a:pt x="189" y="675"/>
                </a:cubicBezTo>
                <a:cubicBezTo>
                  <a:pt x="188" y="674"/>
                  <a:pt x="188" y="674"/>
                  <a:pt x="188" y="673"/>
                </a:cubicBezTo>
                <a:cubicBezTo>
                  <a:pt x="188" y="673"/>
                  <a:pt x="188" y="673"/>
                  <a:pt x="188" y="673"/>
                </a:cubicBezTo>
                <a:cubicBezTo>
                  <a:pt x="189" y="673"/>
                  <a:pt x="188" y="671"/>
                  <a:pt x="189" y="670"/>
                </a:cubicBezTo>
                <a:cubicBezTo>
                  <a:pt x="189" y="670"/>
                  <a:pt x="189" y="670"/>
                  <a:pt x="188" y="670"/>
                </a:cubicBezTo>
                <a:cubicBezTo>
                  <a:pt x="188" y="670"/>
                  <a:pt x="188" y="670"/>
                  <a:pt x="188" y="669"/>
                </a:cubicBezTo>
                <a:cubicBezTo>
                  <a:pt x="189" y="669"/>
                  <a:pt x="189" y="669"/>
                  <a:pt x="189" y="669"/>
                </a:cubicBezTo>
                <a:cubicBezTo>
                  <a:pt x="189" y="667"/>
                  <a:pt x="190" y="665"/>
                  <a:pt x="188" y="663"/>
                </a:cubicBezTo>
                <a:cubicBezTo>
                  <a:pt x="189" y="663"/>
                  <a:pt x="189" y="663"/>
                  <a:pt x="189" y="663"/>
                </a:cubicBezTo>
                <a:cubicBezTo>
                  <a:pt x="189" y="663"/>
                  <a:pt x="189" y="663"/>
                  <a:pt x="189" y="663"/>
                </a:cubicBezTo>
                <a:cubicBezTo>
                  <a:pt x="189" y="663"/>
                  <a:pt x="189" y="662"/>
                  <a:pt x="189" y="662"/>
                </a:cubicBezTo>
                <a:cubicBezTo>
                  <a:pt x="188" y="661"/>
                  <a:pt x="189" y="659"/>
                  <a:pt x="189" y="657"/>
                </a:cubicBezTo>
                <a:cubicBezTo>
                  <a:pt x="189" y="656"/>
                  <a:pt x="189" y="654"/>
                  <a:pt x="189" y="652"/>
                </a:cubicBezTo>
                <a:cubicBezTo>
                  <a:pt x="189" y="652"/>
                  <a:pt x="189" y="652"/>
                  <a:pt x="189" y="651"/>
                </a:cubicBezTo>
                <a:cubicBezTo>
                  <a:pt x="189" y="649"/>
                  <a:pt x="188" y="647"/>
                  <a:pt x="189" y="644"/>
                </a:cubicBezTo>
                <a:cubicBezTo>
                  <a:pt x="187" y="643"/>
                  <a:pt x="189" y="642"/>
                  <a:pt x="188" y="642"/>
                </a:cubicBezTo>
                <a:cubicBezTo>
                  <a:pt x="187" y="642"/>
                  <a:pt x="187" y="642"/>
                  <a:pt x="187" y="642"/>
                </a:cubicBezTo>
                <a:cubicBezTo>
                  <a:pt x="188" y="642"/>
                  <a:pt x="188" y="641"/>
                  <a:pt x="187" y="641"/>
                </a:cubicBezTo>
                <a:cubicBezTo>
                  <a:pt x="187" y="641"/>
                  <a:pt x="187" y="641"/>
                  <a:pt x="187" y="641"/>
                </a:cubicBezTo>
                <a:close/>
                <a:moveTo>
                  <a:pt x="128" y="654"/>
                </a:moveTo>
                <a:cubicBezTo>
                  <a:pt x="128" y="654"/>
                  <a:pt x="128" y="654"/>
                  <a:pt x="128" y="654"/>
                </a:cubicBezTo>
                <a:cubicBezTo>
                  <a:pt x="128" y="654"/>
                  <a:pt x="128" y="654"/>
                  <a:pt x="128" y="654"/>
                </a:cubicBezTo>
                <a:cubicBezTo>
                  <a:pt x="128" y="654"/>
                  <a:pt x="128" y="654"/>
                  <a:pt x="128" y="654"/>
                </a:cubicBezTo>
                <a:cubicBezTo>
                  <a:pt x="128" y="659"/>
                  <a:pt x="128" y="664"/>
                  <a:pt x="128" y="668"/>
                </a:cubicBezTo>
                <a:cubicBezTo>
                  <a:pt x="128" y="681"/>
                  <a:pt x="128" y="694"/>
                  <a:pt x="129" y="706"/>
                </a:cubicBezTo>
                <a:cubicBezTo>
                  <a:pt x="129" y="706"/>
                  <a:pt x="129" y="707"/>
                  <a:pt x="129" y="707"/>
                </a:cubicBezTo>
                <a:cubicBezTo>
                  <a:pt x="129" y="707"/>
                  <a:pt x="129" y="706"/>
                  <a:pt x="129" y="706"/>
                </a:cubicBezTo>
                <a:cubicBezTo>
                  <a:pt x="128" y="694"/>
                  <a:pt x="128" y="681"/>
                  <a:pt x="128" y="668"/>
                </a:cubicBezTo>
                <a:cubicBezTo>
                  <a:pt x="128" y="664"/>
                  <a:pt x="128" y="659"/>
                  <a:pt x="128" y="654"/>
                </a:cubicBezTo>
                <a:close/>
                <a:moveTo>
                  <a:pt x="137" y="698"/>
                </a:moveTo>
                <a:cubicBezTo>
                  <a:pt x="137" y="698"/>
                  <a:pt x="137" y="698"/>
                  <a:pt x="137" y="698"/>
                </a:cubicBezTo>
                <a:cubicBezTo>
                  <a:pt x="137" y="698"/>
                  <a:pt x="137" y="698"/>
                  <a:pt x="137" y="698"/>
                </a:cubicBezTo>
                <a:cubicBezTo>
                  <a:pt x="137" y="698"/>
                  <a:pt x="137" y="697"/>
                  <a:pt x="137" y="697"/>
                </a:cubicBezTo>
                <a:cubicBezTo>
                  <a:pt x="137" y="697"/>
                  <a:pt x="137" y="697"/>
                  <a:pt x="137" y="697"/>
                </a:cubicBezTo>
                <a:cubicBezTo>
                  <a:pt x="137" y="697"/>
                  <a:pt x="137" y="697"/>
                  <a:pt x="137" y="697"/>
                </a:cubicBezTo>
                <a:cubicBezTo>
                  <a:pt x="137" y="697"/>
                  <a:pt x="137" y="697"/>
                  <a:pt x="137" y="697"/>
                </a:cubicBezTo>
                <a:cubicBezTo>
                  <a:pt x="137" y="697"/>
                  <a:pt x="137" y="698"/>
                  <a:pt x="137" y="698"/>
                </a:cubicBezTo>
                <a:close/>
                <a:moveTo>
                  <a:pt x="180" y="658"/>
                </a:moveTo>
                <a:cubicBezTo>
                  <a:pt x="180" y="658"/>
                  <a:pt x="180" y="658"/>
                  <a:pt x="180" y="658"/>
                </a:cubicBezTo>
                <a:cubicBezTo>
                  <a:pt x="180" y="658"/>
                  <a:pt x="181" y="658"/>
                  <a:pt x="181" y="658"/>
                </a:cubicBezTo>
                <a:cubicBezTo>
                  <a:pt x="180" y="657"/>
                  <a:pt x="180" y="657"/>
                  <a:pt x="180" y="657"/>
                </a:cubicBezTo>
                <a:cubicBezTo>
                  <a:pt x="180" y="657"/>
                  <a:pt x="180" y="657"/>
                  <a:pt x="181" y="657"/>
                </a:cubicBezTo>
                <a:cubicBezTo>
                  <a:pt x="181" y="657"/>
                  <a:pt x="181" y="657"/>
                  <a:pt x="180" y="656"/>
                </a:cubicBezTo>
                <a:cubicBezTo>
                  <a:pt x="180" y="656"/>
                  <a:pt x="180" y="656"/>
                  <a:pt x="180" y="657"/>
                </a:cubicBezTo>
                <a:cubicBezTo>
                  <a:pt x="180" y="657"/>
                  <a:pt x="180" y="657"/>
                  <a:pt x="180" y="657"/>
                </a:cubicBezTo>
                <a:cubicBezTo>
                  <a:pt x="180" y="657"/>
                  <a:pt x="180" y="657"/>
                  <a:pt x="180" y="658"/>
                </a:cubicBezTo>
                <a:close/>
                <a:moveTo>
                  <a:pt x="172" y="567"/>
                </a:moveTo>
                <a:cubicBezTo>
                  <a:pt x="172" y="567"/>
                  <a:pt x="172" y="567"/>
                  <a:pt x="171" y="568"/>
                </a:cubicBezTo>
                <a:cubicBezTo>
                  <a:pt x="171" y="568"/>
                  <a:pt x="171" y="568"/>
                  <a:pt x="171" y="568"/>
                </a:cubicBezTo>
                <a:cubicBezTo>
                  <a:pt x="172" y="568"/>
                  <a:pt x="172" y="568"/>
                  <a:pt x="172" y="568"/>
                </a:cubicBezTo>
                <a:cubicBezTo>
                  <a:pt x="172" y="567"/>
                  <a:pt x="172" y="567"/>
                  <a:pt x="172" y="567"/>
                </a:cubicBezTo>
                <a:cubicBezTo>
                  <a:pt x="172" y="567"/>
                  <a:pt x="172" y="567"/>
                  <a:pt x="172" y="567"/>
                </a:cubicBezTo>
                <a:cubicBezTo>
                  <a:pt x="172" y="568"/>
                  <a:pt x="172" y="569"/>
                  <a:pt x="172" y="569"/>
                </a:cubicBezTo>
                <a:cubicBezTo>
                  <a:pt x="172" y="569"/>
                  <a:pt x="172" y="569"/>
                  <a:pt x="172" y="569"/>
                </a:cubicBezTo>
                <a:cubicBezTo>
                  <a:pt x="172" y="570"/>
                  <a:pt x="172" y="570"/>
                  <a:pt x="172" y="570"/>
                </a:cubicBezTo>
                <a:cubicBezTo>
                  <a:pt x="171" y="570"/>
                  <a:pt x="171" y="570"/>
                  <a:pt x="171" y="570"/>
                </a:cubicBezTo>
                <a:cubicBezTo>
                  <a:pt x="171" y="570"/>
                  <a:pt x="172" y="572"/>
                  <a:pt x="170" y="572"/>
                </a:cubicBezTo>
                <a:cubicBezTo>
                  <a:pt x="170" y="574"/>
                  <a:pt x="172" y="577"/>
                  <a:pt x="170" y="578"/>
                </a:cubicBezTo>
                <a:cubicBezTo>
                  <a:pt x="171" y="595"/>
                  <a:pt x="171" y="612"/>
                  <a:pt x="173" y="630"/>
                </a:cubicBezTo>
                <a:cubicBezTo>
                  <a:pt x="173" y="630"/>
                  <a:pt x="173" y="630"/>
                  <a:pt x="173" y="630"/>
                </a:cubicBezTo>
                <a:cubicBezTo>
                  <a:pt x="173" y="631"/>
                  <a:pt x="173" y="632"/>
                  <a:pt x="173" y="633"/>
                </a:cubicBezTo>
                <a:cubicBezTo>
                  <a:pt x="173" y="634"/>
                  <a:pt x="173" y="635"/>
                  <a:pt x="173" y="636"/>
                </a:cubicBezTo>
                <a:cubicBezTo>
                  <a:pt x="173" y="636"/>
                  <a:pt x="173" y="637"/>
                  <a:pt x="173" y="637"/>
                </a:cubicBezTo>
                <a:cubicBezTo>
                  <a:pt x="173" y="637"/>
                  <a:pt x="173" y="637"/>
                  <a:pt x="173" y="637"/>
                </a:cubicBezTo>
                <a:cubicBezTo>
                  <a:pt x="173" y="638"/>
                  <a:pt x="173" y="638"/>
                  <a:pt x="173" y="639"/>
                </a:cubicBezTo>
                <a:cubicBezTo>
                  <a:pt x="173" y="639"/>
                  <a:pt x="173" y="640"/>
                  <a:pt x="173" y="640"/>
                </a:cubicBezTo>
                <a:cubicBezTo>
                  <a:pt x="173" y="640"/>
                  <a:pt x="173" y="640"/>
                  <a:pt x="173" y="640"/>
                </a:cubicBezTo>
                <a:cubicBezTo>
                  <a:pt x="173" y="641"/>
                  <a:pt x="173" y="640"/>
                  <a:pt x="173" y="640"/>
                </a:cubicBezTo>
                <a:cubicBezTo>
                  <a:pt x="174" y="640"/>
                  <a:pt x="174" y="639"/>
                  <a:pt x="173" y="639"/>
                </a:cubicBezTo>
                <a:cubicBezTo>
                  <a:pt x="173" y="638"/>
                  <a:pt x="173" y="638"/>
                  <a:pt x="174" y="637"/>
                </a:cubicBezTo>
                <a:cubicBezTo>
                  <a:pt x="174" y="638"/>
                  <a:pt x="174" y="638"/>
                  <a:pt x="174" y="638"/>
                </a:cubicBezTo>
                <a:cubicBezTo>
                  <a:pt x="174" y="639"/>
                  <a:pt x="174" y="639"/>
                  <a:pt x="174" y="639"/>
                </a:cubicBezTo>
                <a:cubicBezTo>
                  <a:pt x="174" y="639"/>
                  <a:pt x="174" y="638"/>
                  <a:pt x="174" y="638"/>
                </a:cubicBezTo>
                <a:cubicBezTo>
                  <a:pt x="174" y="638"/>
                  <a:pt x="174" y="637"/>
                  <a:pt x="174" y="637"/>
                </a:cubicBezTo>
                <a:cubicBezTo>
                  <a:pt x="174" y="637"/>
                  <a:pt x="174" y="637"/>
                  <a:pt x="174" y="637"/>
                </a:cubicBezTo>
                <a:cubicBezTo>
                  <a:pt x="174" y="637"/>
                  <a:pt x="174" y="637"/>
                  <a:pt x="174" y="637"/>
                </a:cubicBezTo>
                <a:cubicBezTo>
                  <a:pt x="175" y="637"/>
                  <a:pt x="175" y="637"/>
                  <a:pt x="175" y="637"/>
                </a:cubicBezTo>
                <a:cubicBezTo>
                  <a:pt x="175" y="638"/>
                  <a:pt x="175" y="638"/>
                  <a:pt x="175" y="638"/>
                </a:cubicBezTo>
                <a:cubicBezTo>
                  <a:pt x="175" y="637"/>
                  <a:pt x="175" y="637"/>
                  <a:pt x="175" y="637"/>
                </a:cubicBezTo>
                <a:cubicBezTo>
                  <a:pt x="175" y="637"/>
                  <a:pt x="175" y="637"/>
                  <a:pt x="175" y="637"/>
                </a:cubicBezTo>
                <a:cubicBezTo>
                  <a:pt x="175" y="637"/>
                  <a:pt x="175" y="637"/>
                  <a:pt x="175" y="637"/>
                </a:cubicBezTo>
                <a:cubicBezTo>
                  <a:pt x="175" y="636"/>
                  <a:pt x="175" y="636"/>
                  <a:pt x="175" y="635"/>
                </a:cubicBezTo>
                <a:cubicBezTo>
                  <a:pt x="174" y="635"/>
                  <a:pt x="174" y="636"/>
                  <a:pt x="173" y="636"/>
                </a:cubicBezTo>
                <a:cubicBezTo>
                  <a:pt x="173" y="635"/>
                  <a:pt x="173" y="634"/>
                  <a:pt x="173" y="633"/>
                </a:cubicBezTo>
                <a:cubicBezTo>
                  <a:pt x="173" y="632"/>
                  <a:pt x="173" y="631"/>
                  <a:pt x="173" y="630"/>
                </a:cubicBezTo>
                <a:cubicBezTo>
                  <a:pt x="173" y="630"/>
                  <a:pt x="173" y="630"/>
                  <a:pt x="173" y="630"/>
                </a:cubicBezTo>
                <a:cubicBezTo>
                  <a:pt x="173" y="630"/>
                  <a:pt x="173" y="630"/>
                  <a:pt x="173" y="630"/>
                </a:cubicBezTo>
                <a:cubicBezTo>
                  <a:pt x="173" y="629"/>
                  <a:pt x="174" y="629"/>
                  <a:pt x="174" y="629"/>
                </a:cubicBezTo>
                <a:cubicBezTo>
                  <a:pt x="174" y="629"/>
                  <a:pt x="174" y="629"/>
                  <a:pt x="174" y="629"/>
                </a:cubicBezTo>
                <a:cubicBezTo>
                  <a:pt x="174" y="629"/>
                  <a:pt x="174" y="629"/>
                  <a:pt x="174" y="629"/>
                </a:cubicBezTo>
                <a:cubicBezTo>
                  <a:pt x="174" y="629"/>
                  <a:pt x="174" y="629"/>
                  <a:pt x="174" y="629"/>
                </a:cubicBezTo>
                <a:cubicBezTo>
                  <a:pt x="174" y="629"/>
                  <a:pt x="174" y="630"/>
                  <a:pt x="175" y="630"/>
                </a:cubicBezTo>
                <a:cubicBezTo>
                  <a:pt x="175" y="629"/>
                  <a:pt x="175" y="629"/>
                  <a:pt x="175" y="629"/>
                </a:cubicBezTo>
                <a:cubicBezTo>
                  <a:pt x="175" y="629"/>
                  <a:pt x="175" y="629"/>
                  <a:pt x="175" y="629"/>
                </a:cubicBezTo>
                <a:cubicBezTo>
                  <a:pt x="175" y="629"/>
                  <a:pt x="175" y="629"/>
                  <a:pt x="175" y="629"/>
                </a:cubicBezTo>
                <a:cubicBezTo>
                  <a:pt x="176" y="628"/>
                  <a:pt x="175" y="627"/>
                  <a:pt x="176" y="626"/>
                </a:cubicBezTo>
                <a:cubicBezTo>
                  <a:pt x="176" y="626"/>
                  <a:pt x="176" y="626"/>
                  <a:pt x="175" y="625"/>
                </a:cubicBezTo>
                <a:cubicBezTo>
                  <a:pt x="177" y="624"/>
                  <a:pt x="175" y="623"/>
                  <a:pt x="176" y="621"/>
                </a:cubicBezTo>
                <a:cubicBezTo>
                  <a:pt x="176" y="621"/>
                  <a:pt x="175" y="621"/>
                  <a:pt x="175" y="621"/>
                </a:cubicBezTo>
                <a:cubicBezTo>
                  <a:pt x="175" y="618"/>
                  <a:pt x="176" y="616"/>
                  <a:pt x="175" y="614"/>
                </a:cubicBezTo>
                <a:cubicBezTo>
                  <a:pt x="176" y="612"/>
                  <a:pt x="175" y="611"/>
                  <a:pt x="175" y="609"/>
                </a:cubicBezTo>
                <a:cubicBezTo>
                  <a:pt x="175" y="608"/>
                  <a:pt x="176" y="605"/>
                  <a:pt x="175" y="604"/>
                </a:cubicBezTo>
                <a:cubicBezTo>
                  <a:pt x="175" y="602"/>
                  <a:pt x="175" y="601"/>
                  <a:pt x="175" y="600"/>
                </a:cubicBezTo>
                <a:cubicBezTo>
                  <a:pt x="175" y="599"/>
                  <a:pt x="174" y="599"/>
                  <a:pt x="174" y="599"/>
                </a:cubicBezTo>
                <a:cubicBezTo>
                  <a:pt x="174" y="599"/>
                  <a:pt x="174" y="598"/>
                  <a:pt x="174" y="597"/>
                </a:cubicBezTo>
                <a:cubicBezTo>
                  <a:pt x="174" y="596"/>
                  <a:pt x="174" y="595"/>
                  <a:pt x="174" y="594"/>
                </a:cubicBezTo>
                <a:cubicBezTo>
                  <a:pt x="174" y="594"/>
                  <a:pt x="175" y="594"/>
                  <a:pt x="175" y="594"/>
                </a:cubicBezTo>
                <a:cubicBezTo>
                  <a:pt x="175" y="593"/>
                  <a:pt x="174" y="593"/>
                  <a:pt x="174" y="593"/>
                </a:cubicBezTo>
                <a:cubicBezTo>
                  <a:pt x="174" y="592"/>
                  <a:pt x="174" y="590"/>
                  <a:pt x="174" y="589"/>
                </a:cubicBezTo>
                <a:cubicBezTo>
                  <a:pt x="174" y="589"/>
                  <a:pt x="174" y="589"/>
                  <a:pt x="174" y="589"/>
                </a:cubicBezTo>
                <a:cubicBezTo>
                  <a:pt x="174" y="588"/>
                  <a:pt x="174" y="586"/>
                  <a:pt x="174" y="585"/>
                </a:cubicBezTo>
                <a:cubicBezTo>
                  <a:pt x="174" y="584"/>
                  <a:pt x="174" y="583"/>
                  <a:pt x="174" y="581"/>
                </a:cubicBezTo>
                <a:cubicBezTo>
                  <a:pt x="173" y="578"/>
                  <a:pt x="174" y="575"/>
                  <a:pt x="173" y="573"/>
                </a:cubicBezTo>
                <a:cubicBezTo>
                  <a:pt x="173" y="572"/>
                  <a:pt x="173" y="572"/>
                  <a:pt x="173" y="572"/>
                </a:cubicBezTo>
                <a:cubicBezTo>
                  <a:pt x="173" y="571"/>
                  <a:pt x="173" y="571"/>
                  <a:pt x="172" y="571"/>
                </a:cubicBezTo>
                <a:cubicBezTo>
                  <a:pt x="173" y="570"/>
                  <a:pt x="173" y="570"/>
                  <a:pt x="173" y="570"/>
                </a:cubicBezTo>
                <a:cubicBezTo>
                  <a:pt x="173" y="570"/>
                  <a:pt x="173" y="570"/>
                  <a:pt x="173" y="570"/>
                </a:cubicBezTo>
                <a:cubicBezTo>
                  <a:pt x="173" y="569"/>
                  <a:pt x="173" y="568"/>
                  <a:pt x="172" y="567"/>
                </a:cubicBezTo>
                <a:cubicBezTo>
                  <a:pt x="172" y="567"/>
                  <a:pt x="172" y="567"/>
                  <a:pt x="172" y="567"/>
                </a:cubicBezTo>
                <a:close/>
                <a:moveTo>
                  <a:pt x="179" y="623"/>
                </a:moveTo>
                <a:cubicBezTo>
                  <a:pt x="178" y="623"/>
                  <a:pt x="178" y="623"/>
                  <a:pt x="178" y="623"/>
                </a:cubicBezTo>
                <a:cubicBezTo>
                  <a:pt x="178" y="623"/>
                  <a:pt x="178" y="623"/>
                  <a:pt x="178" y="623"/>
                </a:cubicBezTo>
                <a:cubicBezTo>
                  <a:pt x="178" y="624"/>
                  <a:pt x="178" y="624"/>
                  <a:pt x="178" y="625"/>
                </a:cubicBezTo>
                <a:cubicBezTo>
                  <a:pt x="179" y="625"/>
                  <a:pt x="179" y="626"/>
                  <a:pt x="179" y="626"/>
                </a:cubicBezTo>
                <a:cubicBezTo>
                  <a:pt x="178" y="626"/>
                  <a:pt x="179" y="627"/>
                  <a:pt x="179" y="627"/>
                </a:cubicBezTo>
                <a:cubicBezTo>
                  <a:pt x="179" y="627"/>
                  <a:pt x="179" y="627"/>
                  <a:pt x="179" y="627"/>
                </a:cubicBezTo>
                <a:cubicBezTo>
                  <a:pt x="179" y="626"/>
                  <a:pt x="179" y="625"/>
                  <a:pt x="179" y="625"/>
                </a:cubicBezTo>
                <a:cubicBezTo>
                  <a:pt x="179" y="624"/>
                  <a:pt x="179" y="624"/>
                  <a:pt x="179" y="624"/>
                </a:cubicBezTo>
                <a:cubicBezTo>
                  <a:pt x="179" y="623"/>
                  <a:pt x="179" y="623"/>
                  <a:pt x="179" y="623"/>
                </a:cubicBezTo>
                <a:close/>
                <a:moveTo>
                  <a:pt x="186" y="612"/>
                </a:moveTo>
                <a:cubicBezTo>
                  <a:pt x="186" y="612"/>
                  <a:pt x="186" y="612"/>
                  <a:pt x="186" y="612"/>
                </a:cubicBezTo>
                <a:cubicBezTo>
                  <a:pt x="186" y="614"/>
                  <a:pt x="186" y="614"/>
                  <a:pt x="186" y="616"/>
                </a:cubicBezTo>
                <a:cubicBezTo>
                  <a:pt x="186" y="616"/>
                  <a:pt x="185" y="617"/>
                  <a:pt x="185" y="618"/>
                </a:cubicBezTo>
                <a:cubicBezTo>
                  <a:pt x="185" y="618"/>
                  <a:pt x="185" y="618"/>
                  <a:pt x="186" y="618"/>
                </a:cubicBezTo>
                <a:cubicBezTo>
                  <a:pt x="186" y="618"/>
                  <a:pt x="186" y="618"/>
                  <a:pt x="186" y="618"/>
                </a:cubicBezTo>
                <a:cubicBezTo>
                  <a:pt x="186" y="617"/>
                  <a:pt x="186" y="616"/>
                  <a:pt x="186" y="616"/>
                </a:cubicBezTo>
                <a:cubicBezTo>
                  <a:pt x="187" y="615"/>
                  <a:pt x="187" y="613"/>
                  <a:pt x="186" y="612"/>
                </a:cubicBezTo>
                <a:cubicBezTo>
                  <a:pt x="186" y="612"/>
                  <a:pt x="186" y="612"/>
                  <a:pt x="186" y="612"/>
                </a:cubicBezTo>
                <a:cubicBezTo>
                  <a:pt x="186" y="612"/>
                  <a:pt x="186" y="612"/>
                  <a:pt x="186" y="612"/>
                </a:cubicBezTo>
                <a:close/>
                <a:moveTo>
                  <a:pt x="178" y="609"/>
                </a:moveTo>
                <a:cubicBezTo>
                  <a:pt x="178" y="609"/>
                  <a:pt x="178" y="608"/>
                  <a:pt x="178" y="608"/>
                </a:cubicBezTo>
                <a:cubicBezTo>
                  <a:pt x="178" y="608"/>
                  <a:pt x="178" y="608"/>
                  <a:pt x="178" y="608"/>
                </a:cubicBezTo>
                <a:cubicBezTo>
                  <a:pt x="178" y="608"/>
                  <a:pt x="178" y="609"/>
                  <a:pt x="178" y="609"/>
                </a:cubicBezTo>
                <a:cubicBezTo>
                  <a:pt x="177" y="610"/>
                  <a:pt x="178" y="611"/>
                  <a:pt x="178" y="612"/>
                </a:cubicBezTo>
                <a:cubicBezTo>
                  <a:pt x="178" y="613"/>
                  <a:pt x="178" y="614"/>
                  <a:pt x="178" y="614"/>
                </a:cubicBezTo>
                <a:cubicBezTo>
                  <a:pt x="178" y="615"/>
                  <a:pt x="178" y="615"/>
                  <a:pt x="178" y="615"/>
                </a:cubicBezTo>
                <a:cubicBezTo>
                  <a:pt x="178" y="615"/>
                  <a:pt x="178" y="615"/>
                  <a:pt x="178" y="615"/>
                </a:cubicBezTo>
                <a:cubicBezTo>
                  <a:pt x="179" y="614"/>
                  <a:pt x="178" y="613"/>
                  <a:pt x="178" y="612"/>
                </a:cubicBezTo>
                <a:cubicBezTo>
                  <a:pt x="178" y="611"/>
                  <a:pt x="178" y="610"/>
                  <a:pt x="178" y="609"/>
                </a:cubicBezTo>
                <a:close/>
                <a:moveTo>
                  <a:pt x="178" y="604"/>
                </a:moveTo>
                <a:cubicBezTo>
                  <a:pt x="178" y="604"/>
                  <a:pt x="178" y="604"/>
                  <a:pt x="178" y="604"/>
                </a:cubicBezTo>
                <a:cubicBezTo>
                  <a:pt x="178" y="604"/>
                  <a:pt x="178" y="604"/>
                  <a:pt x="178" y="604"/>
                </a:cubicBezTo>
                <a:cubicBezTo>
                  <a:pt x="178" y="605"/>
                  <a:pt x="178" y="606"/>
                  <a:pt x="178" y="606"/>
                </a:cubicBezTo>
                <a:cubicBezTo>
                  <a:pt x="178" y="606"/>
                  <a:pt x="178" y="607"/>
                  <a:pt x="178" y="607"/>
                </a:cubicBezTo>
                <a:cubicBezTo>
                  <a:pt x="178" y="607"/>
                  <a:pt x="178" y="606"/>
                  <a:pt x="178" y="606"/>
                </a:cubicBezTo>
                <a:cubicBezTo>
                  <a:pt x="178" y="606"/>
                  <a:pt x="178" y="605"/>
                  <a:pt x="178" y="604"/>
                </a:cubicBezTo>
                <a:cubicBezTo>
                  <a:pt x="178" y="604"/>
                  <a:pt x="178" y="604"/>
                  <a:pt x="178" y="604"/>
                </a:cubicBezTo>
                <a:close/>
                <a:moveTo>
                  <a:pt x="128" y="643"/>
                </a:moveTo>
                <a:cubicBezTo>
                  <a:pt x="128" y="643"/>
                  <a:pt x="128" y="643"/>
                  <a:pt x="128" y="643"/>
                </a:cubicBezTo>
                <a:cubicBezTo>
                  <a:pt x="128" y="643"/>
                  <a:pt x="128" y="643"/>
                  <a:pt x="128" y="643"/>
                </a:cubicBezTo>
                <a:cubicBezTo>
                  <a:pt x="128" y="643"/>
                  <a:pt x="128" y="643"/>
                  <a:pt x="128" y="643"/>
                </a:cubicBezTo>
                <a:cubicBezTo>
                  <a:pt x="128" y="644"/>
                  <a:pt x="128" y="644"/>
                  <a:pt x="128" y="645"/>
                </a:cubicBezTo>
                <a:cubicBezTo>
                  <a:pt x="128" y="645"/>
                  <a:pt x="128" y="645"/>
                  <a:pt x="128" y="645"/>
                </a:cubicBezTo>
                <a:cubicBezTo>
                  <a:pt x="128" y="645"/>
                  <a:pt x="128" y="645"/>
                  <a:pt x="128" y="645"/>
                </a:cubicBezTo>
                <a:cubicBezTo>
                  <a:pt x="128" y="644"/>
                  <a:pt x="128" y="644"/>
                  <a:pt x="128" y="643"/>
                </a:cubicBezTo>
                <a:close/>
                <a:moveTo>
                  <a:pt x="128" y="638"/>
                </a:moveTo>
                <a:cubicBezTo>
                  <a:pt x="128" y="638"/>
                  <a:pt x="128" y="638"/>
                  <a:pt x="128" y="638"/>
                </a:cubicBezTo>
                <a:cubicBezTo>
                  <a:pt x="128" y="638"/>
                  <a:pt x="128" y="638"/>
                  <a:pt x="128" y="638"/>
                </a:cubicBezTo>
                <a:cubicBezTo>
                  <a:pt x="128" y="638"/>
                  <a:pt x="128" y="638"/>
                  <a:pt x="128" y="638"/>
                </a:cubicBezTo>
                <a:cubicBezTo>
                  <a:pt x="128" y="639"/>
                  <a:pt x="128" y="639"/>
                  <a:pt x="128" y="639"/>
                </a:cubicBezTo>
                <a:cubicBezTo>
                  <a:pt x="128" y="640"/>
                  <a:pt x="128" y="640"/>
                  <a:pt x="128" y="640"/>
                </a:cubicBezTo>
                <a:cubicBezTo>
                  <a:pt x="128" y="640"/>
                  <a:pt x="128" y="640"/>
                  <a:pt x="128" y="640"/>
                </a:cubicBezTo>
                <a:cubicBezTo>
                  <a:pt x="128" y="640"/>
                  <a:pt x="128" y="640"/>
                  <a:pt x="128" y="640"/>
                </a:cubicBezTo>
                <a:cubicBezTo>
                  <a:pt x="128" y="640"/>
                  <a:pt x="128" y="640"/>
                  <a:pt x="128" y="639"/>
                </a:cubicBezTo>
                <a:cubicBezTo>
                  <a:pt x="128" y="639"/>
                  <a:pt x="128" y="639"/>
                  <a:pt x="128" y="638"/>
                </a:cubicBezTo>
                <a:close/>
                <a:moveTo>
                  <a:pt x="128" y="634"/>
                </a:moveTo>
                <a:cubicBezTo>
                  <a:pt x="128" y="633"/>
                  <a:pt x="128" y="632"/>
                  <a:pt x="128" y="632"/>
                </a:cubicBezTo>
                <a:cubicBezTo>
                  <a:pt x="128" y="632"/>
                  <a:pt x="128" y="632"/>
                  <a:pt x="128" y="632"/>
                </a:cubicBezTo>
                <a:cubicBezTo>
                  <a:pt x="128" y="632"/>
                  <a:pt x="127" y="632"/>
                  <a:pt x="127" y="632"/>
                </a:cubicBezTo>
                <a:cubicBezTo>
                  <a:pt x="127" y="632"/>
                  <a:pt x="127" y="632"/>
                  <a:pt x="127" y="632"/>
                </a:cubicBezTo>
                <a:cubicBezTo>
                  <a:pt x="128" y="632"/>
                  <a:pt x="128" y="633"/>
                  <a:pt x="128" y="634"/>
                </a:cubicBezTo>
                <a:cubicBezTo>
                  <a:pt x="128" y="634"/>
                  <a:pt x="128" y="635"/>
                  <a:pt x="128" y="635"/>
                </a:cubicBezTo>
                <a:cubicBezTo>
                  <a:pt x="128" y="635"/>
                  <a:pt x="128" y="635"/>
                  <a:pt x="128" y="635"/>
                </a:cubicBezTo>
                <a:cubicBezTo>
                  <a:pt x="128" y="635"/>
                  <a:pt x="128" y="635"/>
                  <a:pt x="128" y="635"/>
                </a:cubicBezTo>
                <a:cubicBezTo>
                  <a:pt x="128" y="635"/>
                  <a:pt x="128" y="634"/>
                  <a:pt x="128" y="634"/>
                </a:cubicBezTo>
                <a:close/>
                <a:moveTo>
                  <a:pt x="183" y="572"/>
                </a:moveTo>
                <a:cubicBezTo>
                  <a:pt x="183" y="573"/>
                  <a:pt x="183" y="573"/>
                  <a:pt x="183" y="574"/>
                </a:cubicBezTo>
                <a:cubicBezTo>
                  <a:pt x="183" y="574"/>
                  <a:pt x="183" y="575"/>
                  <a:pt x="183" y="575"/>
                </a:cubicBezTo>
                <a:cubicBezTo>
                  <a:pt x="183" y="575"/>
                  <a:pt x="183" y="575"/>
                  <a:pt x="183" y="575"/>
                </a:cubicBezTo>
                <a:cubicBezTo>
                  <a:pt x="184" y="575"/>
                  <a:pt x="184" y="575"/>
                  <a:pt x="184" y="575"/>
                </a:cubicBezTo>
                <a:cubicBezTo>
                  <a:pt x="184" y="575"/>
                  <a:pt x="184" y="574"/>
                  <a:pt x="183" y="574"/>
                </a:cubicBezTo>
                <a:cubicBezTo>
                  <a:pt x="183" y="573"/>
                  <a:pt x="183" y="573"/>
                  <a:pt x="183" y="572"/>
                </a:cubicBezTo>
                <a:cubicBezTo>
                  <a:pt x="183" y="572"/>
                  <a:pt x="183" y="572"/>
                  <a:pt x="183" y="572"/>
                </a:cubicBezTo>
                <a:cubicBezTo>
                  <a:pt x="183" y="572"/>
                  <a:pt x="183" y="572"/>
                  <a:pt x="183" y="572"/>
                </a:cubicBezTo>
                <a:cubicBezTo>
                  <a:pt x="183" y="572"/>
                  <a:pt x="183" y="572"/>
                  <a:pt x="183" y="572"/>
                </a:cubicBezTo>
                <a:close/>
                <a:moveTo>
                  <a:pt x="127" y="606"/>
                </a:moveTo>
                <a:cubicBezTo>
                  <a:pt x="127" y="606"/>
                  <a:pt x="127" y="606"/>
                  <a:pt x="127" y="606"/>
                </a:cubicBezTo>
                <a:cubicBezTo>
                  <a:pt x="126" y="606"/>
                  <a:pt x="126" y="606"/>
                  <a:pt x="126" y="606"/>
                </a:cubicBezTo>
                <a:cubicBezTo>
                  <a:pt x="126" y="606"/>
                  <a:pt x="126" y="606"/>
                  <a:pt x="126" y="606"/>
                </a:cubicBezTo>
                <a:cubicBezTo>
                  <a:pt x="126" y="607"/>
                  <a:pt x="126" y="609"/>
                  <a:pt x="126" y="610"/>
                </a:cubicBezTo>
                <a:cubicBezTo>
                  <a:pt x="126" y="610"/>
                  <a:pt x="127" y="610"/>
                  <a:pt x="127" y="610"/>
                </a:cubicBezTo>
                <a:cubicBezTo>
                  <a:pt x="127" y="610"/>
                  <a:pt x="127" y="610"/>
                  <a:pt x="127" y="609"/>
                </a:cubicBezTo>
                <a:cubicBezTo>
                  <a:pt x="126" y="609"/>
                  <a:pt x="126" y="607"/>
                  <a:pt x="127" y="606"/>
                </a:cubicBezTo>
                <a:close/>
                <a:moveTo>
                  <a:pt x="126" y="591"/>
                </a:moveTo>
                <a:cubicBezTo>
                  <a:pt x="126" y="591"/>
                  <a:pt x="126" y="591"/>
                  <a:pt x="125" y="591"/>
                </a:cubicBezTo>
                <a:cubicBezTo>
                  <a:pt x="125" y="591"/>
                  <a:pt x="125" y="591"/>
                  <a:pt x="125" y="591"/>
                </a:cubicBezTo>
                <a:cubicBezTo>
                  <a:pt x="125" y="591"/>
                  <a:pt x="125" y="591"/>
                  <a:pt x="125" y="591"/>
                </a:cubicBezTo>
                <a:cubicBezTo>
                  <a:pt x="125" y="593"/>
                  <a:pt x="125" y="595"/>
                  <a:pt x="126" y="596"/>
                </a:cubicBezTo>
                <a:cubicBezTo>
                  <a:pt x="126" y="599"/>
                  <a:pt x="126" y="601"/>
                  <a:pt x="126" y="604"/>
                </a:cubicBezTo>
                <a:cubicBezTo>
                  <a:pt x="126" y="604"/>
                  <a:pt x="126" y="604"/>
                  <a:pt x="126" y="604"/>
                </a:cubicBezTo>
                <a:cubicBezTo>
                  <a:pt x="126" y="604"/>
                  <a:pt x="126" y="604"/>
                  <a:pt x="126" y="604"/>
                </a:cubicBezTo>
                <a:cubicBezTo>
                  <a:pt x="126" y="601"/>
                  <a:pt x="126" y="599"/>
                  <a:pt x="126" y="596"/>
                </a:cubicBezTo>
                <a:cubicBezTo>
                  <a:pt x="126" y="594"/>
                  <a:pt x="126" y="593"/>
                  <a:pt x="126" y="591"/>
                </a:cubicBezTo>
                <a:close/>
                <a:moveTo>
                  <a:pt x="125" y="586"/>
                </a:moveTo>
                <a:cubicBezTo>
                  <a:pt x="125" y="585"/>
                  <a:pt x="125" y="585"/>
                  <a:pt x="125" y="585"/>
                </a:cubicBezTo>
                <a:cubicBezTo>
                  <a:pt x="125" y="585"/>
                  <a:pt x="125" y="585"/>
                  <a:pt x="125" y="585"/>
                </a:cubicBezTo>
                <a:cubicBezTo>
                  <a:pt x="125" y="585"/>
                  <a:pt x="125" y="585"/>
                  <a:pt x="125" y="586"/>
                </a:cubicBezTo>
                <a:cubicBezTo>
                  <a:pt x="125" y="586"/>
                  <a:pt x="125" y="586"/>
                  <a:pt x="125" y="586"/>
                </a:cubicBezTo>
                <a:cubicBezTo>
                  <a:pt x="125" y="586"/>
                  <a:pt x="125" y="587"/>
                  <a:pt x="125" y="587"/>
                </a:cubicBezTo>
                <a:cubicBezTo>
                  <a:pt x="125" y="587"/>
                  <a:pt x="125" y="586"/>
                  <a:pt x="125" y="586"/>
                </a:cubicBezTo>
                <a:close/>
                <a:moveTo>
                  <a:pt x="168" y="544"/>
                </a:moveTo>
                <a:cubicBezTo>
                  <a:pt x="168" y="543"/>
                  <a:pt x="168" y="542"/>
                  <a:pt x="168" y="542"/>
                </a:cubicBezTo>
                <a:cubicBezTo>
                  <a:pt x="168" y="542"/>
                  <a:pt x="168" y="541"/>
                  <a:pt x="168" y="541"/>
                </a:cubicBezTo>
                <a:cubicBezTo>
                  <a:pt x="168" y="541"/>
                  <a:pt x="168" y="541"/>
                  <a:pt x="168" y="542"/>
                </a:cubicBezTo>
                <a:cubicBezTo>
                  <a:pt x="168" y="542"/>
                  <a:pt x="168" y="542"/>
                  <a:pt x="168" y="542"/>
                </a:cubicBezTo>
                <a:cubicBezTo>
                  <a:pt x="168" y="542"/>
                  <a:pt x="168" y="543"/>
                  <a:pt x="168" y="544"/>
                </a:cubicBezTo>
                <a:cubicBezTo>
                  <a:pt x="168" y="545"/>
                  <a:pt x="168" y="545"/>
                  <a:pt x="168" y="546"/>
                </a:cubicBezTo>
                <a:cubicBezTo>
                  <a:pt x="168" y="546"/>
                  <a:pt x="168" y="546"/>
                  <a:pt x="168" y="546"/>
                </a:cubicBezTo>
                <a:cubicBezTo>
                  <a:pt x="168" y="546"/>
                  <a:pt x="168" y="546"/>
                  <a:pt x="168" y="546"/>
                </a:cubicBezTo>
                <a:cubicBezTo>
                  <a:pt x="168" y="545"/>
                  <a:pt x="168" y="545"/>
                  <a:pt x="168" y="544"/>
                </a:cubicBezTo>
                <a:close/>
                <a:moveTo>
                  <a:pt x="174" y="530"/>
                </a:moveTo>
                <a:cubicBezTo>
                  <a:pt x="174" y="531"/>
                  <a:pt x="174" y="531"/>
                  <a:pt x="174" y="531"/>
                </a:cubicBezTo>
                <a:cubicBezTo>
                  <a:pt x="174" y="532"/>
                  <a:pt x="174" y="532"/>
                  <a:pt x="174" y="533"/>
                </a:cubicBezTo>
                <a:cubicBezTo>
                  <a:pt x="174" y="533"/>
                  <a:pt x="174" y="533"/>
                  <a:pt x="174" y="533"/>
                </a:cubicBezTo>
                <a:cubicBezTo>
                  <a:pt x="174" y="533"/>
                  <a:pt x="174" y="533"/>
                  <a:pt x="174" y="533"/>
                </a:cubicBezTo>
                <a:cubicBezTo>
                  <a:pt x="174" y="532"/>
                  <a:pt x="174" y="532"/>
                  <a:pt x="174" y="531"/>
                </a:cubicBezTo>
                <a:cubicBezTo>
                  <a:pt x="174" y="531"/>
                  <a:pt x="174" y="531"/>
                  <a:pt x="174" y="530"/>
                </a:cubicBezTo>
                <a:cubicBezTo>
                  <a:pt x="174" y="530"/>
                  <a:pt x="174" y="530"/>
                  <a:pt x="174" y="530"/>
                </a:cubicBezTo>
                <a:cubicBezTo>
                  <a:pt x="174" y="530"/>
                  <a:pt x="174" y="530"/>
                  <a:pt x="174" y="530"/>
                </a:cubicBezTo>
                <a:cubicBezTo>
                  <a:pt x="174" y="530"/>
                  <a:pt x="174" y="530"/>
                  <a:pt x="174" y="530"/>
                </a:cubicBezTo>
                <a:close/>
                <a:moveTo>
                  <a:pt x="167" y="529"/>
                </a:moveTo>
                <a:cubicBezTo>
                  <a:pt x="167" y="529"/>
                  <a:pt x="167" y="528"/>
                  <a:pt x="167" y="528"/>
                </a:cubicBezTo>
                <a:cubicBezTo>
                  <a:pt x="167" y="528"/>
                  <a:pt x="167" y="528"/>
                  <a:pt x="167" y="527"/>
                </a:cubicBezTo>
                <a:cubicBezTo>
                  <a:pt x="167" y="528"/>
                  <a:pt x="167" y="528"/>
                  <a:pt x="167" y="528"/>
                </a:cubicBezTo>
                <a:cubicBezTo>
                  <a:pt x="167" y="528"/>
                  <a:pt x="167" y="528"/>
                  <a:pt x="167" y="528"/>
                </a:cubicBezTo>
                <a:cubicBezTo>
                  <a:pt x="167" y="528"/>
                  <a:pt x="167" y="529"/>
                  <a:pt x="167" y="529"/>
                </a:cubicBezTo>
                <a:cubicBezTo>
                  <a:pt x="167" y="530"/>
                  <a:pt x="167" y="530"/>
                  <a:pt x="167" y="531"/>
                </a:cubicBezTo>
                <a:cubicBezTo>
                  <a:pt x="167" y="531"/>
                  <a:pt x="167" y="531"/>
                  <a:pt x="168" y="531"/>
                </a:cubicBezTo>
                <a:cubicBezTo>
                  <a:pt x="168" y="531"/>
                  <a:pt x="168" y="531"/>
                  <a:pt x="168" y="531"/>
                </a:cubicBezTo>
                <a:cubicBezTo>
                  <a:pt x="167" y="530"/>
                  <a:pt x="167" y="530"/>
                  <a:pt x="167" y="529"/>
                </a:cubicBezTo>
                <a:close/>
                <a:moveTo>
                  <a:pt x="170" y="514"/>
                </a:moveTo>
                <a:cubicBezTo>
                  <a:pt x="170" y="514"/>
                  <a:pt x="170" y="515"/>
                  <a:pt x="170" y="515"/>
                </a:cubicBezTo>
                <a:cubicBezTo>
                  <a:pt x="170" y="515"/>
                  <a:pt x="170" y="515"/>
                  <a:pt x="170" y="516"/>
                </a:cubicBezTo>
                <a:cubicBezTo>
                  <a:pt x="170" y="516"/>
                  <a:pt x="170" y="516"/>
                  <a:pt x="170" y="516"/>
                </a:cubicBezTo>
                <a:cubicBezTo>
                  <a:pt x="170" y="516"/>
                  <a:pt x="170" y="516"/>
                  <a:pt x="170" y="516"/>
                </a:cubicBezTo>
                <a:cubicBezTo>
                  <a:pt x="170" y="515"/>
                  <a:pt x="170" y="515"/>
                  <a:pt x="170" y="515"/>
                </a:cubicBezTo>
                <a:cubicBezTo>
                  <a:pt x="170" y="515"/>
                  <a:pt x="170" y="514"/>
                  <a:pt x="170" y="514"/>
                </a:cubicBezTo>
                <a:cubicBezTo>
                  <a:pt x="170" y="514"/>
                  <a:pt x="170" y="514"/>
                  <a:pt x="170" y="514"/>
                </a:cubicBezTo>
                <a:cubicBezTo>
                  <a:pt x="170" y="514"/>
                  <a:pt x="170" y="514"/>
                  <a:pt x="170" y="514"/>
                </a:cubicBezTo>
                <a:cubicBezTo>
                  <a:pt x="170" y="514"/>
                  <a:pt x="170" y="514"/>
                  <a:pt x="170" y="514"/>
                </a:cubicBezTo>
                <a:close/>
                <a:moveTo>
                  <a:pt x="168" y="514"/>
                </a:moveTo>
                <a:cubicBezTo>
                  <a:pt x="168" y="514"/>
                  <a:pt x="168" y="514"/>
                  <a:pt x="168" y="514"/>
                </a:cubicBezTo>
                <a:cubicBezTo>
                  <a:pt x="168" y="514"/>
                  <a:pt x="168" y="513"/>
                  <a:pt x="168" y="513"/>
                </a:cubicBezTo>
                <a:cubicBezTo>
                  <a:pt x="168" y="513"/>
                  <a:pt x="168" y="513"/>
                  <a:pt x="168" y="513"/>
                </a:cubicBezTo>
                <a:cubicBezTo>
                  <a:pt x="168" y="513"/>
                  <a:pt x="168" y="513"/>
                  <a:pt x="168" y="513"/>
                </a:cubicBezTo>
                <a:cubicBezTo>
                  <a:pt x="168" y="513"/>
                  <a:pt x="168" y="513"/>
                  <a:pt x="168" y="513"/>
                </a:cubicBezTo>
                <a:cubicBezTo>
                  <a:pt x="168" y="514"/>
                  <a:pt x="168" y="514"/>
                  <a:pt x="168" y="514"/>
                </a:cubicBezTo>
                <a:cubicBezTo>
                  <a:pt x="168" y="514"/>
                  <a:pt x="168" y="514"/>
                  <a:pt x="168" y="514"/>
                </a:cubicBezTo>
                <a:close/>
                <a:moveTo>
                  <a:pt x="167" y="509"/>
                </a:moveTo>
                <a:cubicBezTo>
                  <a:pt x="166" y="510"/>
                  <a:pt x="166" y="511"/>
                  <a:pt x="166" y="511"/>
                </a:cubicBezTo>
                <a:cubicBezTo>
                  <a:pt x="166" y="511"/>
                  <a:pt x="166" y="512"/>
                  <a:pt x="166" y="512"/>
                </a:cubicBezTo>
                <a:cubicBezTo>
                  <a:pt x="166" y="512"/>
                  <a:pt x="166" y="512"/>
                  <a:pt x="167" y="512"/>
                </a:cubicBezTo>
                <a:cubicBezTo>
                  <a:pt x="167" y="512"/>
                  <a:pt x="167" y="512"/>
                  <a:pt x="167" y="512"/>
                </a:cubicBezTo>
                <a:cubicBezTo>
                  <a:pt x="167" y="512"/>
                  <a:pt x="167" y="511"/>
                  <a:pt x="167" y="511"/>
                </a:cubicBezTo>
                <a:cubicBezTo>
                  <a:pt x="167" y="511"/>
                  <a:pt x="167" y="510"/>
                  <a:pt x="167" y="510"/>
                </a:cubicBezTo>
                <a:cubicBezTo>
                  <a:pt x="167" y="509"/>
                  <a:pt x="167" y="509"/>
                  <a:pt x="167" y="509"/>
                </a:cubicBezTo>
                <a:cubicBezTo>
                  <a:pt x="167" y="509"/>
                  <a:pt x="167" y="509"/>
                  <a:pt x="167" y="509"/>
                </a:cubicBezTo>
                <a:cubicBezTo>
                  <a:pt x="167" y="509"/>
                  <a:pt x="167" y="509"/>
                  <a:pt x="167" y="509"/>
                </a:cubicBezTo>
                <a:close/>
                <a:moveTo>
                  <a:pt x="168" y="511"/>
                </a:moveTo>
                <a:cubicBezTo>
                  <a:pt x="168" y="511"/>
                  <a:pt x="168" y="511"/>
                  <a:pt x="168" y="511"/>
                </a:cubicBezTo>
                <a:cubicBezTo>
                  <a:pt x="169" y="510"/>
                  <a:pt x="168" y="509"/>
                  <a:pt x="168" y="508"/>
                </a:cubicBezTo>
                <a:cubicBezTo>
                  <a:pt x="168" y="507"/>
                  <a:pt x="168" y="506"/>
                  <a:pt x="168" y="505"/>
                </a:cubicBezTo>
                <a:cubicBezTo>
                  <a:pt x="168" y="505"/>
                  <a:pt x="168" y="505"/>
                  <a:pt x="168" y="505"/>
                </a:cubicBezTo>
                <a:cubicBezTo>
                  <a:pt x="167" y="505"/>
                  <a:pt x="167" y="505"/>
                  <a:pt x="167" y="505"/>
                </a:cubicBezTo>
                <a:cubicBezTo>
                  <a:pt x="167" y="505"/>
                  <a:pt x="167" y="505"/>
                  <a:pt x="167" y="505"/>
                </a:cubicBezTo>
                <a:cubicBezTo>
                  <a:pt x="167" y="506"/>
                  <a:pt x="167" y="507"/>
                  <a:pt x="168" y="508"/>
                </a:cubicBezTo>
                <a:cubicBezTo>
                  <a:pt x="168" y="509"/>
                  <a:pt x="168" y="510"/>
                  <a:pt x="168" y="511"/>
                </a:cubicBezTo>
                <a:cubicBezTo>
                  <a:pt x="167" y="511"/>
                  <a:pt x="168" y="511"/>
                  <a:pt x="168" y="511"/>
                </a:cubicBezTo>
                <a:close/>
                <a:moveTo>
                  <a:pt x="166" y="488"/>
                </a:moveTo>
                <a:cubicBezTo>
                  <a:pt x="166" y="488"/>
                  <a:pt x="166" y="488"/>
                  <a:pt x="166" y="488"/>
                </a:cubicBezTo>
                <a:cubicBezTo>
                  <a:pt x="166" y="488"/>
                  <a:pt x="166" y="488"/>
                  <a:pt x="166" y="488"/>
                </a:cubicBezTo>
                <a:cubicBezTo>
                  <a:pt x="166" y="488"/>
                  <a:pt x="166" y="488"/>
                  <a:pt x="166" y="488"/>
                </a:cubicBezTo>
                <a:cubicBezTo>
                  <a:pt x="166" y="489"/>
                  <a:pt x="166" y="489"/>
                  <a:pt x="166" y="489"/>
                </a:cubicBezTo>
                <a:cubicBezTo>
                  <a:pt x="166" y="489"/>
                  <a:pt x="166" y="490"/>
                  <a:pt x="166" y="490"/>
                </a:cubicBezTo>
                <a:cubicBezTo>
                  <a:pt x="166" y="490"/>
                  <a:pt x="166" y="490"/>
                  <a:pt x="166" y="490"/>
                </a:cubicBezTo>
                <a:cubicBezTo>
                  <a:pt x="166" y="490"/>
                  <a:pt x="166" y="490"/>
                  <a:pt x="166" y="490"/>
                </a:cubicBezTo>
                <a:cubicBezTo>
                  <a:pt x="166" y="489"/>
                  <a:pt x="166" y="489"/>
                  <a:pt x="166" y="489"/>
                </a:cubicBezTo>
                <a:lnTo>
                  <a:pt x="166" y="488"/>
                </a:lnTo>
                <a:close/>
                <a:moveTo>
                  <a:pt x="172" y="477"/>
                </a:moveTo>
                <a:cubicBezTo>
                  <a:pt x="172" y="477"/>
                  <a:pt x="172" y="478"/>
                  <a:pt x="172" y="478"/>
                </a:cubicBezTo>
                <a:cubicBezTo>
                  <a:pt x="172" y="478"/>
                  <a:pt x="172" y="479"/>
                  <a:pt x="172" y="479"/>
                </a:cubicBezTo>
                <a:cubicBezTo>
                  <a:pt x="172" y="479"/>
                  <a:pt x="172" y="479"/>
                  <a:pt x="172" y="479"/>
                </a:cubicBezTo>
                <a:cubicBezTo>
                  <a:pt x="172" y="479"/>
                  <a:pt x="172" y="479"/>
                  <a:pt x="172" y="479"/>
                </a:cubicBezTo>
                <a:cubicBezTo>
                  <a:pt x="172" y="479"/>
                  <a:pt x="172" y="478"/>
                  <a:pt x="172" y="478"/>
                </a:cubicBezTo>
                <a:cubicBezTo>
                  <a:pt x="172" y="478"/>
                  <a:pt x="172" y="477"/>
                  <a:pt x="172" y="477"/>
                </a:cubicBezTo>
                <a:cubicBezTo>
                  <a:pt x="172" y="477"/>
                  <a:pt x="172" y="477"/>
                  <a:pt x="172" y="477"/>
                </a:cubicBezTo>
                <a:cubicBezTo>
                  <a:pt x="172" y="477"/>
                  <a:pt x="172" y="477"/>
                  <a:pt x="172" y="477"/>
                </a:cubicBezTo>
                <a:cubicBezTo>
                  <a:pt x="172" y="477"/>
                  <a:pt x="172" y="477"/>
                  <a:pt x="172" y="477"/>
                </a:cubicBezTo>
                <a:close/>
                <a:moveTo>
                  <a:pt x="165" y="457"/>
                </a:moveTo>
                <a:cubicBezTo>
                  <a:pt x="165" y="457"/>
                  <a:pt x="165" y="457"/>
                  <a:pt x="165" y="457"/>
                </a:cubicBezTo>
                <a:cubicBezTo>
                  <a:pt x="165" y="457"/>
                  <a:pt x="165" y="457"/>
                  <a:pt x="165" y="457"/>
                </a:cubicBezTo>
                <a:cubicBezTo>
                  <a:pt x="165" y="455"/>
                  <a:pt x="165" y="454"/>
                  <a:pt x="165" y="452"/>
                </a:cubicBezTo>
                <a:cubicBezTo>
                  <a:pt x="165" y="451"/>
                  <a:pt x="165" y="451"/>
                  <a:pt x="165" y="450"/>
                </a:cubicBezTo>
                <a:cubicBezTo>
                  <a:pt x="165" y="450"/>
                  <a:pt x="165" y="450"/>
                  <a:pt x="165" y="450"/>
                </a:cubicBezTo>
                <a:cubicBezTo>
                  <a:pt x="164" y="450"/>
                  <a:pt x="164" y="450"/>
                  <a:pt x="164" y="450"/>
                </a:cubicBezTo>
                <a:cubicBezTo>
                  <a:pt x="164" y="450"/>
                  <a:pt x="164" y="450"/>
                  <a:pt x="164" y="450"/>
                </a:cubicBezTo>
                <a:cubicBezTo>
                  <a:pt x="164" y="451"/>
                  <a:pt x="164" y="451"/>
                  <a:pt x="164" y="452"/>
                </a:cubicBezTo>
                <a:cubicBezTo>
                  <a:pt x="164" y="454"/>
                  <a:pt x="164" y="455"/>
                  <a:pt x="165" y="457"/>
                </a:cubicBezTo>
                <a:cubicBezTo>
                  <a:pt x="164" y="458"/>
                  <a:pt x="164" y="459"/>
                  <a:pt x="165" y="460"/>
                </a:cubicBezTo>
                <a:cubicBezTo>
                  <a:pt x="165" y="461"/>
                  <a:pt x="165" y="462"/>
                  <a:pt x="165" y="463"/>
                </a:cubicBezTo>
                <a:cubicBezTo>
                  <a:pt x="165" y="463"/>
                  <a:pt x="165" y="463"/>
                  <a:pt x="165" y="463"/>
                </a:cubicBezTo>
                <a:cubicBezTo>
                  <a:pt x="165" y="463"/>
                  <a:pt x="165" y="463"/>
                  <a:pt x="165" y="463"/>
                </a:cubicBezTo>
                <a:cubicBezTo>
                  <a:pt x="165" y="462"/>
                  <a:pt x="165" y="461"/>
                  <a:pt x="165" y="460"/>
                </a:cubicBezTo>
                <a:cubicBezTo>
                  <a:pt x="165" y="459"/>
                  <a:pt x="165" y="458"/>
                  <a:pt x="165" y="457"/>
                </a:cubicBezTo>
                <a:close/>
                <a:moveTo>
                  <a:pt x="166" y="459"/>
                </a:moveTo>
                <a:cubicBezTo>
                  <a:pt x="166" y="458"/>
                  <a:pt x="166" y="457"/>
                  <a:pt x="166" y="457"/>
                </a:cubicBezTo>
                <a:cubicBezTo>
                  <a:pt x="166" y="457"/>
                  <a:pt x="166" y="457"/>
                  <a:pt x="166" y="457"/>
                </a:cubicBezTo>
                <a:cubicBezTo>
                  <a:pt x="167" y="454"/>
                  <a:pt x="166" y="451"/>
                  <a:pt x="166" y="448"/>
                </a:cubicBezTo>
                <a:cubicBezTo>
                  <a:pt x="166" y="447"/>
                  <a:pt x="166" y="445"/>
                  <a:pt x="166" y="444"/>
                </a:cubicBezTo>
                <a:cubicBezTo>
                  <a:pt x="166" y="444"/>
                  <a:pt x="165" y="444"/>
                  <a:pt x="165" y="444"/>
                </a:cubicBezTo>
                <a:cubicBezTo>
                  <a:pt x="165" y="444"/>
                  <a:pt x="165" y="444"/>
                  <a:pt x="165" y="444"/>
                </a:cubicBezTo>
                <a:cubicBezTo>
                  <a:pt x="165" y="444"/>
                  <a:pt x="165" y="444"/>
                  <a:pt x="165" y="444"/>
                </a:cubicBezTo>
                <a:cubicBezTo>
                  <a:pt x="165" y="446"/>
                  <a:pt x="165" y="447"/>
                  <a:pt x="165" y="448"/>
                </a:cubicBezTo>
                <a:cubicBezTo>
                  <a:pt x="165" y="451"/>
                  <a:pt x="166" y="454"/>
                  <a:pt x="165" y="457"/>
                </a:cubicBezTo>
                <a:cubicBezTo>
                  <a:pt x="165" y="457"/>
                  <a:pt x="165" y="457"/>
                  <a:pt x="165" y="457"/>
                </a:cubicBezTo>
                <a:cubicBezTo>
                  <a:pt x="165" y="458"/>
                  <a:pt x="165" y="458"/>
                  <a:pt x="165" y="459"/>
                </a:cubicBezTo>
                <a:cubicBezTo>
                  <a:pt x="166" y="461"/>
                  <a:pt x="166" y="463"/>
                  <a:pt x="166" y="465"/>
                </a:cubicBezTo>
                <a:cubicBezTo>
                  <a:pt x="166" y="465"/>
                  <a:pt x="166" y="465"/>
                  <a:pt x="166" y="465"/>
                </a:cubicBezTo>
                <a:cubicBezTo>
                  <a:pt x="166" y="469"/>
                  <a:pt x="166" y="473"/>
                  <a:pt x="166" y="476"/>
                </a:cubicBezTo>
                <a:cubicBezTo>
                  <a:pt x="166" y="476"/>
                  <a:pt x="166" y="476"/>
                  <a:pt x="166" y="476"/>
                </a:cubicBezTo>
                <a:cubicBezTo>
                  <a:pt x="166" y="477"/>
                  <a:pt x="166" y="477"/>
                  <a:pt x="166" y="477"/>
                </a:cubicBezTo>
                <a:cubicBezTo>
                  <a:pt x="166" y="476"/>
                  <a:pt x="166" y="476"/>
                  <a:pt x="166" y="476"/>
                </a:cubicBezTo>
                <a:cubicBezTo>
                  <a:pt x="166" y="476"/>
                  <a:pt x="166" y="476"/>
                  <a:pt x="166" y="476"/>
                </a:cubicBezTo>
                <a:cubicBezTo>
                  <a:pt x="166" y="476"/>
                  <a:pt x="166" y="476"/>
                  <a:pt x="166" y="476"/>
                </a:cubicBezTo>
                <a:cubicBezTo>
                  <a:pt x="165" y="475"/>
                  <a:pt x="165" y="473"/>
                  <a:pt x="165" y="471"/>
                </a:cubicBezTo>
                <a:cubicBezTo>
                  <a:pt x="165" y="470"/>
                  <a:pt x="165" y="469"/>
                  <a:pt x="165" y="469"/>
                </a:cubicBezTo>
                <a:cubicBezTo>
                  <a:pt x="165" y="469"/>
                  <a:pt x="165" y="468"/>
                  <a:pt x="165" y="468"/>
                </a:cubicBezTo>
                <a:cubicBezTo>
                  <a:pt x="165" y="468"/>
                  <a:pt x="165" y="468"/>
                  <a:pt x="165" y="469"/>
                </a:cubicBezTo>
                <a:cubicBezTo>
                  <a:pt x="165" y="469"/>
                  <a:pt x="165" y="469"/>
                  <a:pt x="165" y="469"/>
                </a:cubicBezTo>
                <a:cubicBezTo>
                  <a:pt x="165" y="469"/>
                  <a:pt x="165" y="470"/>
                  <a:pt x="165" y="471"/>
                </a:cubicBezTo>
                <a:cubicBezTo>
                  <a:pt x="165" y="473"/>
                  <a:pt x="165" y="475"/>
                  <a:pt x="166" y="476"/>
                </a:cubicBezTo>
                <a:cubicBezTo>
                  <a:pt x="166" y="476"/>
                  <a:pt x="166" y="476"/>
                  <a:pt x="166" y="476"/>
                </a:cubicBezTo>
                <a:cubicBezTo>
                  <a:pt x="165" y="478"/>
                  <a:pt x="165" y="479"/>
                  <a:pt x="165" y="480"/>
                </a:cubicBezTo>
                <a:cubicBezTo>
                  <a:pt x="165" y="482"/>
                  <a:pt x="166" y="483"/>
                  <a:pt x="165" y="484"/>
                </a:cubicBezTo>
                <a:cubicBezTo>
                  <a:pt x="165" y="484"/>
                  <a:pt x="165" y="484"/>
                  <a:pt x="166" y="484"/>
                </a:cubicBezTo>
                <a:cubicBezTo>
                  <a:pt x="166" y="484"/>
                  <a:pt x="166" y="484"/>
                  <a:pt x="166" y="484"/>
                </a:cubicBezTo>
                <a:cubicBezTo>
                  <a:pt x="166" y="483"/>
                  <a:pt x="166" y="482"/>
                  <a:pt x="166" y="480"/>
                </a:cubicBezTo>
                <a:cubicBezTo>
                  <a:pt x="166" y="479"/>
                  <a:pt x="166" y="478"/>
                  <a:pt x="166" y="477"/>
                </a:cubicBezTo>
                <a:cubicBezTo>
                  <a:pt x="166" y="478"/>
                  <a:pt x="166" y="480"/>
                  <a:pt x="167" y="482"/>
                </a:cubicBezTo>
                <a:cubicBezTo>
                  <a:pt x="167" y="482"/>
                  <a:pt x="167" y="482"/>
                  <a:pt x="167" y="482"/>
                </a:cubicBezTo>
                <a:cubicBezTo>
                  <a:pt x="167" y="482"/>
                  <a:pt x="167" y="482"/>
                  <a:pt x="167" y="482"/>
                </a:cubicBezTo>
                <a:cubicBezTo>
                  <a:pt x="167" y="483"/>
                  <a:pt x="166" y="483"/>
                  <a:pt x="167" y="483"/>
                </a:cubicBezTo>
                <a:cubicBezTo>
                  <a:pt x="167" y="483"/>
                  <a:pt x="167" y="484"/>
                  <a:pt x="167" y="483"/>
                </a:cubicBezTo>
                <a:cubicBezTo>
                  <a:pt x="167" y="483"/>
                  <a:pt x="167" y="483"/>
                  <a:pt x="167" y="483"/>
                </a:cubicBezTo>
                <a:cubicBezTo>
                  <a:pt x="167" y="483"/>
                  <a:pt x="167" y="483"/>
                  <a:pt x="167" y="482"/>
                </a:cubicBezTo>
                <a:cubicBezTo>
                  <a:pt x="167" y="482"/>
                  <a:pt x="167" y="482"/>
                  <a:pt x="167" y="482"/>
                </a:cubicBezTo>
                <a:cubicBezTo>
                  <a:pt x="167" y="482"/>
                  <a:pt x="167" y="482"/>
                  <a:pt x="167" y="482"/>
                </a:cubicBezTo>
                <a:cubicBezTo>
                  <a:pt x="168" y="479"/>
                  <a:pt x="169" y="477"/>
                  <a:pt x="169" y="475"/>
                </a:cubicBezTo>
                <a:cubicBezTo>
                  <a:pt x="169" y="474"/>
                  <a:pt x="168" y="474"/>
                  <a:pt x="168" y="473"/>
                </a:cubicBezTo>
                <a:cubicBezTo>
                  <a:pt x="168" y="473"/>
                  <a:pt x="168" y="472"/>
                  <a:pt x="168" y="471"/>
                </a:cubicBezTo>
                <a:cubicBezTo>
                  <a:pt x="168" y="471"/>
                  <a:pt x="167" y="470"/>
                  <a:pt x="167" y="470"/>
                </a:cubicBezTo>
                <a:cubicBezTo>
                  <a:pt x="167" y="468"/>
                  <a:pt x="168" y="465"/>
                  <a:pt x="166" y="465"/>
                </a:cubicBezTo>
                <a:cubicBezTo>
                  <a:pt x="167" y="463"/>
                  <a:pt x="166" y="461"/>
                  <a:pt x="166" y="459"/>
                </a:cubicBezTo>
                <a:close/>
                <a:moveTo>
                  <a:pt x="178" y="450"/>
                </a:moveTo>
                <a:cubicBezTo>
                  <a:pt x="179" y="450"/>
                  <a:pt x="179" y="450"/>
                  <a:pt x="179" y="450"/>
                </a:cubicBezTo>
                <a:cubicBezTo>
                  <a:pt x="179" y="451"/>
                  <a:pt x="179" y="452"/>
                  <a:pt x="179" y="453"/>
                </a:cubicBezTo>
                <a:cubicBezTo>
                  <a:pt x="179" y="453"/>
                  <a:pt x="178" y="454"/>
                  <a:pt x="178" y="454"/>
                </a:cubicBezTo>
                <a:cubicBezTo>
                  <a:pt x="178" y="454"/>
                  <a:pt x="178" y="454"/>
                  <a:pt x="178" y="454"/>
                </a:cubicBezTo>
                <a:cubicBezTo>
                  <a:pt x="180" y="454"/>
                  <a:pt x="179" y="456"/>
                  <a:pt x="180" y="457"/>
                </a:cubicBezTo>
                <a:cubicBezTo>
                  <a:pt x="179" y="457"/>
                  <a:pt x="179" y="457"/>
                  <a:pt x="179" y="457"/>
                </a:cubicBezTo>
                <a:cubicBezTo>
                  <a:pt x="180" y="457"/>
                  <a:pt x="179" y="457"/>
                  <a:pt x="179" y="458"/>
                </a:cubicBezTo>
                <a:cubicBezTo>
                  <a:pt x="179" y="458"/>
                  <a:pt x="179" y="458"/>
                  <a:pt x="179" y="458"/>
                </a:cubicBezTo>
                <a:cubicBezTo>
                  <a:pt x="179" y="458"/>
                  <a:pt x="179" y="458"/>
                  <a:pt x="179" y="458"/>
                </a:cubicBezTo>
                <a:cubicBezTo>
                  <a:pt x="180" y="459"/>
                  <a:pt x="181" y="463"/>
                  <a:pt x="180" y="466"/>
                </a:cubicBezTo>
                <a:cubicBezTo>
                  <a:pt x="180" y="466"/>
                  <a:pt x="180" y="466"/>
                  <a:pt x="181" y="467"/>
                </a:cubicBezTo>
                <a:cubicBezTo>
                  <a:pt x="180" y="468"/>
                  <a:pt x="181" y="470"/>
                  <a:pt x="180" y="472"/>
                </a:cubicBezTo>
                <a:cubicBezTo>
                  <a:pt x="178" y="472"/>
                  <a:pt x="179" y="470"/>
                  <a:pt x="179" y="470"/>
                </a:cubicBezTo>
                <a:cubicBezTo>
                  <a:pt x="179" y="469"/>
                  <a:pt x="178" y="469"/>
                  <a:pt x="178" y="469"/>
                </a:cubicBezTo>
                <a:cubicBezTo>
                  <a:pt x="178" y="469"/>
                  <a:pt x="178" y="468"/>
                  <a:pt x="178" y="468"/>
                </a:cubicBezTo>
                <a:cubicBezTo>
                  <a:pt x="178" y="468"/>
                  <a:pt x="178" y="467"/>
                  <a:pt x="178" y="467"/>
                </a:cubicBezTo>
                <a:cubicBezTo>
                  <a:pt x="178" y="465"/>
                  <a:pt x="179" y="464"/>
                  <a:pt x="178" y="463"/>
                </a:cubicBezTo>
                <a:cubicBezTo>
                  <a:pt x="179" y="462"/>
                  <a:pt x="177" y="459"/>
                  <a:pt x="178" y="458"/>
                </a:cubicBezTo>
                <a:cubicBezTo>
                  <a:pt x="178" y="457"/>
                  <a:pt x="178" y="457"/>
                  <a:pt x="178" y="457"/>
                </a:cubicBezTo>
                <a:cubicBezTo>
                  <a:pt x="178" y="457"/>
                  <a:pt x="178" y="457"/>
                  <a:pt x="178" y="457"/>
                </a:cubicBezTo>
                <a:cubicBezTo>
                  <a:pt x="178" y="456"/>
                  <a:pt x="177" y="455"/>
                  <a:pt x="178" y="454"/>
                </a:cubicBezTo>
                <a:cubicBezTo>
                  <a:pt x="178" y="453"/>
                  <a:pt x="178" y="453"/>
                  <a:pt x="178" y="453"/>
                </a:cubicBezTo>
                <a:cubicBezTo>
                  <a:pt x="178" y="452"/>
                  <a:pt x="179" y="451"/>
                  <a:pt x="178" y="450"/>
                </a:cubicBezTo>
                <a:cubicBezTo>
                  <a:pt x="178" y="450"/>
                  <a:pt x="178" y="450"/>
                  <a:pt x="178" y="450"/>
                </a:cubicBezTo>
                <a:cubicBezTo>
                  <a:pt x="178" y="450"/>
                  <a:pt x="178" y="450"/>
                  <a:pt x="178" y="450"/>
                </a:cubicBezTo>
                <a:close/>
                <a:moveTo>
                  <a:pt x="179" y="457"/>
                </a:moveTo>
                <a:cubicBezTo>
                  <a:pt x="179" y="457"/>
                  <a:pt x="179" y="457"/>
                  <a:pt x="178" y="457"/>
                </a:cubicBezTo>
                <a:cubicBezTo>
                  <a:pt x="178" y="457"/>
                  <a:pt x="178" y="457"/>
                  <a:pt x="178" y="457"/>
                </a:cubicBezTo>
                <a:cubicBezTo>
                  <a:pt x="178" y="457"/>
                  <a:pt x="178" y="457"/>
                  <a:pt x="178" y="457"/>
                </a:cubicBezTo>
                <a:cubicBezTo>
                  <a:pt x="178" y="457"/>
                  <a:pt x="178" y="457"/>
                  <a:pt x="178" y="458"/>
                </a:cubicBezTo>
                <a:cubicBezTo>
                  <a:pt x="179" y="457"/>
                  <a:pt x="179" y="457"/>
                  <a:pt x="179" y="457"/>
                </a:cubicBezTo>
                <a:cubicBezTo>
                  <a:pt x="179" y="458"/>
                  <a:pt x="179" y="458"/>
                  <a:pt x="179" y="457"/>
                </a:cubicBezTo>
                <a:cubicBezTo>
                  <a:pt x="179" y="457"/>
                  <a:pt x="179" y="457"/>
                  <a:pt x="179" y="457"/>
                </a:cubicBezTo>
                <a:close/>
                <a:moveTo>
                  <a:pt x="164" y="442"/>
                </a:moveTo>
                <a:cubicBezTo>
                  <a:pt x="164" y="442"/>
                  <a:pt x="164" y="442"/>
                  <a:pt x="164" y="442"/>
                </a:cubicBezTo>
                <a:cubicBezTo>
                  <a:pt x="164" y="442"/>
                  <a:pt x="164" y="442"/>
                  <a:pt x="164" y="442"/>
                </a:cubicBezTo>
                <a:cubicBezTo>
                  <a:pt x="164" y="442"/>
                  <a:pt x="164" y="442"/>
                  <a:pt x="164" y="442"/>
                </a:cubicBezTo>
                <a:cubicBezTo>
                  <a:pt x="164" y="442"/>
                  <a:pt x="164" y="443"/>
                  <a:pt x="164" y="444"/>
                </a:cubicBezTo>
                <a:cubicBezTo>
                  <a:pt x="164" y="444"/>
                  <a:pt x="164" y="444"/>
                  <a:pt x="164" y="444"/>
                </a:cubicBezTo>
                <a:cubicBezTo>
                  <a:pt x="164" y="444"/>
                  <a:pt x="164" y="444"/>
                  <a:pt x="164" y="444"/>
                </a:cubicBezTo>
                <a:cubicBezTo>
                  <a:pt x="164" y="443"/>
                  <a:pt x="164" y="442"/>
                  <a:pt x="164" y="442"/>
                </a:cubicBezTo>
                <a:close/>
                <a:moveTo>
                  <a:pt x="164" y="421"/>
                </a:moveTo>
                <a:cubicBezTo>
                  <a:pt x="164" y="422"/>
                  <a:pt x="164" y="423"/>
                  <a:pt x="164" y="424"/>
                </a:cubicBezTo>
                <a:cubicBezTo>
                  <a:pt x="164" y="425"/>
                  <a:pt x="164" y="426"/>
                  <a:pt x="164" y="427"/>
                </a:cubicBezTo>
                <a:cubicBezTo>
                  <a:pt x="164" y="427"/>
                  <a:pt x="164" y="427"/>
                  <a:pt x="165" y="427"/>
                </a:cubicBezTo>
                <a:cubicBezTo>
                  <a:pt x="165" y="427"/>
                  <a:pt x="165" y="427"/>
                  <a:pt x="165" y="427"/>
                </a:cubicBezTo>
                <a:cubicBezTo>
                  <a:pt x="165" y="426"/>
                  <a:pt x="165" y="425"/>
                  <a:pt x="165" y="424"/>
                </a:cubicBezTo>
                <a:cubicBezTo>
                  <a:pt x="165" y="423"/>
                  <a:pt x="164" y="422"/>
                  <a:pt x="164" y="422"/>
                </a:cubicBezTo>
                <a:cubicBezTo>
                  <a:pt x="165" y="421"/>
                  <a:pt x="164" y="421"/>
                  <a:pt x="164" y="421"/>
                </a:cubicBezTo>
                <a:cubicBezTo>
                  <a:pt x="164" y="421"/>
                  <a:pt x="164" y="421"/>
                  <a:pt x="164" y="421"/>
                </a:cubicBezTo>
                <a:cubicBezTo>
                  <a:pt x="164" y="421"/>
                  <a:pt x="164" y="421"/>
                  <a:pt x="164" y="421"/>
                </a:cubicBezTo>
                <a:close/>
                <a:moveTo>
                  <a:pt x="162" y="394"/>
                </a:moveTo>
                <a:cubicBezTo>
                  <a:pt x="162" y="397"/>
                  <a:pt x="162" y="400"/>
                  <a:pt x="163" y="402"/>
                </a:cubicBezTo>
                <a:cubicBezTo>
                  <a:pt x="163" y="406"/>
                  <a:pt x="163" y="410"/>
                  <a:pt x="163" y="413"/>
                </a:cubicBezTo>
                <a:cubicBezTo>
                  <a:pt x="163" y="413"/>
                  <a:pt x="163" y="413"/>
                  <a:pt x="163" y="413"/>
                </a:cubicBezTo>
                <a:cubicBezTo>
                  <a:pt x="163" y="413"/>
                  <a:pt x="164" y="413"/>
                  <a:pt x="164" y="413"/>
                </a:cubicBezTo>
                <a:cubicBezTo>
                  <a:pt x="164" y="410"/>
                  <a:pt x="164" y="406"/>
                  <a:pt x="163" y="402"/>
                </a:cubicBezTo>
                <a:cubicBezTo>
                  <a:pt x="163" y="400"/>
                  <a:pt x="163" y="397"/>
                  <a:pt x="163" y="394"/>
                </a:cubicBezTo>
                <a:cubicBezTo>
                  <a:pt x="163" y="394"/>
                  <a:pt x="163" y="394"/>
                  <a:pt x="163" y="394"/>
                </a:cubicBezTo>
                <a:cubicBezTo>
                  <a:pt x="163" y="394"/>
                  <a:pt x="162" y="394"/>
                  <a:pt x="162" y="394"/>
                </a:cubicBezTo>
                <a:cubicBezTo>
                  <a:pt x="162" y="394"/>
                  <a:pt x="162" y="394"/>
                  <a:pt x="162" y="394"/>
                </a:cubicBezTo>
                <a:close/>
                <a:moveTo>
                  <a:pt x="162" y="400"/>
                </a:moveTo>
                <a:cubicBezTo>
                  <a:pt x="162" y="399"/>
                  <a:pt x="161" y="399"/>
                  <a:pt x="161" y="400"/>
                </a:cubicBezTo>
                <a:cubicBezTo>
                  <a:pt x="161" y="400"/>
                  <a:pt x="161" y="400"/>
                  <a:pt x="161" y="400"/>
                </a:cubicBezTo>
                <a:cubicBezTo>
                  <a:pt x="161" y="400"/>
                  <a:pt x="161" y="400"/>
                  <a:pt x="161" y="400"/>
                </a:cubicBezTo>
                <a:cubicBezTo>
                  <a:pt x="162" y="400"/>
                  <a:pt x="162" y="401"/>
                  <a:pt x="162" y="401"/>
                </a:cubicBezTo>
                <a:cubicBezTo>
                  <a:pt x="162" y="402"/>
                  <a:pt x="162" y="402"/>
                  <a:pt x="162" y="402"/>
                </a:cubicBezTo>
                <a:cubicBezTo>
                  <a:pt x="162" y="402"/>
                  <a:pt x="162" y="402"/>
                  <a:pt x="162" y="402"/>
                </a:cubicBezTo>
                <a:cubicBezTo>
                  <a:pt x="162" y="402"/>
                  <a:pt x="162" y="402"/>
                  <a:pt x="162" y="402"/>
                </a:cubicBezTo>
                <a:cubicBezTo>
                  <a:pt x="162" y="401"/>
                  <a:pt x="162" y="401"/>
                  <a:pt x="162" y="401"/>
                </a:cubicBezTo>
                <a:cubicBezTo>
                  <a:pt x="162" y="401"/>
                  <a:pt x="162" y="400"/>
                  <a:pt x="162" y="400"/>
                </a:cubicBezTo>
                <a:close/>
                <a:moveTo>
                  <a:pt x="161" y="387"/>
                </a:moveTo>
                <a:cubicBezTo>
                  <a:pt x="161" y="387"/>
                  <a:pt x="161" y="387"/>
                  <a:pt x="161" y="387"/>
                </a:cubicBezTo>
                <a:cubicBezTo>
                  <a:pt x="161" y="387"/>
                  <a:pt x="161" y="387"/>
                  <a:pt x="161" y="387"/>
                </a:cubicBezTo>
                <a:cubicBezTo>
                  <a:pt x="161" y="387"/>
                  <a:pt x="161" y="387"/>
                  <a:pt x="161" y="387"/>
                </a:cubicBezTo>
                <a:cubicBezTo>
                  <a:pt x="161" y="387"/>
                  <a:pt x="161" y="387"/>
                  <a:pt x="161" y="387"/>
                </a:cubicBezTo>
                <a:cubicBezTo>
                  <a:pt x="161" y="387"/>
                  <a:pt x="161" y="388"/>
                  <a:pt x="161" y="388"/>
                </a:cubicBezTo>
                <a:cubicBezTo>
                  <a:pt x="161" y="388"/>
                  <a:pt x="161" y="388"/>
                  <a:pt x="161" y="388"/>
                </a:cubicBezTo>
                <a:cubicBezTo>
                  <a:pt x="161" y="388"/>
                  <a:pt x="161" y="388"/>
                  <a:pt x="161" y="388"/>
                </a:cubicBezTo>
                <a:cubicBezTo>
                  <a:pt x="161" y="388"/>
                  <a:pt x="161" y="387"/>
                  <a:pt x="161" y="387"/>
                </a:cubicBezTo>
                <a:close/>
                <a:moveTo>
                  <a:pt x="161" y="380"/>
                </a:moveTo>
                <a:cubicBezTo>
                  <a:pt x="161" y="380"/>
                  <a:pt x="161" y="380"/>
                  <a:pt x="160" y="380"/>
                </a:cubicBezTo>
                <a:cubicBezTo>
                  <a:pt x="160" y="380"/>
                  <a:pt x="160" y="380"/>
                  <a:pt x="160" y="380"/>
                </a:cubicBezTo>
                <a:cubicBezTo>
                  <a:pt x="160" y="380"/>
                  <a:pt x="160" y="380"/>
                  <a:pt x="160" y="380"/>
                </a:cubicBezTo>
                <a:cubicBezTo>
                  <a:pt x="160" y="380"/>
                  <a:pt x="160" y="381"/>
                  <a:pt x="160" y="381"/>
                </a:cubicBezTo>
                <a:cubicBezTo>
                  <a:pt x="160" y="382"/>
                  <a:pt x="161" y="383"/>
                  <a:pt x="160" y="384"/>
                </a:cubicBezTo>
                <a:cubicBezTo>
                  <a:pt x="160" y="384"/>
                  <a:pt x="161" y="385"/>
                  <a:pt x="161" y="385"/>
                </a:cubicBezTo>
                <a:cubicBezTo>
                  <a:pt x="161" y="385"/>
                  <a:pt x="161" y="384"/>
                  <a:pt x="161" y="384"/>
                </a:cubicBezTo>
                <a:cubicBezTo>
                  <a:pt x="161" y="383"/>
                  <a:pt x="161" y="382"/>
                  <a:pt x="161" y="381"/>
                </a:cubicBezTo>
                <a:cubicBezTo>
                  <a:pt x="161" y="381"/>
                  <a:pt x="161" y="380"/>
                  <a:pt x="161" y="380"/>
                </a:cubicBezTo>
                <a:close/>
                <a:moveTo>
                  <a:pt x="160" y="374"/>
                </a:moveTo>
                <a:cubicBezTo>
                  <a:pt x="160" y="374"/>
                  <a:pt x="160" y="374"/>
                  <a:pt x="160" y="374"/>
                </a:cubicBezTo>
                <a:cubicBezTo>
                  <a:pt x="160" y="374"/>
                  <a:pt x="160" y="374"/>
                  <a:pt x="160" y="374"/>
                </a:cubicBezTo>
                <a:cubicBezTo>
                  <a:pt x="160" y="374"/>
                  <a:pt x="160" y="374"/>
                  <a:pt x="160" y="374"/>
                </a:cubicBezTo>
                <a:cubicBezTo>
                  <a:pt x="160" y="375"/>
                  <a:pt x="160" y="376"/>
                  <a:pt x="160" y="376"/>
                </a:cubicBezTo>
                <a:cubicBezTo>
                  <a:pt x="160" y="377"/>
                  <a:pt x="160" y="377"/>
                  <a:pt x="160" y="378"/>
                </a:cubicBezTo>
                <a:cubicBezTo>
                  <a:pt x="160" y="378"/>
                  <a:pt x="160" y="378"/>
                  <a:pt x="160" y="378"/>
                </a:cubicBezTo>
                <a:cubicBezTo>
                  <a:pt x="160" y="378"/>
                  <a:pt x="160" y="378"/>
                  <a:pt x="160" y="378"/>
                </a:cubicBezTo>
                <a:cubicBezTo>
                  <a:pt x="161" y="377"/>
                  <a:pt x="160" y="377"/>
                  <a:pt x="160" y="376"/>
                </a:cubicBezTo>
                <a:cubicBezTo>
                  <a:pt x="160" y="376"/>
                  <a:pt x="160" y="375"/>
                  <a:pt x="160" y="374"/>
                </a:cubicBezTo>
                <a:close/>
                <a:moveTo>
                  <a:pt x="161" y="363"/>
                </a:moveTo>
                <a:cubicBezTo>
                  <a:pt x="161" y="364"/>
                  <a:pt x="161" y="364"/>
                  <a:pt x="161" y="365"/>
                </a:cubicBezTo>
                <a:cubicBezTo>
                  <a:pt x="161" y="365"/>
                  <a:pt x="161" y="365"/>
                  <a:pt x="161" y="366"/>
                </a:cubicBezTo>
                <a:cubicBezTo>
                  <a:pt x="161" y="366"/>
                  <a:pt x="161" y="366"/>
                  <a:pt x="161" y="366"/>
                </a:cubicBezTo>
                <a:cubicBezTo>
                  <a:pt x="161" y="366"/>
                  <a:pt x="161" y="366"/>
                  <a:pt x="161" y="366"/>
                </a:cubicBezTo>
                <a:cubicBezTo>
                  <a:pt x="162" y="365"/>
                  <a:pt x="161" y="365"/>
                  <a:pt x="161" y="364"/>
                </a:cubicBezTo>
                <a:cubicBezTo>
                  <a:pt x="161" y="364"/>
                  <a:pt x="161" y="364"/>
                  <a:pt x="161" y="363"/>
                </a:cubicBezTo>
                <a:cubicBezTo>
                  <a:pt x="161" y="363"/>
                  <a:pt x="161" y="363"/>
                  <a:pt x="161" y="363"/>
                </a:cubicBezTo>
                <a:cubicBezTo>
                  <a:pt x="161" y="363"/>
                  <a:pt x="161" y="363"/>
                  <a:pt x="161" y="363"/>
                </a:cubicBezTo>
                <a:cubicBezTo>
                  <a:pt x="161" y="363"/>
                  <a:pt x="161" y="363"/>
                  <a:pt x="161" y="363"/>
                </a:cubicBezTo>
                <a:close/>
                <a:moveTo>
                  <a:pt x="161" y="352"/>
                </a:moveTo>
                <a:cubicBezTo>
                  <a:pt x="160" y="354"/>
                  <a:pt x="160" y="355"/>
                  <a:pt x="160" y="357"/>
                </a:cubicBezTo>
                <a:cubicBezTo>
                  <a:pt x="160" y="357"/>
                  <a:pt x="160" y="357"/>
                  <a:pt x="161" y="357"/>
                </a:cubicBezTo>
                <a:cubicBezTo>
                  <a:pt x="161" y="357"/>
                  <a:pt x="161" y="357"/>
                  <a:pt x="161" y="357"/>
                </a:cubicBezTo>
                <a:cubicBezTo>
                  <a:pt x="161" y="355"/>
                  <a:pt x="161" y="354"/>
                  <a:pt x="161" y="352"/>
                </a:cubicBezTo>
                <a:cubicBezTo>
                  <a:pt x="161" y="352"/>
                  <a:pt x="161" y="352"/>
                  <a:pt x="161" y="352"/>
                </a:cubicBezTo>
                <a:cubicBezTo>
                  <a:pt x="161" y="352"/>
                  <a:pt x="161" y="352"/>
                  <a:pt x="161" y="352"/>
                </a:cubicBezTo>
                <a:cubicBezTo>
                  <a:pt x="161" y="352"/>
                  <a:pt x="161" y="352"/>
                  <a:pt x="161" y="352"/>
                </a:cubicBezTo>
                <a:close/>
                <a:moveTo>
                  <a:pt x="105" y="291"/>
                </a:moveTo>
                <a:cubicBezTo>
                  <a:pt x="105" y="291"/>
                  <a:pt x="105" y="292"/>
                  <a:pt x="105" y="292"/>
                </a:cubicBezTo>
                <a:cubicBezTo>
                  <a:pt x="106" y="292"/>
                  <a:pt x="106" y="292"/>
                  <a:pt x="106" y="292"/>
                </a:cubicBezTo>
                <a:cubicBezTo>
                  <a:pt x="106" y="292"/>
                  <a:pt x="106" y="292"/>
                  <a:pt x="106" y="292"/>
                </a:cubicBezTo>
                <a:cubicBezTo>
                  <a:pt x="106" y="292"/>
                  <a:pt x="106" y="291"/>
                  <a:pt x="106" y="291"/>
                </a:cubicBezTo>
                <a:cubicBezTo>
                  <a:pt x="106" y="291"/>
                  <a:pt x="106" y="291"/>
                  <a:pt x="106" y="291"/>
                </a:cubicBezTo>
                <a:cubicBezTo>
                  <a:pt x="106" y="291"/>
                  <a:pt x="106" y="290"/>
                  <a:pt x="106" y="290"/>
                </a:cubicBezTo>
                <a:cubicBezTo>
                  <a:pt x="105" y="290"/>
                  <a:pt x="105" y="290"/>
                  <a:pt x="105" y="291"/>
                </a:cubicBezTo>
                <a:cubicBezTo>
                  <a:pt x="105" y="291"/>
                  <a:pt x="105" y="291"/>
                  <a:pt x="105" y="291"/>
                </a:cubicBezTo>
                <a:close/>
                <a:moveTo>
                  <a:pt x="182" y="550"/>
                </a:moveTo>
                <a:cubicBezTo>
                  <a:pt x="182" y="551"/>
                  <a:pt x="182" y="551"/>
                  <a:pt x="182" y="551"/>
                </a:cubicBezTo>
                <a:cubicBezTo>
                  <a:pt x="182" y="552"/>
                  <a:pt x="183" y="553"/>
                  <a:pt x="182" y="553"/>
                </a:cubicBezTo>
                <a:cubicBezTo>
                  <a:pt x="182" y="554"/>
                  <a:pt x="182" y="554"/>
                  <a:pt x="182" y="554"/>
                </a:cubicBezTo>
                <a:cubicBezTo>
                  <a:pt x="182" y="554"/>
                  <a:pt x="182" y="554"/>
                  <a:pt x="182" y="554"/>
                </a:cubicBezTo>
                <a:cubicBezTo>
                  <a:pt x="182" y="555"/>
                  <a:pt x="182" y="556"/>
                  <a:pt x="182" y="557"/>
                </a:cubicBezTo>
                <a:cubicBezTo>
                  <a:pt x="182" y="558"/>
                  <a:pt x="182" y="560"/>
                  <a:pt x="183" y="561"/>
                </a:cubicBezTo>
                <a:cubicBezTo>
                  <a:pt x="183" y="561"/>
                  <a:pt x="183" y="561"/>
                  <a:pt x="184" y="561"/>
                </a:cubicBezTo>
                <a:cubicBezTo>
                  <a:pt x="184" y="561"/>
                  <a:pt x="184" y="560"/>
                  <a:pt x="184" y="560"/>
                </a:cubicBezTo>
                <a:cubicBezTo>
                  <a:pt x="183" y="559"/>
                  <a:pt x="183" y="558"/>
                  <a:pt x="183" y="557"/>
                </a:cubicBezTo>
                <a:cubicBezTo>
                  <a:pt x="183" y="556"/>
                  <a:pt x="183" y="555"/>
                  <a:pt x="183" y="554"/>
                </a:cubicBezTo>
                <a:cubicBezTo>
                  <a:pt x="183" y="553"/>
                  <a:pt x="183" y="552"/>
                  <a:pt x="183" y="551"/>
                </a:cubicBezTo>
                <a:cubicBezTo>
                  <a:pt x="183" y="550"/>
                  <a:pt x="182" y="550"/>
                  <a:pt x="182" y="550"/>
                </a:cubicBezTo>
                <a:cubicBezTo>
                  <a:pt x="182" y="550"/>
                  <a:pt x="182" y="550"/>
                  <a:pt x="182" y="550"/>
                </a:cubicBezTo>
                <a:close/>
                <a:moveTo>
                  <a:pt x="171" y="554"/>
                </a:moveTo>
                <a:cubicBezTo>
                  <a:pt x="172" y="553"/>
                  <a:pt x="172" y="552"/>
                  <a:pt x="171" y="550"/>
                </a:cubicBezTo>
                <a:cubicBezTo>
                  <a:pt x="172" y="548"/>
                  <a:pt x="171" y="546"/>
                  <a:pt x="171" y="544"/>
                </a:cubicBezTo>
                <a:cubicBezTo>
                  <a:pt x="171" y="544"/>
                  <a:pt x="171" y="544"/>
                  <a:pt x="171" y="544"/>
                </a:cubicBezTo>
                <a:cubicBezTo>
                  <a:pt x="171" y="543"/>
                  <a:pt x="171" y="542"/>
                  <a:pt x="171" y="541"/>
                </a:cubicBezTo>
                <a:cubicBezTo>
                  <a:pt x="171" y="540"/>
                  <a:pt x="170" y="539"/>
                  <a:pt x="171" y="538"/>
                </a:cubicBezTo>
                <a:cubicBezTo>
                  <a:pt x="171" y="538"/>
                  <a:pt x="171" y="537"/>
                  <a:pt x="170" y="537"/>
                </a:cubicBezTo>
                <a:cubicBezTo>
                  <a:pt x="170" y="537"/>
                  <a:pt x="170" y="537"/>
                  <a:pt x="170" y="537"/>
                </a:cubicBezTo>
                <a:cubicBezTo>
                  <a:pt x="170" y="537"/>
                  <a:pt x="170" y="538"/>
                  <a:pt x="170" y="538"/>
                </a:cubicBezTo>
                <a:cubicBezTo>
                  <a:pt x="169" y="539"/>
                  <a:pt x="170" y="540"/>
                  <a:pt x="170" y="541"/>
                </a:cubicBezTo>
                <a:cubicBezTo>
                  <a:pt x="170" y="542"/>
                  <a:pt x="170" y="543"/>
                  <a:pt x="170" y="544"/>
                </a:cubicBezTo>
                <a:cubicBezTo>
                  <a:pt x="170" y="544"/>
                  <a:pt x="170" y="544"/>
                  <a:pt x="170" y="544"/>
                </a:cubicBezTo>
                <a:cubicBezTo>
                  <a:pt x="170" y="544"/>
                  <a:pt x="170" y="544"/>
                  <a:pt x="170" y="544"/>
                </a:cubicBezTo>
                <a:cubicBezTo>
                  <a:pt x="169" y="546"/>
                  <a:pt x="172" y="549"/>
                  <a:pt x="169" y="550"/>
                </a:cubicBezTo>
                <a:cubicBezTo>
                  <a:pt x="170" y="551"/>
                  <a:pt x="169" y="552"/>
                  <a:pt x="169" y="553"/>
                </a:cubicBezTo>
                <a:cubicBezTo>
                  <a:pt x="170" y="553"/>
                  <a:pt x="170" y="553"/>
                  <a:pt x="171" y="554"/>
                </a:cubicBezTo>
                <a:cubicBezTo>
                  <a:pt x="171" y="556"/>
                  <a:pt x="171" y="558"/>
                  <a:pt x="171" y="560"/>
                </a:cubicBezTo>
                <a:cubicBezTo>
                  <a:pt x="171" y="561"/>
                  <a:pt x="171" y="563"/>
                  <a:pt x="172" y="565"/>
                </a:cubicBezTo>
                <a:cubicBezTo>
                  <a:pt x="172" y="565"/>
                  <a:pt x="172" y="565"/>
                  <a:pt x="172" y="565"/>
                </a:cubicBezTo>
                <a:cubicBezTo>
                  <a:pt x="173" y="565"/>
                  <a:pt x="173" y="565"/>
                  <a:pt x="173" y="565"/>
                </a:cubicBezTo>
                <a:cubicBezTo>
                  <a:pt x="172" y="563"/>
                  <a:pt x="172" y="561"/>
                  <a:pt x="172" y="560"/>
                </a:cubicBezTo>
                <a:cubicBezTo>
                  <a:pt x="172" y="558"/>
                  <a:pt x="172" y="556"/>
                  <a:pt x="171" y="554"/>
                </a:cubicBezTo>
                <a:close/>
                <a:moveTo>
                  <a:pt x="170" y="536"/>
                </a:moveTo>
                <a:cubicBezTo>
                  <a:pt x="170" y="536"/>
                  <a:pt x="171" y="536"/>
                  <a:pt x="171" y="535"/>
                </a:cubicBezTo>
                <a:cubicBezTo>
                  <a:pt x="171" y="534"/>
                  <a:pt x="171" y="533"/>
                  <a:pt x="170" y="532"/>
                </a:cubicBezTo>
                <a:cubicBezTo>
                  <a:pt x="170" y="532"/>
                  <a:pt x="170" y="532"/>
                  <a:pt x="170" y="532"/>
                </a:cubicBezTo>
                <a:cubicBezTo>
                  <a:pt x="171" y="528"/>
                  <a:pt x="170" y="525"/>
                  <a:pt x="170" y="522"/>
                </a:cubicBezTo>
                <a:cubicBezTo>
                  <a:pt x="168" y="521"/>
                  <a:pt x="170" y="519"/>
                  <a:pt x="169" y="519"/>
                </a:cubicBezTo>
                <a:cubicBezTo>
                  <a:pt x="169" y="519"/>
                  <a:pt x="168" y="519"/>
                  <a:pt x="168" y="519"/>
                </a:cubicBezTo>
                <a:cubicBezTo>
                  <a:pt x="168" y="523"/>
                  <a:pt x="168" y="527"/>
                  <a:pt x="168" y="530"/>
                </a:cubicBezTo>
                <a:cubicBezTo>
                  <a:pt x="170" y="530"/>
                  <a:pt x="169" y="531"/>
                  <a:pt x="170" y="532"/>
                </a:cubicBezTo>
                <a:cubicBezTo>
                  <a:pt x="170" y="533"/>
                  <a:pt x="170" y="534"/>
                  <a:pt x="170" y="535"/>
                </a:cubicBezTo>
                <a:cubicBezTo>
                  <a:pt x="170" y="535"/>
                  <a:pt x="170" y="536"/>
                  <a:pt x="170" y="536"/>
                </a:cubicBezTo>
                <a:close/>
              </a:path>
            </a:pathLst>
          </a:custGeom>
          <a:solidFill>
            <a:srgbClr val="65644B"/>
          </a:solidFill>
          <a:ln>
            <a:solidFill>
              <a:schemeClr val="bg1">
                <a:lumMod val="50000"/>
              </a:schemeClr>
            </a:solidFill>
          </a:ln>
        </p:spPr>
        <p:txBody>
          <a:bodyPr vert="horz" wrap="square" lIns="91440" tIns="45720" rIns="91440" bIns="45720" numCol="1" anchor="t" anchorCtr="0" compatLnSpc="1"/>
          <a:lstStyle/>
          <a:p>
            <a:endParaRPr lang="zh-CN" altLang="en-US" dirty="0"/>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041" y="448696"/>
            <a:ext cx="3463686" cy="3860028"/>
          </a:xfrm>
          <a:prstGeom prst="rect">
            <a:avLst/>
          </a:prstGeom>
        </p:spPr>
      </p:pic>
      <p:grpSp>
        <p:nvGrpSpPr>
          <p:cNvPr id="16" name="组合 15"/>
          <p:cNvGrpSpPr/>
          <p:nvPr/>
        </p:nvGrpSpPr>
        <p:grpSpPr>
          <a:xfrm>
            <a:off x="966266" y="1170794"/>
            <a:ext cx="3773736" cy="1353984"/>
            <a:chOff x="7177573" y="1754969"/>
            <a:chExt cx="3181859" cy="1353984"/>
          </a:xfrm>
        </p:grpSpPr>
        <p:grpSp>
          <p:nvGrpSpPr>
            <p:cNvPr id="21" name="组合 20"/>
            <p:cNvGrpSpPr/>
            <p:nvPr/>
          </p:nvGrpSpPr>
          <p:grpSpPr>
            <a:xfrm>
              <a:off x="7177573" y="1754969"/>
              <a:ext cx="2684462" cy="603751"/>
              <a:chOff x="2620247" y="1414521"/>
              <a:chExt cx="1572728" cy="307130"/>
            </a:xfrm>
          </p:grpSpPr>
          <p:sp>
            <p:nvSpPr>
              <p:cNvPr id="23" name="矩形 22"/>
              <p:cNvSpPr/>
              <p:nvPr/>
            </p:nvSpPr>
            <p:spPr bwMode="auto">
              <a:xfrm>
                <a:off x="2620248" y="1414521"/>
                <a:ext cx="1428150" cy="307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pPr>
                <a:r>
                  <a:rPr lang="zh-CN" altLang="en-US" b="1" dirty="0">
                    <a:solidFill>
                      <a:schemeClr val="tx2">
                        <a:lumMod val="50000"/>
                      </a:schemeClr>
                    </a:solidFill>
                    <a:latin typeface="仿宋" panose="02010609060101010101" charset="-122"/>
                    <a:ea typeface="仿宋" panose="02010609060101010101" charset="-122"/>
                  </a:rPr>
                  <a:t>单击此处添加标题</a:t>
                </a:r>
                <a:endParaRPr lang="zh-CN" altLang="en-US" b="1" dirty="0">
                  <a:solidFill>
                    <a:schemeClr val="tx2">
                      <a:lumMod val="50000"/>
                    </a:schemeClr>
                  </a:solidFill>
                  <a:latin typeface="仿宋" panose="02010609060101010101" charset="-122"/>
                  <a:ea typeface="仿宋" panose="02010609060101010101" charset="-122"/>
                </a:endParaRPr>
              </a:p>
            </p:txBody>
          </p:sp>
          <p:pic>
            <p:nvPicPr>
              <p:cNvPr id="24" name="图片 28" descr="C_108.jpg"/>
              <p:cNvPicPr>
                <a:picLocks noChangeAspect="1"/>
              </p:cNvPicPr>
              <p:nvPr/>
            </p:nvPicPr>
            <p:blipFill>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10000" contrast="-15000"/>
                        </a14:imgEffect>
                      </a14:imgLayer>
                    </a14:imgProps>
                  </a:ext>
                </a:extLst>
              </a:blip>
              <a:srcRect/>
              <a:stretch>
                <a:fillRect/>
              </a:stretch>
            </p:blipFill>
            <p:spPr bwMode="auto">
              <a:xfrm flipV="1">
                <a:off x="2620247" y="1697990"/>
                <a:ext cx="1572728" cy="23257"/>
              </a:xfrm>
              <a:prstGeom prst="rect">
                <a:avLst/>
              </a:prstGeom>
              <a:noFill/>
              <a:ln>
                <a:noFill/>
              </a:ln>
            </p:spPr>
          </p:pic>
        </p:grpSp>
        <p:sp>
          <p:nvSpPr>
            <p:cNvPr id="22" name="矩形 21"/>
            <p:cNvSpPr/>
            <p:nvPr/>
          </p:nvSpPr>
          <p:spPr>
            <a:xfrm>
              <a:off x="7177574" y="2463793"/>
              <a:ext cx="3181858" cy="645160"/>
            </a:xfrm>
            <a:prstGeom prst="rect">
              <a:avLst/>
            </a:prstGeom>
            <a:noFill/>
          </p:spPr>
          <p:txBody>
            <a:bodyPr vert="horz" wrap="square" rtlCol="0">
              <a:spAutoFit/>
            </a:bodyPr>
            <a:lstStyle/>
            <a:p>
              <a:pPr>
                <a:lnSpc>
                  <a:spcPct val="150000"/>
                </a:lnSpc>
              </a:pPr>
              <a:r>
                <a:rPr lang="zh-CN" altLang="en-US" sz="1200" dirty="0">
                  <a:latin typeface="仿宋" panose="02010609060101010101" charset="-122"/>
                  <a:ea typeface="仿宋" panose="02010609060101010101" charset="-122"/>
                  <a:cs typeface="仿宋" panose="02010609060101010101" charset="-122"/>
                </a:rPr>
                <a:t>点击此处添加内容点击此处添此处添加标题内容点击此处添加内容 </a:t>
              </a:r>
              <a:endParaRPr lang="zh-CN" altLang="en-US" sz="1200" dirty="0">
                <a:latin typeface="仿宋" panose="02010609060101010101" charset="-122"/>
                <a:ea typeface="仿宋" panose="02010609060101010101" charset="-122"/>
                <a:cs typeface="仿宋" panose="02010609060101010101" charset="-122"/>
              </a:endParaRPr>
            </a:p>
          </p:txBody>
        </p:sp>
      </p:grpSp>
      <p:grpSp>
        <p:nvGrpSpPr>
          <p:cNvPr id="25" name="组合 24"/>
          <p:cNvGrpSpPr/>
          <p:nvPr/>
        </p:nvGrpSpPr>
        <p:grpSpPr>
          <a:xfrm>
            <a:off x="966266" y="2873936"/>
            <a:ext cx="3773736" cy="1353984"/>
            <a:chOff x="7177573" y="1754969"/>
            <a:chExt cx="3181859" cy="1353984"/>
          </a:xfrm>
        </p:grpSpPr>
        <p:grpSp>
          <p:nvGrpSpPr>
            <p:cNvPr id="26" name="组合 25"/>
            <p:cNvGrpSpPr/>
            <p:nvPr/>
          </p:nvGrpSpPr>
          <p:grpSpPr>
            <a:xfrm>
              <a:off x="7177573" y="1754969"/>
              <a:ext cx="2684462" cy="603751"/>
              <a:chOff x="2620247" y="1414521"/>
              <a:chExt cx="1572728" cy="307130"/>
            </a:xfrm>
          </p:grpSpPr>
          <p:sp>
            <p:nvSpPr>
              <p:cNvPr id="33" name="矩形 32"/>
              <p:cNvSpPr/>
              <p:nvPr/>
            </p:nvSpPr>
            <p:spPr bwMode="auto">
              <a:xfrm>
                <a:off x="2620248" y="1414521"/>
                <a:ext cx="1428150" cy="307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pPr>
                <a:r>
                  <a:rPr lang="zh-CN" altLang="en-US" b="1" dirty="0">
                    <a:solidFill>
                      <a:schemeClr val="tx2">
                        <a:lumMod val="50000"/>
                      </a:schemeClr>
                    </a:solidFill>
                    <a:latin typeface="仿宋" panose="02010609060101010101" charset="-122"/>
                    <a:ea typeface="仿宋" panose="02010609060101010101" charset="-122"/>
                  </a:rPr>
                  <a:t>单击此处添加标题</a:t>
                </a:r>
                <a:endParaRPr lang="zh-CN" altLang="en-US" b="1" dirty="0">
                  <a:solidFill>
                    <a:schemeClr val="tx2">
                      <a:lumMod val="50000"/>
                    </a:schemeClr>
                  </a:solidFill>
                  <a:latin typeface="仿宋" panose="02010609060101010101" charset="-122"/>
                  <a:ea typeface="仿宋" panose="02010609060101010101" charset="-122"/>
                </a:endParaRPr>
              </a:p>
            </p:txBody>
          </p:sp>
          <p:pic>
            <p:nvPicPr>
              <p:cNvPr id="34" name="图片 28" descr="C_108.jpg"/>
              <p:cNvPicPr>
                <a:picLocks noChangeAspect="1"/>
              </p:cNvPicPr>
              <p:nvPr/>
            </p:nvPicPr>
            <p:blipFill>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10000" contrast="-15000"/>
                        </a14:imgEffect>
                      </a14:imgLayer>
                    </a14:imgProps>
                  </a:ext>
                </a:extLst>
              </a:blip>
              <a:srcRect/>
              <a:stretch>
                <a:fillRect/>
              </a:stretch>
            </p:blipFill>
            <p:spPr bwMode="auto">
              <a:xfrm flipV="1">
                <a:off x="2620247" y="1697990"/>
                <a:ext cx="1572728" cy="23257"/>
              </a:xfrm>
              <a:prstGeom prst="rect">
                <a:avLst/>
              </a:prstGeom>
              <a:noFill/>
              <a:ln>
                <a:noFill/>
              </a:ln>
            </p:spPr>
          </p:pic>
        </p:grpSp>
        <p:sp>
          <p:nvSpPr>
            <p:cNvPr id="27" name="矩形 26"/>
            <p:cNvSpPr/>
            <p:nvPr/>
          </p:nvSpPr>
          <p:spPr>
            <a:xfrm>
              <a:off x="7177574" y="2463793"/>
              <a:ext cx="3181858" cy="645160"/>
            </a:xfrm>
            <a:prstGeom prst="rect">
              <a:avLst/>
            </a:prstGeom>
            <a:noFill/>
          </p:spPr>
          <p:txBody>
            <a:bodyPr vert="horz" wrap="square" rtlCol="0">
              <a:spAutoFit/>
            </a:bodyPr>
            <a:lstStyle/>
            <a:p>
              <a:pPr>
                <a:lnSpc>
                  <a:spcPct val="150000"/>
                </a:lnSpc>
              </a:pPr>
              <a:r>
                <a:rPr lang="zh-CN" altLang="en-US" sz="1200" dirty="0">
                  <a:latin typeface="仿宋" panose="02010609060101010101" charset="-122"/>
                  <a:ea typeface="仿宋" panose="02010609060101010101" charset="-122"/>
                  <a:cs typeface="仿宋" panose="02010609060101010101" charset="-122"/>
                </a:rPr>
                <a:t>点击此处添加内容点击此处添此处添加标题内容点击此处添加内容 </a:t>
              </a:r>
              <a:endParaRPr lang="zh-CN" altLang="en-US" sz="1200" dirty="0">
                <a:latin typeface="仿宋" panose="02010609060101010101" charset="-122"/>
                <a:ea typeface="仿宋" panose="02010609060101010101" charset="-122"/>
                <a:cs typeface="仿宋" panose="0201060906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29845" y="1268095"/>
            <a:ext cx="9187815" cy="2797810"/>
          </a:xfrm>
          <a:prstGeom prst="rect">
            <a:avLst/>
          </a:prstGeom>
          <a:solidFill>
            <a:schemeClr val="accent4">
              <a:lumMod val="60000"/>
              <a:lumOff val="4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sz="2400"/>
          </a:p>
        </p:txBody>
      </p:sp>
      <p:sp>
        <p:nvSpPr>
          <p:cNvPr id="7" name="矩形 6"/>
          <p:cNvSpPr/>
          <p:nvPr/>
        </p:nvSpPr>
        <p:spPr>
          <a:xfrm>
            <a:off x="179705" y="1419225"/>
            <a:ext cx="3600450" cy="2592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107315" y="-54610"/>
            <a:ext cx="2412365" cy="805413"/>
          </a:xfrm>
          <a:prstGeom prst="rect">
            <a:avLst/>
          </a:prstGeom>
        </p:spPr>
      </p:pic>
      <p:sp>
        <p:nvSpPr>
          <p:cNvPr id="4" name="文本框 3"/>
          <p:cNvSpPr txBox="1"/>
          <p:nvPr/>
        </p:nvSpPr>
        <p:spPr>
          <a:xfrm>
            <a:off x="3104515" y="448945"/>
            <a:ext cx="2935605" cy="368300"/>
          </a:xfrm>
          <a:prstGeom prst="rect">
            <a:avLst/>
          </a:prstGeom>
          <a:noFill/>
        </p:spPr>
        <p:txBody>
          <a:bodyPr wrap="square" rtlCol="0">
            <a:spAutoFit/>
          </a:bodyPr>
          <a:lstStyle/>
          <a:p>
            <a:pPr algn="dist"/>
            <a:r>
              <a:rPr lang="zh-CN" altLang="en-US" b="1">
                <a:solidFill>
                  <a:schemeClr val="tx1">
                    <a:lumMod val="75000"/>
                    <a:lumOff val="25000"/>
                  </a:schemeClr>
                </a:solidFill>
                <a:latin typeface="仿宋" panose="02010609060101010101" charset="-122"/>
                <a:ea typeface="仿宋" panose="02010609060101010101" charset="-122"/>
                <a:sym typeface="+mn-ea"/>
              </a:rPr>
              <a:t>论文总结</a:t>
            </a:r>
            <a:endParaRPr lang="zh-CN" altLang="en-US" b="1" dirty="0">
              <a:solidFill>
                <a:schemeClr val="tx1">
                  <a:lumMod val="75000"/>
                  <a:lumOff val="25000"/>
                </a:schemeClr>
              </a:solidFill>
              <a:latin typeface="仿宋" panose="02010609060101010101" charset="-122"/>
              <a:ea typeface="仿宋" panose="02010609060101010101" charset="-122"/>
              <a:sym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6499860" y="3994150"/>
            <a:ext cx="2412365" cy="805413"/>
          </a:xfrm>
          <a:prstGeom prst="rect">
            <a:avLst/>
          </a:prstGeom>
        </p:spPr>
      </p:pic>
      <p:sp>
        <p:nvSpPr>
          <p:cNvPr id="41" name="文本框 40"/>
          <p:cNvSpPr txBox="1"/>
          <p:nvPr/>
        </p:nvSpPr>
        <p:spPr>
          <a:xfrm>
            <a:off x="4596765" y="1638935"/>
            <a:ext cx="3388360" cy="685165"/>
          </a:xfrm>
          <a:prstGeom prst="rect">
            <a:avLst/>
          </a:prstGeom>
          <a:noFill/>
        </p:spPr>
        <p:txBody>
          <a:bodyPr wrap="square" rtlCol="0">
            <a:spAutoFit/>
          </a:bodyPr>
          <a:lstStyle/>
          <a:p>
            <a:pPr algn="ctr">
              <a:spcBef>
                <a:spcPts val="790"/>
              </a:spcBef>
            </a:pPr>
            <a:r>
              <a:rPr lang="zh-CN" altLang="en-US" sz="1600" dirty="0">
                <a:solidFill>
                  <a:schemeClr val="bg1"/>
                </a:solidFill>
                <a:latin typeface="微软雅黑" panose="020B0503020204020204" pitchFamily="34" charset="-122"/>
                <a:ea typeface="微软雅黑" panose="020B0503020204020204" pitchFamily="34" charset="-122"/>
                <a:cs typeface="Hiragino Sans GB W3" charset="-122"/>
              </a:rPr>
              <a:t>输入替换内容输入替换内容</a:t>
            </a:r>
            <a:endParaRPr lang="zh-CN" altLang="en-US" sz="1600" dirty="0">
              <a:solidFill>
                <a:schemeClr val="bg1"/>
              </a:solidFill>
              <a:latin typeface="微软雅黑" panose="020B0503020204020204" pitchFamily="34" charset="-122"/>
              <a:ea typeface="微软雅黑" panose="020B0503020204020204" pitchFamily="34" charset="-122"/>
              <a:cs typeface="Hiragino Sans GB W3" charset="-122"/>
            </a:endParaRPr>
          </a:p>
          <a:p>
            <a:pPr algn="ctr">
              <a:spcBef>
                <a:spcPts val="790"/>
              </a:spcBef>
            </a:pPr>
            <a:endParaRPr lang="zh-CN" altLang="en-US" sz="1600" dirty="0">
              <a:solidFill>
                <a:schemeClr val="bg1"/>
              </a:solidFill>
              <a:latin typeface="微软雅黑" panose="020B0503020204020204" pitchFamily="34" charset="-122"/>
              <a:ea typeface="微软雅黑" panose="020B0503020204020204" pitchFamily="34" charset="-122"/>
              <a:cs typeface="Hiragino Sans GB W3" charset="-122"/>
            </a:endParaRPr>
          </a:p>
        </p:txBody>
      </p:sp>
      <p:sp>
        <p:nvSpPr>
          <p:cNvPr id="42" name="文本框 41"/>
          <p:cNvSpPr txBox="1"/>
          <p:nvPr/>
        </p:nvSpPr>
        <p:spPr>
          <a:xfrm>
            <a:off x="3455035" y="2012950"/>
            <a:ext cx="5346065" cy="1217295"/>
          </a:xfrm>
          <a:prstGeom prst="rect">
            <a:avLst/>
          </a:prstGeom>
          <a:noFill/>
        </p:spPr>
        <p:txBody>
          <a:bodyPr wrap="square" rtlCol="0">
            <a:spAutoFit/>
          </a:bodyPr>
          <a:lstStyle/>
          <a:p>
            <a:pPr algn="ctr">
              <a:spcBef>
                <a:spcPts val="790"/>
              </a:spcBef>
            </a:pPr>
            <a:r>
              <a:rPr lang="zh-CN" altLang="en-US" sz="2000" dirty="0">
                <a:solidFill>
                  <a:schemeClr val="bg1"/>
                </a:solidFill>
                <a:latin typeface="微软雅黑" panose="020B0503020204020204" pitchFamily="34" charset="-122"/>
                <a:ea typeface="微软雅黑" panose="020B0503020204020204" pitchFamily="34" charset="-122"/>
                <a:cs typeface="Hiragino Sans GB W3" charset="-122"/>
              </a:rPr>
              <a:t>输入替换内容输入替换内容输入替换内容</a:t>
            </a:r>
            <a:endParaRPr lang="zh-CN" altLang="en-US" sz="2000" dirty="0">
              <a:solidFill>
                <a:schemeClr val="bg1"/>
              </a:solidFill>
              <a:latin typeface="微软雅黑" panose="020B0503020204020204" pitchFamily="34" charset="-122"/>
              <a:ea typeface="微软雅黑" panose="020B0503020204020204" pitchFamily="34" charset="-122"/>
              <a:cs typeface="Hiragino Sans GB W3" charset="-122"/>
            </a:endParaRPr>
          </a:p>
          <a:p>
            <a:pPr algn="ctr">
              <a:spcBef>
                <a:spcPts val="790"/>
              </a:spcBef>
            </a:pPr>
            <a:endParaRPr lang="zh-CN" altLang="en-US" sz="2000" dirty="0">
              <a:solidFill>
                <a:schemeClr val="bg1"/>
              </a:solidFill>
              <a:latin typeface="微软雅黑" panose="020B0503020204020204" pitchFamily="34" charset="-122"/>
              <a:ea typeface="微软雅黑" panose="020B0503020204020204" pitchFamily="34" charset="-122"/>
              <a:cs typeface="Hiragino Sans GB W3" charset="-122"/>
            </a:endParaRPr>
          </a:p>
          <a:p>
            <a:pPr algn="ctr">
              <a:spcBef>
                <a:spcPts val="790"/>
              </a:spcBef>
            </a:pPr>
            <a:endParaRPr lang="en-US" altLang="zh-CN" sz="2000" dirty="0">
              <a:solidFill>
                <a:schemeClr val="bg2">
                  <a:lumMod val="50000"/>
                </a:schemeClr>
              </a:solidFill>
              <a:latin typeface="微软雅黑" panose="020B0503020204020204" pitchFamily="34" charset="-122"/>
              <a:ea typeface="微软雅黑" panose="020B0503020204020204" pitchFamily="34" charset="-122"/>
              <a:cs typeface="Hiragino Sans GB W3" charset="-122"/>
            </a:endParaRPr>
          </a:p>
        </p:txBody>
      </p:sp>
      <p:sp>
        <p:nvSpPr>
          <p:cNvPr id="43" name="文本框 42"/>
          <p:cNvSpPr txBox="1"/>
          <p:nvPr/>
        </p:nvSpPr>
        <p:spPr>
          <a:xfrm>
            <a:off x="3997960" y="2324100"/>
            <a:ext cx="4586605" cy="685165"/>
          </a:xfrm>
          <a:prstGeom prst="rect">
            <a:avLst/>
          </a:prstGeom>
          <a:noFill/>
        </p:spPr>
        <p:txBody>
          <a:bodyPr wrap="square" rtlCol="0">
            <a:spAutoFit/>
          </a:bodyPr>
          <a:lstStyle/>
          <a:p>
            <a:pPr algn="ctr">
              <a:spcBef>
                <a:spcPts val="790"/>
              </a:spcBef>
            </a:pPr>
            <a:r>
              <a:rPr lang="zh-CN" altLang="en-US" sz="1600" dirty="0">
                <a:solidFill>
                  <a:schemeClr val="bg1"/>
                </a:solidFill>
                <a:latin typeface="微软雅黑" panose="020B0503020204020204" pitchFamily="34" charset="-122"/>
                <a:ea typeface="微软雅黑" panose="020B0503020204020204" pitchFamily="34" charset="-122"/>
                <a:cs typeface="Hiragino Sans GB W3" charset="-122"/>
              </a:rPr>
              <a:t>输入替换内容输入替换内容输入替换内</a:t>
            </a:r>
            <a:endParaRPr lang="zh-CN" altLang="en-US" sz="1600" dirty="0">
              <a:solidFill>
                <a:schemeClr val="bg1"/>
              </a:solidFill>
              <a:latin typeface="微软雅黑" panose="020B0503020204020204" pitchFamily="34" charset="-122"/>
              <a:ea typeface="微软雅黑" panose="020B0503020204020204" pitchFamily="34" charset="-122"/>
              <a:cs typeface="Hiragino Sans GB W3" charset="-122"/>
            </a:endParaRPr>
          </a:p>
          <a:p>
            <a:pPr algn="ctr">
              <a:spcBef>
                <a:spcPts val="790"/>
              </a:spcBef>
            </a:pPr>
            <a:endParaRPr lang="zh-CN" altLang="en-US" sz="1600" dirty="0">
              <a:solidFill>
                <a:schemeClr val="bg1"/>
              </a:solidFill>
              <a:latin typeface="微软雅黑" panose="020B0503020204020204" pitchFamily="34" charset="-122"/>
              <a:ea typeface="微软雅黑" panose="020B0503020204020204" pitchFamily="34" charset="-122"/>
              <a:cs typeface="Hiragino Sans GB W3" charset="-122"/>
            </a:endParaRPr>
          </a:p>
        </p:txBody>
      </p:sp>
      <p:sp>
        <p:nvSpPr>
          <p:cNvPr id="44" name="文本框 43"/>
          <p:cNvSpPr txBox="1"/>
          <p:nvPr/>
        </p:nvSpPr>
        <p:spPr>
          <a:xfrm>
            <a:off x="4700270" y="2649220"/>
            <a:ext cx="3388360" cy="337185"/>
          </a:xfrm>
          <a:prstGeom prst="rect">
            <a:avLst/>
          </a:prstGeom>
          <a:noFill/>
        </p:spPr>
        <p:txBody>
          <a:bodyPr wrap="square" rtlCol="0">
            <a:spAutoFit/>
          </a:bodyPr>
          <a:lstStyle/>
          <a:p>
            <a:pPr algn="ctr">
              <a:spcBef>
                <a:spcPts val="790"/>
              </a:spcBef>
            </a:pPr>
            <a:r>
              <a:rPr lang="zh-CN" altLang="en-US" sz="1600" dirty="0">
                <a:solidFill>
                  <a:schemeClr val="bg1"/>
                </a:solidFill>
                <a:latin typeface="微软雅黑" panose="020B0503020204020204" pitchFamily="34" charset="-122"/>
                <a:ea typeface="微软雅黑" panose="020B0503020204020204" pitchFamily="34" charset="-122"/>
                <a:cs typeface="Hiragino Sans GB W3" charset="-122"/>
              </a:rPr>
              <a:t>输入替换内容</a:t>
            </a:r>
            <a:endParaRPr lang="zh-CN" altLang="en-US" sz="1600" dirty="0">
              <a:solidFill>
                <a:schemeClr val="bg1"/>
              </a:solidFill>
              <a:latin typeface="微软雅黑" panose="020B0503020204020204" pitchFamily="34" charset="-122"/>
              <a:ea typeface="微软雅黑" panose="020B0503020204020204" pitchFamily="34" charset="-122"/>
              <a:cs typeface="Hiragino Sans GB W3" charset="-122"/>
            </a:endParaRPr>
          </a:p>
        </p:txBody>
      </p:sp>
      <p:sp>
        <p:nvSpPr>
          <p:cNvPr id="45" name="矩形 44"/>
          <p:cNvSpPr/>
          <p:nvPr/>
        </p:nvSpPr>
        <p:spPr>
          <a:xfrm>
            <a:off x="4965700" y="3048000"/>
            <a:ext cx="2433320" cy="337185"/>
          </a:xfrm>
          <a:prstGeom prst="rect">
            <a:avLst/>
          </a:prstGeom>
        </p:spPr>
        <p:txBody>
          <a:bodyPr wrap="square">
            <a:spAutoFit/>
          </a:bodyPr>
          <a:lstStyle/>
          <a:p>
            <a:pPr algn="ctr"/>
            <a:r>
              <a:rPr lang="en-US" altLang="zh-CN" sz="1600" i="1" dirty="0">
                <a:solidFill>
                  <a:schemeClr val="bg1"/>
                </a:solidFill>
                <a:latin typeface="微软雅黑" panose="020B0503020204020204" pitchFamily="34" charset="-122"/>
                <a:ea typeface="微软雅黑" panose="020B0503020204020204" pitchFamily="34" charset="-122"/>
                <a:cs typeface="Roboto Thin" charset="0"/>
              </a:rPr>
              <a:t>- </a:t>
            </a:r>
            <a:r>
              <a:rPr lang="en-US" altLang="zh-CN" sz="1600" b="1" dirty="0">
                <a:solidFill>
                  <a:schemeClr val="bg1"/>
                </a:solidFill>
                <a:latin typeface="微软雅黑" panose="020B0503020204020204" pitchFamily="34" charset="-122"/>
                <a:ea typeface="微软雅黑" panose="020B0503020204020204" pitchFamily="34" charset="-122"/>
                <a:cs typeface="Roboto" charset="0"/>
              </a:rPr>
              <a:t>The Quotes</a:t>
            </a:r>
            <a:endParaRPr lang="en-US" altLang="zh-CN" sz="1600" b="1" dirty="0">
              <a:solidFill>
                <a:schemeClr val="bg1"/>
              </a:solidFill>
              <a:latin typeface="微软雅黑" panose="020B0503020204020204" pitchFamily="34" charset="-122"/>
              <a:ea typeface="微软雅黑" panose="020B0503020204020204" pitchFamily="34" charset="-122"/>
              <a:cs typeface="Roboto" charset="0"/>
            </a:endParaRPr>
          </a:p>
        </p:txBody>
      </p:sp>
      <p:sp>
        <p:nvSpPr>
          <p:cNvPr id="46" name="矩形 45"/>
          <p:cNvSpPr/>
          <p:nvPr/>
        </p:nvSpPr>
        <p:spPr>
          <a:xfrm>
            <a:off x="3997960" y="3561080"/>
            <a:ext cx="43688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a:t>
            </a:r>
            <a:endParaRPr lang="en-US" altLang="zh-CN" sz="140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56671">
            <a:off x="547370" y="1710690"/>
            <a:ext cx="3277235" cy="2136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1000"/>
                                        <p:tgtEl>
                                          <p:spTgt spid="41"/>
                                        </p:tgtEl>
                                      </p:cBhvr>
                                    </p:animEffect>
                                    <p:anim calcmode="lin" valueType="num">
                                      <p:cBhvr>
                                        <p:cTn id="18" dur="1000" fill="hold"/>
                                        <p:tgtEl>
                                          <p:spTgt spid="41"/>
                                        </p:tgtEl>
                                        <p:attrNameLst>
                                          <p:attrName>ppt_x</p:attrName>
                                        </p:attrNameLst>
                                      </p:cBhvr>
                                      <p:tavLst>
                                        <p:tav tm="0">
                                          <p:val>
                                            <p:strVal val="#ppt_x"/>
                                          </p:val>
                                        </p:tav>
                                        <p:tav tm="100000">
                                          <p:val>
                                            <p:strVal val="#ppt_x"/>
                                          </p:val>
                                        </p:tav>
                                      </p:tavLst>
                                    </p:anim>
                                    <p:anim calcmode="lin" valueType="num">
                                      <p:cBhvr>
                                        <p:cTn id="19" dur="1000" fill="hold"/>
                                        <p:tgtEl>
                                          <p:spTgt spid="4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anim calcmode="lin" valueType="num">
                                      <p:cBhvr>
                                        <p:cTn id="23" dur="1000" fill="hold"/>
                                        <p:tgtEl>
                                          <p:spTgt spid="42"/>
                                        </p:tgtEl>
                                        <p:attrNameLst>
                                          <p:attrName>ppt_x</p:attrName>
                                        </p:attrNameLst>
                                      </p:cBhvr>
                                      <p:tavLst>
                                        <p:tav tm="0">
                                          <p:val>
                                            <p:strVal val="#ppt_x"/>
                                          </p:val>
                                        </p:tav>
                                        <p:tav tm="100000">
                                          <p:val>
                                            <p:strVal val="#ppt_x"/>
                                          </p:val>
                                        </p:tav>
                                      </p:tavLst>
                                    </p:anim>
                                    <p:anim calcmode="lin" valueType="num">
                                      <p:cBhvr>
                                        <p:cTn id="24" dur="1000" fill="hold"/>
                                        <p:tgtEl>
                                          <p:spTgt spid="4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10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1000"/>
                                        <p:tgtEl>
                                          <p:spTgt spid="44"/>
                                        </p:tgtEl>
                                      </p:cBhvr>
                                    </p:animEffect>
                                    <p:anim calcmode="lin" valueType="num">
                                      <p:cBhvr>
                                        <p:cTn id="33" dur="1000" fill="hold"/>
                                        <p:tgtEl>
                                          <p:spTgt spid="44"/>
                                        </p:tgtEl>
                                        <p:attrNameLst>
                                          <p:attrName>ppt_x</p:attrName>
                                        </p:attrNameLst>
                                      </p:cBhvr>
                                      <p:tavLst>
                                        <p:tav tm="0">
                                          <p:val>
                                            <p:strVal val="#ppt_x"/>
                                          </p:val>
                                        </p:tav>
                                        <p:tav tm="100000">
                                          <p:val>
                                            <p:strVal val="#ppt_x"/>
                                          </p:val>
                                        </p:tav>
                                      </p:tavLst>
                                    </p:anim>
                                    <p:anim calcmode="lin" valueType="num">
                                      <p:cBhvr>
                                        <p:cTn id="34" dur="1000" fill="hold"/>
                                        <p:tgtEl>
                                          <p:spTgt spid="4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1000"/>
                                        <p:tgtEl>
                                          <p:spTgt spid="45"/>
                                        </p:tgtEl>
                                      </p:cBhvr>
                                    </p:animEffect>
                                    <p:anim calcmode="lin" valueType="num">
                                      <p:cBhvr>
                                        <p:cTn id="38" dur="1000" fill="hold"/>
                                        <p:tgtEl>
                                          <p:spTgt spid="45"/>
                                        </p:tgtEl>
                                        <p:attrNameLst>
                                          <p:attrName>ppt_x</p:attrName>
                                        </p:attrNameLst>
                                      </p:cBhvr>
                                      <p:tavLst>
                                        <p:tav tm="0">
                                          <p:val>
                                            <p:strVal val="#ppt_x"/>
                                          </p:val>
                                        </p:tav>
                                        <p:tav tm="100000">
                                          <p:val>
                                            <p:strVal val="#ppt_x"/>
                                          </p:val>
                                        </p:tav>
                                      </p:tavLst>
                                    </p:anim>
                                    <p:anim calcmode="lin" valueType="num">
                                      <p:cBhvr>
                                        <p:cTn id="39" dur="1000" fill="hold"/>
                                        <p:tgtEl>
                                          <p:spTgt spid="4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1000"/>
                                        <p:tgtEl>
                                          <p:spTgt spid="46"/>
                                        </p:tgtEl>
                                      </p:cBhvr>
                                    </p:animEffect>
                                    <p:anim calcmode="lin" valueType="num">
                                      <p:cBhvr>
                                        <p:cTn id="43" dur="1000" fill="hold"/>
                                        <p:tgtEl>
                                          <p:spTgt spid="46"/>
                                        </p:tgtEl>
                                        <p:attrNameLst>
                                          <p:attrName>ppt_x</p:attrName>
                                        </p:attrNameLst>
                                      </p:cBhvr>
                                      <p:tavLst>
                                        <p:tav tm="0">
                                          <p:val>
                                            <p:strVal val="#ppt_x"/>
                                          </p:val>
                                        </p:tav>
                                        <p:tav tm="100000">
                                          <p:val>
                                            <p:strVal val="#ppt_x"/>
                                          </p:val>
                                        </p:tav>
                                      </p:tavLst>
                                    </p:anim>
                                    <p:anim calcmode="lin" valueType="num">
                                      <p:cBhvr>
                                        <p:cTn id="44" dur="1000" fill="hold"/>
                                        <p:tgtEl>
                                          <p:spTgt spid="4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7" grpId="0" animBg="1"/>
      <p:bldP spid="41" grpId="0"/>
      <p:bldP spid="42" grpId="0"/>
      <p:bldP spid="43" grpId="0"/>
      <p:bldP spid="44" grpId="0"/>
      <p:bldP spid="45" grpId="0"/>
      <p:bldP spid="4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7248" y="0"/>
            <a:ext cx="7988407" cy="5124501"/>
          </a:xfrm>
          <a:prstGeom prst="rect">
            <a:avLst/>
          </a:prstGeom>
        </p:spPr>
      </p:pic>
      <p:sp>
        <p:nvSpPr>
          <p:cNvPr id="2" name="任意多边形: 形状 68"/>
          <p:cNvSpPr/>
          <p:nvPr/>
        </p:nvSpPr>
        <p:spPr>
          <a:xfrm>
            <a:off x="1121743" y="-10795"/>
            <a:ext cx="7258328" cy="5145088"/>
          </a:xfrm>
          <a:custGeom>
            <a:avLst/>
            <a:gdLst>
              <a:gd name="connsiteX0" fmla="*/ 911198 w 6716360"/>
              <a:gd name="connsiteY0" fmla="*/ 0 h 4706243"/>
              <a:gd name="connsiteX1" fmla="*/ 5805163 w 6716360"/>
              <a:gd name="connsiteY1" fmla="*/ 0 h 4706243"/>
              <a:gd name="connsiteX2" fmla="*/ 5949515 w 6716360"/>
              <a:gd name="connsiteY2" fmla="*/ 164918 h 4706243"/>
              <a:gd name="connsiteX3" fmla="*/ 6716360 w 6716360"/>
              <a:gd name="connsiteY3" fmla="*/ 2382937 h 4706243"/>
              <a:gd name="connsiteX4" fmla="*/ 5949515 w 6716360"/>
              <a:gd name="connsiteY4" fmla="*/ 4600957 h 4706243"/>
              <a:gd name="connsiteX5" fmla="*/ 5857358 w 6716360"/>
              <a:gd name="connsiteY5" fmla="*/ 4706243 h 4706243"/>
              <a:gd name="connsiteX6" fmla="*/ 859003 w 6716360"/>
              <a:gd name="connsiteY6" fmla="*/ 4706243 h 4706243"/>
              <a:gd name="connsiteX7" fmla="*/ 766845 w 6716360"/>
              <a:gd name="connsiteY7" fmla="*/ 4600957 h 4706243"/>
              <a:gd name="connsiteX8" fmla="*/ 0 w 6716360"/>
              <a:gd name="connsiteY8" fmla="*/ 2382937 h 4706243"/>
              <a:gd name="connsiteX9" fmla="*/ 766845 w 6716360"/>
              <a:gd name="connsiteY9" fmla="*/ 164918 h 470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16360" h="4706243">
                <a:moveTo>
                  <a:pt x="911198" y="0"/>
                </a:moveTo>
                <a:lnTo>
                  <a:pt x="5805163" y="0"/>
                </a:lnTo>
                <a:lnTo>
                  <a:pt x="5949515" y="164918"/>
                </a:lnTo>
                <a:cubicBezTo>
                  <a:pt x="6428579" y="767667"/>
                  <a:pt x="6716360" y="1540406"/>
                  <a:pt x="6716360" y="2382937"/>
                </a:cubicBezTo>
                <a:cubicBezTo>
                  <a:pt x="6716360" y="3225468"/>
                  <a:pt x="6428579" y="3998207"/>
                  <a:pt x="5949515" y="4600957"/>
                </a:cubicBezTo>
                <a:lnTo>
                  <a:pt x="5857358" y="4706243"/>
                </a:lnTo>
                <a:lnTo>
                  <a:pt x="859003" y="4706243"/>
                </a:lnTo>
                <a:lnTo>
                  <a:pt x="766845" y="4600957"/>
                </a:lnTo>
                <a:cubicBezTo>
                  <a:pt x="287781" y="3998207"/>
                  <a:pt x="0" y="3225468"/>
                  <a:pt x="0" y="2382937"/>
                </a:cubicBezTo>
                <a:cubicBezTo>
                  <a:pt x="0" y="1540406"/>
                  <a:pt x="287781" y="767667"/>
                  <a:pt x="766845" y="164918"/>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4" name="组合 13"/>
          <p:cNvGrpSpPr/>
          <p:nvPr/>
        </p:nvGrpSpPr>
        <p:grpSpPr>
          <a:xfrm rot="5400000">
            <a:off x="4004208" y="-357697"/>
            <a:ext cx="1297392" cy="2235954"/>
            <a:chOff x="2675346" y="827314"/>
            <a:chExt cx="1553028" cy="3697129"/>
          </a:xfrm>
        </p:grpSpPr>
        <p:cxnSp>
          <p:nvCxnSpPr>
            <p:cNvPr id="9" name="直接连接符 8"/>
            <p:cNvCxnSpPr/>
            <p:nvPr/>
          </p:nvCxnSpPr>
          <p:spPr>
            <a:xfrm>
              <a:off x="2675346" y="827314"/>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728686" y="827314"/>
              <a:ext cx="0" cy="3685155"/>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675346" y="4524443"/>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rot="5400000" flipH="1">
            <a:off x="4007560" y="3104627"/>
            <a:ext cx="1297392" cy="2243218"/>
            <a:chOff x="2675346" y="827314"/>
            <a:chExt cx="1553028" cy="3697129"/>
          </a:xfrm>
        </p:grpSpPr>
        <p:cxnSp>
          <p:nvCxnSpPr>
            <p:cNvPr id="16" name="直接连接符 15"/>
            <p:cNvCxnSpPr/>
            <p:nvPr/>
          </p:nvCxnSpPr>
          <p:spPr>
            <a:xfrm>
              <a:off x="2675346" y="827314"/>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728686" y="827314"/>
              <a:ext cx="0" cy="3685155"/>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2675346" y="4524443"/>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4327292" y="320195"/>
            <a:ext cx="792480" cy="3784600"/>
          </a:xfrm>
          <a:prstGeom prst="rect">
            <a:avLst/>
          </a:prstGeom>
          <a:noFill/>
        </p:spPr>
        <p:txBody>
          <a:bodyPr wrap="square" rtlCol="0">
            <a:spAutoFit/>
          </a:bodyPr>
          <a:lstStyle/>
          <a:p>
            <a:pPr algn="dist"/>
            <a:r>
              <a:rPr lang="zh-CN" sz="6000" b="1">
                <a:solidFill>
                  <a:schemeClr val="bg2">
                    <a:lumMod val="50000"/>
                  </a:schemeClr>
                </a:solidFill>
                <a:latin typeface="仿宋" panose="02010609060101010101" charset="-122"/>
                <a:ea typeface="仿宋" panose="02010609060101010101" charset="-122"/>
              </a:rPr>
              <a:t>感谢指导</a:t>
            </a:r>
            <a:endParaRPr lang="zh-CN" sz="6000" b="1" dirty="0">
              <a:solidFill>
                <a:schemeClr val="bg2">
                  <a:lumMod val="50000"/>
                </a:schemeClr>
              </a:solidFill>
              <a:latin typeface="仿宋" panose="02010609060101010101" charset="-122"/>
              <a:ea typeface="仿宋" panose="02010609060101010101" charset="-122"/>
            </a:endParaRPr>
          </a:p>
        </p:txBody>
      </p:sp>
      <p:sp>
        <p:nvSpPr>
          <p:cNvPr id="5" name="矩形 4"/>
          <p:cNvSpPr/>
          <p:nvPr/>
        </p:nvSpPr>
        <p:spPr>
          <a:xfrm>
            <a:off x="3742491" y="4205051"/>
            <a:ext cx="1659018" cy="306705"/>
          </a:xfrm>
          <a:prstGeom prst="rect">
            <a:avLst/>
          </a:prstGeom>
        </p:spPr>
        <p:txBody>
          <a:bodyPr wrap="square">
            <a:spAutoFit/>
          </a:bodyPr>
          <a:lstStyle/>
          <a:p>
            <a:pPr algn="ctr"/>
            <a:r>
              <a:rPr lang="zh-CN" altLang="en-US" sz="1400" b="1" dirty="0">
                <a:solidFill>
                  <a:schemeClr val="bg2">
                    <a:lumMod val="25000"/>
                  </a:schemeClr>
                </a:solidFill>
                <a:latin typeface="仿宋" panose="02010609060101010101" charset="-122"/>
                <a:ea typeface="仿宋" panose="02010609060101010101" charset="-122"/>
                <a:sym typeface="Times New Roman" panose="02020603050405020304" pitchFamily="18" charset="0"/>
              </a:rPr>
              <a:t>汇报</a:t>
            </a:r>
            <a:r>
              <a:rPr lang="zh-CN" altLang="en-US" sz="1400" b="1">
                <a:solidFill>
                  <a:schemeClr val="bg2">
                    <a:lumMod val="25000"/>
                  </a:schemeClr>
                </a:solidFill>
                <a:latin typeface="仿宋" panose="02010609060101010101" charset="-122"/>
                <a:ea typeface="仿宋" panose="02010609060101010101" charset="-122"/>
                <a:sym typeface="Times New Roman" panose="02020603050405020304" pitchFamily="18" charset="0"/>
              </a:rPr>
              <a:t>人</a:t>
            </a:r>
            <a:r>
              <a:rPr lang="zh-CN" altLang="en-US" sz="1400" b="1" smtClean="0">
                <a:solidFill>
                  <a:schemeClr val="bg2">
                    <a:lumMod val="25000"/>
                  </a:schemeClr>
                </a:solidFill>
                <a:latin typeface="仿宋" panose="02010609060101010101" charset="-122"/>
                <a:ea typeface="仿宋" panose="02010609060101010101" charset="-122"/>
                <a:sym typeface="Times New Roman" panose="02020603050405020304" pitchFamily="18" charset="0"/>
              </a:rPr>
              <a:t>：青课</a:t>
            </a:r>
            <a:endParaRPr lang="zh-CN" altLang="en-US" sz="1400" b="1" dirty="0">
              <a:solidFill>
                <a:schemeClr val="bg2">
                  <a:lumMod val="25000"/>
                </a:schemeClr>
              </a:solidFill>
              <a:latin typeface="仿宋" panose="02010609060101010101" charset="-122"/>
              <a:ea typeface="仿宋" panose="02010609060101010101" charset="-122"/>
              <a:sym typeface="Times New Roman" panose="02020603050405020304" pitchFamily="18" charset="0"/>
            </a:endParaRPr>
          </a:p>
        </p:txBody>
      </p:sp>
      <p:sp>
        <p:nvSpPr>
          <p:cNvPr id="6" name="文本框 5"/>
          <p:cNvSpPr txBox="1"/>
          <p:nvPr/>
        </p:nvSpPr>
        <p:spPr>
          <a:xfrm>
            <a:off x="3596640" y="876300"/>
            <a:ext cx="613410" cy="3228340"/>
          </a:xfrm>
          <a:prstGeom prst="rect">
            <a:avLst/>
          </a:prstGeom>
          <a:noFill/>
        </p:spPr>
        <p:txBody>
          <a:bodyPr vert="eaVert" wrap="square" rtlCol="0">
            <a:spAutoFit/>
          </a:bodyPr>
          <a:lstStyle/>
          <a:p>
            <a:r>
              <a:rPr lang="zh-CN" altLang="en-US" sz="1400" spc="300">
                <a:solidFill>
                  <a:schemeClr val="accent2">
                    <a:lumMod val="60000"/>
                    <a:lumOff val="40000"/>
                  </a:schemeClr>
                </a:solidFill>
                <a:latin typeface="微软雅黑" panose="020B0503020204020204" pitchFamily="34" charset="-122"/>
                <a:ea typeface="微软雅黑" panose="020B0503020204020204" pitchFamily="34" charset="-122"/>
              </a:rPr>
              <a:t>致 </a:t>
            </a:r>
            <a:r>
              <a:rPr lang="en-US" altLang="zh-CN" sz="1400" spc="300">
                <a:solidFill>
                  <a:schemeClr val="accent2">
                    <a:lumMod val="60000"/>
                    <a:lumOff val="40000"/>
                  </a:schemeClr>
                </a:solidFill>
                <a:latin typeface="微软雅黑" panose="020B0503020204020204" pitchFamily="34" charset="-122"/>
                <a:ea typeface="微软雅黑" panose="020B0503020204020204" pitchFamily="34" charset="-122"/>
              </a:rPr>
              <a:t>/</a:t>
            </a:r>
            <a:r>
              <a:rPr lang="zh-CN" altLang="en-US" sz="1400" spc="300">
                <a:solidFill>
                  <a:schemeClr val="accent2">
                    <a:lumMod val="60000"/>
                    <a:lumOff val="40000"/>
                  </a:schemeClr>
                </a:solidFill>
                <a:latin typeface="微软雅黑" panose="020B0503020204020204" pitchFamily="34" charset="-122"/>
                <a:ea typeface="微软雅黑" panose="020B0503020204020204" pitchFamily="34" charset="-122"/>
              </a:rPr>
              <a:t>敬 </a:t>
            </a:r>
            <a:r>
              <a:rPr lang="en-US" altLang="zh-CN" sz="1400" spc="300">
                <a:solidFill>
                  <a:schemeClr val="accent2">
                    <a:lumMod val="60000"/>
                    <a:lumOff val="40000"/>
                  </a:schemeClr>
                </a:solidFill>
                <a:latin typeface="微软雅黑" panose="020B0503020204020204" pitchFamily="34" charset="-122"/>
                <a:ea typeface="微软雅黑" panose="020B0503020204020204" pitchFamily="34" charset="-122"/>
              </a:rPr>
              <a:t>/</a:t>
            </a:r>
            <a:r>
              <a:rPr lang="zh-CN" altLang="en-US" sz="1400" spc="300">
                <a:solidFill>
                  <a:schemeClr val="accent2">
                    <a:lumMod val="60000"/>
                    <a:lumOff val="40000"/>
                  </a:schemeClr>
                </a:solidFill>
                <a:latin typeface="微软雅黑" panose="020B0503020204020204" pitchFamily="34" charset="-122"/>
                <a:ea typeface="微软雅黑" panose="020B0503020204020204" pitchFamily="34" charset="-122"/>
              </a:rPr>
              <a:t>最 </a:t>
            </a:r>
            <a:r>
              <a:rPr lang="en-US" altLang="zh-CN" sz="1400" spc="300">
                <a:solidFill>
                  <a:schemeClr val="accent2">
                    <a:lumMod val="60000"/>
                    <a:lumOff val="40000"/>
                  </a:schemeClr>
                </a:solidFill>
                <a:latin typeface="微软雅黑" panose="020B0503020204020204" pitchFamily="34" charset="-122"/>
                <a:ea typeface="微软雅黑" panose="020B0503020204020204" pitchFamily="34" charset="-122"/>
              </a:rPr>
              <a:t>/</a:t>
            </a:r>
            <a:r>
              <a:rPr lang="zh-CN" altLang="en-US" sz="1400" spc="300">
                <a:solidFill>
                  <a:schemeClr val="accent2">
                    <a:lumMod val="60000"/>
                    <a:lumOff val="40000"/>
                  </a:schemeClr>
                </a:solidFill>
                <a:latin typeface="微软雅黑" panose="020B0503020204020204" pitchFamily="34" charset="-122"/>
                <a:ea typeface="微软雅黑" panose="020B0503020204020204" pitchFamily="34" charset="-122"/>
              </a:rPr>
              <a:t>后 </a:t>
            </a:r>
            <a:r>
              <a:rPr lang="en-US" altLang="zh-CN" sz="1400" spc="300">
                <a:solidFill>
                  <a:schemeClr val="accent2">
                    <a:lumMod val="60000"/>
                    <a:lumOff val="40000"/>
                  </a:schemeClr>
                </a:solidFill>
                <a:latin typeface="微软雅黑" panose="020B0503020204020204" pitchFamily="34" charset="-122"/>
                <a:ea typeface="微软雅黑" panose="020B0503020204020204" pitchFamily="34" charset="-122"/>
              </a:rPr>
              <a:t>/</a:t>
            </a:r>
            <a:r>
              <a:rPr lang="zh-CN" altLang="en-US" sz="1400" spc="300">
                <a:solidFill>
                  <a:schemeClr val="accent2">
                    <a:lumMod val="60000"/>
                    <a:lumOff val="40000"/>
                  </a:schemeClr>
                </a:solidFill>
                <a:latin typeface="微软雅黑" panose="020B0503020204020204" pitchFamily="34" charset="-122"/>
                <a:ea typeface="微软雅黑" panose="020B0503020204020204" pitchFamily="34" charset="-122"/>
              </a:rPr>
              <a:t>的</a:t>
            </a:r>
            <a:r>
              <a:rPr lang="en-US" altLang="zh-CN" sz="1400" spc="300">
                <a:solidFill>
                  <a:schemeClr val="accent2">
                    <a:lumMod val="60000"/>
                    <a:lumOff val="40000"/>
                  </a:schemeClr>
                </a:solidFill>
                <a:latin typeface="微软雅黑" panose="020B0503020204020204" pitchFamily="34" charset="-122"/>
                <a:ea typeface="微软雅黑" panose="020B0503020204020204" pitchFamily="34" charset="-122"/>
              </a:rPr>
              <a:t>/</a:t>
            </a:r>
            <a:r>
              <a:rPr lang="zh-CN" altLang="en-US" sz="1400" spc="300">
                <a:solidFill>
                  <a:schemeClr val="accent2">
                    <a:lumMod val="60000"/>
                    <a:lumOff val="40000"/>
                  </a:schemeClr>
                </a:solidFill>
                <a:latin typeface="微软雅黑" panose="020B0503020204020204" pitchFamily="34" charset="-122"/>
                <a:ea typeface="微软雅黑" panose="020B0503020204020204" pitchFamily="34" charset="-122"/>
              </a:rPr>
              <a:t> 青 </a:t>
            </a:r>
            <a:r>
              <a:rPr lang="en-US" altLang="zh-CN" sz="1400" spc="300">
                <a:solidFill>
                  <a:schemeClr val="accent2">
                    <a:lumMod val="60000"/>
                    <a:lumOff val="40000"/>
                  </a:schemeClr>
                </a:solidFill>
                <a:latin typeface="微软雅黑" panose="020B0503020204020204" pitchFamily="34" charset="-122"/>
                <a:ea typeface="微软雅黑" panose="020B0503020204020204" pitchFamily="34" charset="-122"/>
              </a:rPr>
              <a:t>/</a:t>
            </a:r>
            <a:r>
              <a:rPr lang="zh-CN" altLang="en-US" sz="1400" spc="300">
                <a:solidFill>
                  <a:schemeClr val="accent2">
                    <a:lumMod val="60000"/>
                    <a:lumOff val="40000"/>
                  </a:schemeClr>
                </a:solidFill>
                <a:latin typeface="微软雅黑" panose="020B0503020204020204" pitchFamily="34" charset="-122"/>
                <a:ea typeface="微软雅黑" panose="020B0503020204020204" pitchFamily="34" charset="-122"/>
              </a:rPr>
              <a:t>春</a:t>
            </a:r>
            <a:endParaRPr lang="zh-CN" altLang="en-US" sz="1400" spc="300">
              <a:solidFill>
                <a:schemeClr val="bg1"/>
              </a:solidFill>
              <a:latin typeface="微软雅黑" panose="020B0503020204020204" pitchFamily="34" charset="-122"/>
              <a:ea typeface="微软雅黑" panose="020B0503020204020204" pitchFamily="34" charset="-122"/>
            </a:endParaRPr>
          </a:p>
          <a:p>
            <a:endParaRPr lang="zh-CN" altLang="en-US" sz="1400" spc="300">
              <a:solidFill>
                <a:schemeClr val="bg1"/>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flipH="1">
            <a:off x="1415415" y="2329815"/>
            <a:ext cx="1960880" cy="187515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609725" y="3461385"/>
            <a:ext cx="928370" cy="90551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928360" y="579120"/>
            <a:ext cx="1960880" cy="187515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6791960" y="386715"/>
            <a:ext cx="928370" cy="90551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p:nvPicPr>
        <p:blipFill rotWithShape="1">
          <a:blip r:embed="rId3">
            <a:extLst>
              <a:ext uri="{28A0092B-C50C-407E-A947-70E740481C1C}">
                <a14:useLocalDpi xmlns:a14="http://schemas.microsoft.com/office/drawing/2010/main" val="0"/>
              </a:ext>
            </a:extLst>
          </a:blip>
          <a:srcRect l="67029" t="23611" r="17034" b="49722"/>
          <a:stretch>
            <a:fillRect/>
          </a:stretch>
        </p:blipFill>
        <p:spPr>
          <a:xfrm>
            <a:off x="5777865" y="3552825"/>
            <a:ext cx="3005455" cy="1571625"/>
          </a:xfrm>
          <a:prstGeom prst="rect">
            <a:avLst/>
          </a:prstGeom>
        </p:spPr>
      </p:pic>
      <p:pic>
        <p:nvPicPr>
          <p:cNvPr id="28" name="图片 27"/>
          <p:cNvPicPr>
            <a:picLocks noChangeAspect="1"/>
          </p:cNvPicPr>
          <p:nvPr/>
        </p:nvPicPr>
        <p:blipFill rotWithShape="1">
          <a:blip r:embed="rId3">
            <a:extLst>
              <a:ext uri="{28A0092B-C50C-407E-A947-70E740481C1C}">
                <a14:useLocalDpi xmlns:a14="http://schemas.microsoft.com/office/drawing/2010/main" val="0"/>
              </a:ext>
            </a:extLst>
          </a:blip>
          <a:srcRect l="67029" t="23611" r="17034" b="49722"/>
          <a:stretch>
            <a:fillRect/>
          </a:stretch>
        </p:blipFill>
        <p:spPr>
          <a:xfrm>
            <a:off x="-302895" y="-246380"/>
            <a:ext cx="3005455" cy="1571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1000"/>
                                        <p:tgtEl>
                                          <p:spTgt spid="8"/>
                                        </p:tgtEl>
                                      </p:cBhvr>
                                    </p:animEffect>
                                  </p:childTnLst>
                                </p:cTn>
                              </p:par>
                              <p:par>
                                <p:cTn id="11" presetID="5"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1000"/>
                                        <p:tgtEl>
                                          <p:spTgt spid="11"/>
                                        </p:tgtEl>
                                      </p:cBhvr>
                                    </p:animEffect>
                                  </p:childTnLst>
                                </p:cTn>
                              </p:par>
                              <p:par>
                                <p:cTn id="14" presetID="5"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heckerboard(across)">
                                      <p:cBhvr>
                                        <p:cTn id="16" dur="1000"/>
                                        <p:tgtEl>
                                          <p:spTgt spid="12"/>
                                        </p:tgtEl>
                                      </p:cBhvr>
                                    </p:animEffect>
                                  </p:childTnLst>
                                </p:cTn>
                              </p:par>
                              <p:par>
                                <p:cTn id="17" presetID="5" presetClass="entr" presetSubtype="1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checkerboard(across)">
                                      <p:cBhvr>
                                        <p:cTn id="19" dur="1000"/>
                                        <p:tgtEl>
                                          <p:spTgt spid="26"/>
                                        </p:tgtEl>
                                      </p:cBhvr>
                                    </p:animEffect>
                                  </p:childTnLst>
                                </p:cTn>
                              </p:par>
                            </p:childTnLst>
                          </p:cTn>
                        </p:par>
                        <p:par>
                          <p:cTn id="20" fill="hold">
                            <p:stCondLst>
                              <p:cond delay="1000"/>
                            </p:stCondLst>
                            <p:childTnLst>
                              <p:par>
                                <p:cTn id="21" presetID="55"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000" fill="hold"/>
                                        <p:tgtEl>
                                          <p:spTgt spid="14"/>
                                        </p:tgtEl>
                                        <p:attrNameLst>
                                          <p:attrName>ppt_w</p:attrName>
                                        </p:attrNameLst>
                                      </p:cBhvr>
                                      <p:tavLst>
                                        <p:tav tm="0">
                                          <p:val>
                                            <p:strVal val="#ppt_w*0.70"/>
                                          </p:val>
                                        </p:tav>
                                        <p:tav tm="100000">
                                          <p:val>
                                            <p:strVal val="#ppt_w"/>
                                          </p:val>
                                        </p:tav>
                                      </p:tavLst>
                                    </p:anim>
                                    <p:anim calcmode="lin" valueType="num">
                                      <p:cBhvr>
                                        <p:cTn id="24" dur="1000" fill="hold"/>
                                        <p:tgtEl>
                                          <p:spTgt spid="14"/>
                                        </p:tgtEl>
                                        <p:attrNameLst>
                                          <p:attrName>ppt_h</p:attrName>
                                        </p:attrNameLst>
                                      </p:cBhvr>
                                      <p:tavLst>
                                        <p:tav tm="0">
                                          <p:val>
                                            <p:strVal val="#ppt_h"/>
                                          </p:val>
                                        </p:tav>
                                        <p:tav tm="100000">
                                          <p:val>
                                            <p:strVal val="#ppt_h"/>
                                          </p:val>
                                        </p:tav>
                                      </p:tavLst>
                                    </p:anim>
                                    <p:animEffect transition="in" filter="fade">
                                      <p:cBhvr>
                                        <p:cTn id="25" dur="1000"/>
                                        <p:tgtEl>
                                          <p:spTgt spid="14"/>
                                        </p:tgtEl>
                                      </p:cBhvr>
                                    </p:animEffect>
                                  </p:childTnLst>
                                </p:cTn>
                              </p:par>
                              <p:par>
                                <p:cTn id="26" presetID="55"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1000" fill="hold"/>
                                        <p:tgtEl>
                                          <p:spTgt spid="15"/>
                                        </p:tgtEl>
                                        <p:attrNameLst>
                                          <p:attrName>ppt_w</p:attrName>
                                        </p:attrNameLst>
                                      </p:cBhvr>
                                      <p:tavLst>
                                        <p:tav tm="0">
                                          <p:val>
                                            <p:strVal val="#ppt_w*0.70"/>
                                          </p:val>
                                        </p:tav>
                                        <p:tav tm="100000">
                                          <p:val>
                                            <p:strVal val="#ppt_w"/>
                                          </p:val>
                                        </p:tav>
                                      </p:tavLst>
                                    </p:anim>
                                    <p:anim calcmode="lin" valueType="num">
                                      <p:cBhvr>
                                        <p:cTn id="29" dur="1000" fill="hold"/>
                                        <p:tgtEl>
                                          <p:spTgt spid="15"/>
                                        </p:tgtEl>
                                        <p:attrNameLst>
                                          <p:attrName>ppt_h</p:attrName>
                                        </p:attrNameLst>
                                      </p:cBhvr>
                                      <p:tavLst>
                                        <p:tav tm="0">
                                          <p:val>
                                            <p:strVal val="#ppt_h"/>
                                          </p:val>
                                        </p:tav>
                                        <p:tav tm="100000">
                                          <p:val>
                                            <p:strVal val="#ppt_h"/>
                                          </p:val>
                                        </p:tav>
                                      </p:tavLst>
                                    </p:anim>
                                    <p:animEffect transition="in" filter="fade">
                                      <p:cBhvr>
                                        <p:cTn id="30" dur="1000"/>
                                        <p:tgtEl>
                                          <p:spTgt spid="15"/>
                                        </p:tgtEl>
                                      </p:cBhvr>
                                    </p:animEffect>
                                  </p:childTnLst>
                                </p:cTn>
                              </p:par>
                            </p:childTnLst>
                          </p:cTn>
                        </p:par>
                        <p:par>
                          <p:cTn id="31" fill="hold">
                            <p:stCondLst>
                              <p:cond delay="2000"/>
                            </p:stCondLst>
                            <p:childTnLst>
                              <p:par>
                                <p:cTn id="32" presetID="42" presetClass="entr" presetSubtype="0"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7248" y="0"/>
            <a:ext cx="7988407" cy="5124501"/>
          </a:xfrm>
          <a:prstGeom prst="rect">
            <a:avLst/>
          </a:prstGeom>
        </p:spPr>
      </p:pic>
      <p:sp>
        <p:nvSpPr>
          <p:cNvPr id="2" name="任意多边形: 形状 68"/>
          <p:cNvSpPr/>
          <p:nvPr/>
        </p:nvSpPr>
        <p:spPr>
          <a:xfrm>
            <a:off x="1121743" y="-10795"/>
            <a:ext cx="7258328" cy="5145088"/>
          </a:xfrm>
          <a:custGeom>
            <a:avLst/>
            <a:gdLst>
              <a:gd name="connsiteX0" fmla="*/ 911198 w 6716360"/>
              <a:gd name="connsiteY0" fmla="*/ 0 h 4706243"/>
              <a:gd name="connsiteX1" fmla="*/ 5805163 w 6716360"/>
              <a:gd name="connsiteY1" fmla="*/ 0 h 4706243"/>
              <a:gd name="connsiteX2" fmla="*/ 5949515 w 6716360"/>
              <a:gd name="connsiteY2" fmla="*/ 164918 h 4706243"/>
              <a:gd name="connsiteX3" fmla="*/ 6716360 w 6716360"/>
              <a:gd name="connsiteY3" fmla="*/ 2382937 h 4706243"/>
              <a:gd name="connsiteX4" fmla="*/ 5949515 w 6716360"/>
              <a:gd name="connsiteY4" fmla="*/ 4600957 h 4706243"/>
              <a:gd name="connsiteX5" fmla="*/ 5857358 w 6716360"/>
              <a:gd name="connsiteY5" fmla="*/ 4706243 h 4706243"/>
              <a:gd name="connsiteX6" fmla="*/ 859003 w 6716360"/>
              <a:gd name="connsiteY6" fmla="*/ 4706243 h 4706243"/>
              <a:gd name="connsiteX7" fmla="*/ 766845 w 6716360"/>
              <a:gd name="connsiteY7" fmla="*/ 4600957 h 4706243"/>
              <a:gd name="connsiteX8" fmla="*/ 0 w 6716360"/>
              <a:gd name="connsiteY8" fmla="*/ 2382937 h 4706243"/>
              <a:gd name="connsiteX9" fmla="*/ 766845 w 6716360"/>
              <a:gd name="connsiteY9" fmla="*/ 164918 h 470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16360" h="4706243">
                <a:moveTo>
                  <a:pt x="911198" y="0"/>
                </a:moveTo>
                <a:lnTo>
                  <a:pt x="5805163" y="0"/>
                </a:lnTo>
                <a:lnTo>
                  <a:pt x="5949515" y="164918"/>
                </a:lnTo>
                <a:cubicBezTo>
                  <a:pt x="6428579" y="767667"/>
                  <a:pt x="6716360" y="1540406"/>
                  <a:pt x="6716360" y="2382937"/>
                </a:cubicBezTo>
                <a:cubicBezTo>
                  <a:pt x="6716360" y="3225468"/>
                  <a:pt x="6428579" y="3998207"/>
                  <a:pt x="5949515" y="4600957"/>
                </a:cubicBezTo>
                <a:lnTo>
                  <a:pt x="5857358" y="4706243"/>
                </a:lnTo>
                <a:lnTo>
                  <a:pt x="859003" y="4706243"/>
                </a:lnTo>
                <a:lnTo>
                  <a:pt x="766845" y="4600957"/>
                </a:lnTo>
                <a:cubicBezTo>
                  <a:pt x="287781" y="3998207"/>
                  <a:pt x="0" y="3225468"/>
                  <a:pt x="0" y="2382937"/>
                </a:cubicBezTo>
                <a:cubicBezTo>
                  <a:pt x="0" y="1540406"/>
                  <a:pt x="287781" y="767667"/>
                  <a:pt x="766845" y="164918"/>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4" name="组合 13"/>
          <p:cNvGrpSpPr/>
          <p:nvPr/>
        </p:nvGrpSpPr>
        <p:grpSpPr>
          <a:xfrm rot="5400000">
            <a:off x="4004208" y="-357697"/>
            <a:ext cx="1297392" cy="2235954"/>
            <a:chOff x="2675346" y="827314"/>
            <a:chExt cx="1553028" cy="3697129"/>
          </a:xfrm>
        </p:grpSpPr>
        <p:cxnSp>
          <p:nvCxnSpPr>
            <p:cNvPr id="9" name="直接连接符 8"/>
            <p:cNvCxnSpPr/>
            <p:nvPr/>
          </p:nvCxnSpPr>
          <p:spPr>
            <a:xfrm>
              <a:off x="2675346" y="827314"/>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728686" y="827314"/>
              <a:ext cx="0" cy="3685155"/>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675346" y="4524443"/>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rot="5400000" flipH="1">
            <a:off x="4007560" y="3104627"/>
            <a:ext cx="1297392" cy="2243218"/>
            <a:chOff x="2675346" y="827314"/>
            <a:chExt cx="1553028" cy="3697129"/>
          </a:xfrm>
        </p:grpSpPr>
        <p:cxnSp>
          <p:nvCxnSpPr>
            <p:cNvPr id="16" name="直接连接符 15"/>
            <p:cNvCxnSpPr/>
            <p:nvPr/>
          </p:nvCxnSpPr>
          <p:spPr>
            <a:xfrm>
              <a:off x="2675346" y="827314"/>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728686" y="827314"/>
              <a:ext cx="0" cy="3685155"/>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2675346" y="4524443"/>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4259982" y="1063145"/>
            <a:ext cx="792480" cy="3538220"/>
          </a:xfrm>
          <a:prstGeom prst="rect">
            <a:avLst/>
          </a:prstGeom>
          <a:noFill/>
        </p:spPr>
        <p:txBody>
          <a:bodyPr wrap="square" rtlCol="0">
            <a:spAutoFit/>
          </a:bodyPr>
          <a:lstStyle/>
          <a:p>
            <a:pPr algn="dist"/>
            <a:r>
              <a:rPr lang="zh-CN" altLang="en-US" sz="3200" b="1">
                <a:solidFill>
                  <a:schemeClr val="tx1">
                    <a:lumMod val="75000"/>
                    <a:lumOff val="25000"/>
                  </a:schemeClr>
                </a:solidFill>
                <a:latin typeface="仿宋" panose="02010609060101010101" charset="-122"/>
                <a:ea typeface="仿宋" panose="02010609060101010101" charset="-122"/>
                <a:sym typeface="+mn-ea"/>
              </a:rPr>
              <a:t>研究背景与意义</a:t>
            </a:r>
            <a:endParaRPr lang="zh-CN" altLang="en-US" sz="3200" b="1" dirty="0">
              <a:solidFill>
                <a:schemeClr val="tx1">
                  <a:lumMod val="75000"/>
                  <a:lumOff val="25000"/>
                </a:schemeClr>
              </a:solidFill>
              <a:latin typeface="仿宋" panose="02010609060101010101" charset="-122"/>
              <a:ea typeface="仿宋" panose="02010609060101010101" charset="-122"/>
              <a:sym typeface="+mn-ea"/>
            </a:endParaRPr>
          </a:p>
        </p:txBody>
      </p:sp>
      <p:cxnSp>
        <p:nvCxnSpPr>
          <p:cNvPr id="8" name="直接连接符 7"/>
          <p:cNvCxnSpPr/>
          <p:nvPr/>
        </p:nvCxnSpPr>
        <p:spPr>
          <a:xfrm flipH="1">
            <a:off x="1415415" y="2329815"/>
            <a:ext cx="1960880" cy="187515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609725" y="3461385"/>
            <a:ext cx="928370" cy="90551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928360" y="579120"/>
            <a:ext cx="1960880" cy="187515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6791960" y="386715"/>
            <a:ext cx="928370" cy="90551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p:nvPicPr>
        <p:blipFill rotWithShape="1">
          <a:blip r:embed="rId3">
            <a:extLst>
              <a:ext uri="{28A0092B-C50C-407E-A947-70E740481C1C}">
                <a14:useLocalDpi xmlns:a14="http://schemas.microsoft.com/office/drawing/2010/main" val="0"/>
              </a:ext>
            </a:extLst>
          </a:blip>
          <a:srcRect l="67029" t="23611" r="17034" b="49722"/>
          <a:stretch>
            <a:fillRect/>
          </a:stretch>
        </p:blipFill>
        <p:spPr>
          <a:xfrm>
            <a:off x="5777865" y="3552825"/>
            <a:ext cx="3005455" cy="1571625"/>
          </a:xfrm>
          <a:prstGeom prst="rect">
            <a:avLst/>
          </a:prstGeom>
        </p:spPr>
      </p:pic>
      <p:sp>
        <p:nvSpPr>
          <p:cNvPr id="28" name="椭圆 27"/>
          <p:cNvSpPr/>
          <p:nvPr/>
        </p:nvSpPr>
        <p:spPr>
          <a:xfrm>
            <a:off x="4395544" y="344815"/>
            <a:ext cx="528990" cy="528989"/>
          </a:xfrm>
          <a:prstGeom prst="ellipse">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350" dirty="0">
              <a:solidFill>
                <a:prstClr val="white"/>
              </a:solidFill>
              <a:latin typeface="仿宋" panose="02010609060101010101" charset="-122"/>
              <a:ea typeface="仿宋" panose="02010609060101010101" charset="-122"/>
            </a:endParaRPr>
          </a:p>
        </p:txBody>
      </p:sp>
      <p:sp>
        <p:nvSpPr>
          <p:cNvPr id="35" name="文本框 34"/>
          <p:cNvSpPr txBox="1"/>
          <p:nvPr/>
        </p:nvSpPr>
        <p:spPr>
          <a:xfrm>
            <a:off x="4338458" y="359447"/>
            <a:ext cx="615425" cy="483466"/>
          </a:xfrm>
          <a:prstGeom prst="rect">
            <a:avLst/>
          </a:prstGeom>
          <a:noFill/>
        </p:spPr>
        <p:txBody>
          <a:bodyPr vert="eaVert" wrap="none" rtlCol="0">
            <a:spAutoFit/>
          </a:bodyPr>
          <a:lstStyle/>
          <a:p>
            <a:pPr defTabSz="685165">
              <a:defRPr/>
            </a:pPr>
            <a:r>
              <a:rPr lang="zh-CN" altLang="en-US" sz="2800" b="1" spc="300" dirty="0">
                <a:solidFill>
                  <a:prstClr val="black">
                    <a:lumMod val="75000"/>
                    <a:lumOff val="25000"/>
                  </a:prstClr>
                </a:solidFill>
                <a:latin typeface="仿宋" panose="02010609060101010101" charset="-122"/>
                <a:ea typeface="仿宋" panose="02010609060101010101" charset="-122"/>
              </a:rPr>
              <a:t>壹</a:t>
            </a:r>
            <a:endParaRPr lang="zh-CN" altLang="en-US" sz="2800" b="1" spc="300" dirty="0">
              <a:solidFill>
                <a:prstClr val="black">
                  <a:lumMod val="75000"/>
                  <a:lumOff val="25000"/>
                </a:prstClr>
              </a:solidFill>
              <a:latin typeface="仿宋" panose="02010609060101010101" charset="-122"/>
              <a:ea typeface="仿宋" panose="02010609060101010101" charset="-122"/>
            </a:endParaRPr>
          </a:p>
        </p:txBody>
      </p:sp>
      <p:sp>
        <p:nvSpPr>
          <p:cNvPr id="36" name="椭圆 35"/>
          <p:cNvSpPr/>
          <p:nvPr/>
        </p:nvSpPr>
        <p:spPr>
          <a:xfrm>
            <a:off x="4349692" y="300757"/>
            <a:ext cx="620692" cy="617105"/>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350" dirty="0">
              <a:solidFill>
                <a:prstClr val="white"/>
              </a:solidFill>
              <a:latin typeface="仿宋" panose="02010609060101010101" charset="-122"/>
              <a:ea typeface="仿宋" panose="02010609060101010101" charset="-122"/>
            </a:endParaRP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67029" t="23611" r="17034" b="49722"/>
          <a:stretch>
            <a:fillRect/>
          </a:stretch>
        </p:blipFill>
        <p:spPr>
          <a:xfrm>
            <a:off x="-302895" y="-246380"/>
            <a:ext cx="3005455" cy="1571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1000"/>
                                        <p:tgtEl>
                                          <p:spTgt spid="8"/>
                                        </p:tgtEl>
                                      </p:cBhvr>
                                    </p:animEffect>
                                  </p:childTnLst>
                                </p:cTn>
                              </p:par>
                              <p:par>
                                <p:cTn id="11" presetID="5"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1000"/>
                                        <p:tgtEl>
                                          <p:spTgt spid="11"/>
                                        </p:tgtEl>
                                      </p:cBhvr>
                                    </p:animEffect>
                                  </p:childTnLst>
                                </p:cTn>
                              </p:par>
                              <p:par>
                                <p:cTn id="14" presetID="5"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heckerboard(across)">
                                      <p:cBhvr>
                                        <p:cTn id="16" dur="1000"/>
                                        <p:tgtEl>
                                          <p:spTgt spid="12"/>
                                        </p:tgtEl>
                                      </p:cBhvr>
                                    </p:animEffect>
                                  </p:childTnLst>
                                </p:cTn>
                              </p:par>
                              <p:par>
                                <p:cTn id="17" presetID="5" presetClass="entr" presetSubtype="1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checkerboard(across)">
                                      <p:cBhvr>
                                        <p:cTn id="19" dur="1000"/>
                                        <p:tgtEl>
                                          <p:spTgt spid="26"/>
                                        </p:tgtEl>
                                      </p:cBhvr>
                                    </p:animEffect>
                                  </p:childTnLst>
                                </p:cTn>
                              </p:par>
                            </p:childTnLst>
                          </p:cTn>
                        </p:par>
                        <p:par>
                          <p:cTn id="20" fill="hold">
                            <p:stCondLst>
                              <p:cond delay="1000"/>
                            </p:stCondLst>
                            <p:childTnLst>
                              <p:par>
                                <p:cTn id="21" presetID="55"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000" fill="hold"/>
                                        <p:tgtEl>
                                          <p:spTgt spid="14"/>
                                        </p:tgtEl>
                                        <p:attrNameLst>
                                          <p:attrName>ppt_w</p:attrName>
                                        </p:attrNameLst>
                                      </p:cBhvr>
                                      <p:tavLst>
                                        <p:tav tm="0">
                                          <p:val>
                                            <p:strVal val="#ppt_w*0.70"/>
                                          </p:val>
                                        </p:tav>
                                        <p:tav tm="100000">
                                          <p:val>
                                            <p:strVal val="#ppt_w"/>
                                          </p:val>
                                        </p:tav>
                                      </p:tavLst>
                                    </p:anim>
                                    <p:anim calcmode="lin" valueType="num">
                                      <p:cBhvr>
                                        <p:cTn id="24" dur="1000" fill="hold"/>
                                        <p:tgtEl>
                                          <p:spTgt spid="14"/>
                                        </p:tgtEl>
                                        <p:attrNameLst>
                                          <p:attrName>ppt_h</p:attrName>
                                        </p:attrNameLst>
                                      </p:cBhvr>
                                      <p:tavLst>
                                        <p:tav tm="0">
                                          <p:val>
                                            <p:strVal val="#ppt_h"/>
                                          </p:val>
                                        </p:tav>
                                        <p:tav tm="100000">
                                          <p:val>
                                            <p:strVal val="#ppt_h"/>
                                          </p:val>
                                        </p:tav>
                                      </p:tavLst>
                                    </p:anim>
                                    <p:animEffect transition="in" filter="fade">
                                      <p:cBhvr>
                                        <p:cTn id="25" dur="1000"/>
                                        <p:tgtEl>
                                          <p:spTgt spid="14"/>
                                        </p:tgtEl>
                                      </p:cBhvr>
                                    </p:animEffect>
                                  </p:childTnLst>
                                </p:cTn>
                              </p:par>
                              <p:par>
                                <p:cTn id="26" presetID="55"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1000" fill="hold"/>
                                        <p:tgtEl>
                                          <p:spTgt spid="15"/>
                                        </p:tgtEl>
                                        <p:attrNameLst>
                                          <p:attrName>ppt_w</p:attrName>
                                        </p:attrNameLst>
                                      </p:cBhvr>
                                      <p:tavLst>
                                        <p:tav tm="0">
                                          <p:val>
                                            <p:strVal val="#ppt_w*0.70"/>
                                          </p:val>
                                        </p:tav>
                                        <p:tav tm="100000">
                                          <p:val>
                                            <p:strVal val="#ppt_w"/>
                                          </p:val>
                                        </p:tav>
                                      </p:tavLst>
                                    </p:anim>
                                    <p:anim calcmode="lin" valueType="num">
                                      <p:cBhvr>
                                        <p:cTn id="29" dur="1000" fill="hold"/>
                                        <p:tgtEl>
                                          <p:spTgt spid="15"/>
                                        </p:tgtEl>
                                        <p:attrNameLst>
                                          <p:attrName>ppt_h</p:attrName>
                                        </p:attrNameLst>
                                      </p:cBhvr>
                                      <p:tavLst>
                                        <p:tav tm="0">
                                          <p:val>
                                            <p:strVal val="#ppt_h"/>
                                          </p:val>
                                        </p:tav>
                                        <p:tav tm="100000">
                                          <p:val>
                                            <p:strVal val="#ppt_h"/>
                                          </p:val>
                                        </p:tav>
                                      </p:tavLst>
                                    </p:anim>
                                    <p:animEffect transition="in" filter="fade">
                                      <p:cBhvr>
                                        <p:cTn id="30" dur="1000"/>
                                        <p:tgtEl>
                                          <p:spTgt spid="15"/>
                                        </p:tgtEl>
                                      </p:cBhvr>
                                    </p:animEffect>
                                  </p:childTnLst>
                                </p:cTn>
                              </p:par>
                            </p:childTnLst>
                          </p:cTn>
                        </p:par>
                        <p:par>
                          <p:cTn id="31" fill="hold">
                            <p:stCondLst>
                              <p:cond delay="2000"/>
                            </p:stCondLst>
                            <p:childTnLst>
                              <p:par>
                                <p:cTn id="32" presetID="42" presetClass="entr" presetSubtype="0"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55"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p:cTn id="40" dur="1000" fill="hold"/>
                                        <p:tgtEl>
                                          <p:spTgt spid="28"/>
                                        </p:tgtEl>
                                        <p:attrNameLst>
                                          <p:attrName>ppt_w</p:attrName>
                                        </p:attrNameLst>
                                      </p:cBhvr>
                                      <p:tavLst>
                                        <p:tav tm="0">
                                          <p:val>
                                            <p:strVal val="#ppt_w*0.70"/>
                                          </p:val>
                                        </p:tav>
                                        <p:tav tm="100000">
                                          <p:val>
                                            <p:strVal val="#ppt_w"/>
                                          </p:val>
                                        </p:tav>
                                      </p:tavLst>
                                    </p:anim>
                                    <p:anim calcmode="lin" valueType="num">
                                      <p:cBhvr>
                                        <p:cTn id="41" dur="1000" fill="hold"/>
                                        <p:tgtEl>
                                          <p:spTgt spid="28"/>
                                        </p:tgtEl>
                                        <p:attrNameLst>
                                          <p:attrName>ppt_h</p:attrName>
                                        </p:attrNameLst>
                                      </p:cBhvr>
                                      <p:tavLst>
                                        <p:tav tm="0">
                                          <p:val>
                                            <p:strVal val="#ppt_h"/>
                                          </p:val>
                                        </p:tav>
                                        <p:tav tm="100000">
                                          <p:val>
                                            <p:strVal val="#ppt_h"/>
                                          </p:val>
                                        </p:tav>
                                      </p:tavLst>
                                    </p:anim>
                                    <p:animEffect transition="in" filter="fade">
                                      <p:cBhvr>
                                        <p:cTn id="42" dur="1000"/>
                                        <p:tgtEl>
                                          <p:spTgt spid="28"/>
                                        </p:tgtEl>
                                      </p:cBhvr>
                                    </p:animEffect>
                                  </p:childTnLst>
                                </p:cTn>
                              </p:par>
                              <p:par>
                                <p:cTn id="43" presetID="55"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p:cTn id="45" dur="1000" fill="hold"/>
                                        <p:tgtEl>
                                          <p:spTgt spid="35"/>
                                        </p:tgtEl>
                                        <p:attrNameLst>
                                          <p:attrName>ppt_w</p:attrName>
                                        </p:attrNameLst>
                                      </p:cBhvr>
                                      <p:tavLst>
                                        <p:tav tm="0">
                                          <p:val>
                                            <p:strVal val="#ppt_w*0.70"/>
                                          </p:val>
                                        </p:tav>
                                        <p:tav tm="100000">
                                          <p:val>
                                            <p:strVal val="#ppt_w"/>
                                          </p:val>
                                        </p:tav>
                                      </p:tavLst>
                                    </p:anim>
                                    <p:anim calcmode="lin" valueType="num">
                                      <p:cBhvr>
                                        <p:cTn id="46" dur="1000" fill="hold"/>
                                        <p:tgtEl>
                                          <p:spTgt spid="35"/>
                                        </p:tgtEl>
                                        <p:attrNameLst>
                                          <p:attrName>ppt_h</p:attrName>
                                        </p:attrNameLst>
                                      </p:cBhvr>
                                      <p:tavLst>
                                        <p:tav tm="0">
                                          <p:val>
                                            <p:strVal val="#ppt_h"/>
                                          </p:val>
                                        </p:tav>
                                        <p:tav tm="100000">
                                          <p:val>
                                            <p:strVal val="#ppt_h"/>
                                          </p:val>
                                        </p:tav>
                                      </p:tavLst>
                                    </p:anim>
                                    <p:animEffect transition="in" filter="fade">
                                      <p:cBhvr>
                                        <p:cTn id="47" dur="1000"/>
                                        <p:tgtEl>
                                          <p:spTgt spid="35"/>
                                        </p:tgtEl>
                                      </p:cBhvr>
                                    </p:animEffect>
                                  </p:childTnLst>
                                </p:cTn>
                              </p:par>
                              <p:par>
                                <p:cTn id="48" presetID="55"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p:cTn id="50" dur="1000" fill="hold"/>
                                        <p:tgtEl>
                                          <p:spTgt spid="36"/>
                                        </p:tgtEl>
                                        <p:attrNameLst>
                                          <p:attrName>ppt_w</p:attrName>
                                        </p:attrNameLst>
                                      </p:cBhvr>
                                      <p:tavLst>
                                        <p:tav tm="0">
                                          <p:val>
                                            <p:strVal val="#ppt_w*0.70"/>
                                          </p:val>
                                        </p:tav>
                                        <p:tav tm="100000">
                                          <p:val>
                                            <p:strVal val="#ppt_w"/>
                                          </p:val>
                                        </p:tav>
                                      </p:tavLst>
                                    </p:anim>
                                    <p:anim calcmode="lin" valueType="num">
                                      <p:cBhvr>
                                        <p:cTn id="51" dur="1000" fill="hold"/>
                                        <p:tgtEl>
                                          <p:spTgt spid="36"/>
                                        </p:tgtEl>
                                        <p:attrNameLst>
                                          <p:attrName>ppt_h</p:attrName>
                                        </p:attrNameLst>
                                      </p:cBhvr>
                                      <p:tavLst>
                                        <p:tav tm="0">
                                          <p:val>
                                            <p:strVal val="#ppt_h"/>
                                          </p:val>
                                        </p:tav>
                                        <p:tav tm="100000">
                                          <p:val>
                                            <p:strVal val="#ppt_h"/>
                                          </p:val>
                                        </p:tav>
                                      </p:tavLst>
                                    </p:anim>
                                    <p:animEffect transition="in" filter="fade">
                                      <p:cBhvr>
                                        <p:cTn id="52"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p:bldP spid="28" grpId="0" bldLvl="0" animBg="1"/>
      <p:bldP spid="35" grpId="0"/>
      <p:bldP spid="3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107315" y="-54610"/>
            <a:ext cx="2412365" cy="805413"/>
          </a:xfrm>
          <a:prstGeom prst="rect">
            <a:avLst/>
          </a:prstGeom>
        </p:spPr>
      </p:pic>
      <p:sp>
        <p:nvSpPr>
          <p:cNvPr id="4" name="文本框 3"/>
          <p:cNvSpPr txBox="1"/>
          <p:nvPr/>
        </p:nvSpPr>
        <p:spPr>
          <a:xfrm>
            <a:off x="3104515" y="448945"/>
            <a:ext cx="2935605" cy="368300"/>
          </a:xfrm>
          <a:prstGeom prst="rect">
            <a:avLst/>
          </a:prstGeom>
          <a:noFill/>
        </p:spPr>
        <p:txBody>
          <a:bodyPr wrap="square" rtlCol="0">
            <a:spAutoFit/>
          </a:bodyPr>
          <a:lstStyle/>
          <a:p>
            <a:pPr algn="dist"/>
            <a:r>
              <a:rPr lang="zh-CN" altLang="en-US" b="1">
                <a:solidFill>
                  <a:schemeClr val="tx1">
                    <a:lumMod val="75000"/>
                    <a:lumOff val="25000"/>
                  </a:schemeClr>
                </a:solidFill>
                <a:latin typeface="仿宋" panose="02010609060101010101" charset="-122"/>
                <a:ea typeface="仿宋" panose="02010609060101010101" charset="-122"/>
                <a:sym typeface="+mn-ea"/>
              </a:rPr>
              <a:t>研究背景与意义</a:t>
            </a:r>
            <a:endParaRPr lang="zh-CN" altLang="en-US" b="1" dirty="0">
              <a:solidFill>
                <a:schemeClr val="tx1">
                  <a:lumMod val="75000"/>
                  <a:lumOff val="25000"/>
                </a:schemeClr>
              </a:solidFill>
              <a:latin typeface="仿宋" panose="02010609060101010101" charset="-122"/>
              <a:ea typeface="仿宋" panose="02010609060101010101" charset="-122"/>
              <a:sym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6499860" y="3994150"/>
            <a:ext cx="2412365" cy="805413"/>
          </a:xfrm>
          <a:prstGeom prst="rect">
            <a:avLst/>
          </a:prstGeom>
        </p:spPr>
      </p:pic>
      <p:grpSp>
        <p:nvGrpSpPr>
          <p:cNvPr id="14" name="组合 13"/>
          <p:cNvGrpSpPr/>
          <p:nvPr/>
        </p:nvGrpSpPr>
        <p:grpSpPr>
          <a:xfrm>
            <a:off x="3400425" y="1347470"/>
            <a:ext cx="2395220" cy="3205480"/>
            <a:chOff x="5355" y="2122"/>
            <a:chExt cx="3772" cy="5048"/>
          </a:xfrm>
        </p:grpSpPr>
        <p:pic>
          <p:nvPicPr>
            <p:cNvPr id="33" name="图片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5" y="2402"/>
              <a:ext cx="3773" cy="4769"/>
            </a:xfrm>
            <a:prstGeom prst="rect">
              <a:avLst/>
            </a:prstGeom>
          </p:spPr>
        </p:pic>
        <p:sp>
          <p:nvSpPr>
            <p:cNvPr id="27" name="文本框 26"/>
            <p:cNvSpPr txBox="1"/>
            <p:nvPr/>
          </p:nvSpPr>
          <p:spPr>
            <a:xfrm>
              <a:off x="5839" y="2122"/>
              <a:ext cx="812" cy="822"/>
            </a:xfrm>
            <a:prstGeom prst="rect">
              <a:avLst/>
            </a:prstGeom>
            <a:noFill/>
          </p:spPr>
          <p:txBody>
            <a:bodyPr wrap="square" rtlCol="0">
              <a:spAutoFit/>
            </a:bodyPr>
            <a:lstStyle/>
            <a:p>
              <a:pPr algn="just" defTabSz="685165"/>
              <a:r>
                <a:rPr lang="zh-CN" altLang="en-US" sz="2800" b="1" dirty="0">
                  <a:solidFill>
                    <a:schemeClr val="tx1">
                      <a:lumMod val="95000"/>
                      <a:lumOff val="5000"/>
                    </a:schemeClr>
                  </a:solidFill>
                  <a:latin typeface="仿宋" panose="02010609060101010101" charset="-122"/>
                  <a:ea typeface="仿宋" panose="02010609060101010101" charset="-122"/>
                  <a:cs typeface="Arial" panose="020B0604020202020204"/>
                </a:rPr>
                <a:t>研</a:t>
              </a:r>
              <a:endParaRPr lang="zh-CN" altLang="en-US" sz="2800" b="1" dirty="0">
                <a:solidFill>
                  <a:schemeClr val="tx1">
                    <a:lumMod val="95000"/>
                    <a:lumOff val="5000"/>
                  </a:schemeClr>
                </a:solidFill>
                <a:latin typeface="仿宋" panose="02010609060101010101" charset="-122"/>
                <a:ea typeface="仿宋" panose="02010609060101010101" charset="-122"/>
                <a:cs typeface="Arial" panose="020B0604020202020204"/>
              </a:endParaRPr>
            </a:p>
          </p:txBody>
        </p:sp>
        <p:sp>
          <p:nvSpPr>
            <p:cNvPr id="28" name="文本框 27"/>
            <p:cNvSpPr txBox="1"/>
            <p:nvPr/>
          </p:nvSpPr>
          <p:spPr>
            <a:xfrm>
              <a:off x="6501" y="2398"/>
              <a:ext cx="812" cy="1113"/>
            </a:xfrm>
            <a:prstGeom prst="rect">
              <a:avLst/>
            </a:prstGeom>
            <a:noFill/>
          </p:spPr>
          <p:txBody>
            <a:bodyPr wrap="square" rtlCol="0">
              <a:spAutoFit/>
            </a:bodyPr>
            <a:lstStyle/>
            <a:p>
              <a:pPr algn="just" defTabSz="685165"/>
              <a:r>
                <a:rPr lang="zh-CN" altLang="en-US" sz="4000">
                  <a:solidFill>
                    <a:schemeClr val="tx1">
                      <a:lumMod val="95000"/>
                      <a:lumOff val="5000"/>
                    </a:schemeClr>
                  </a:solidFill>
                  <a:latin typeface="仿宋" panose="02010609060101010101" charset="-122"/>
                  <a:ea typeface="仿宋" panose="02010609060101010101" charset="-122"/>
                  <a:cs typeface="Arial" panose="020B0604020202020204"/>
                </a:rPr>
                <a:t>究</a:t>
              </a:r>
              <a:endParaRPr lang="zh-CN" altLang="en-US" sz="4000" dirty="0">
                <a:solidFill>
                  <a:schemeClr val="tx1">
                    <a:lumMod val="95000"/>
                    <a:lumOff val="5000"/>
                  </a:schemeClr>
                </a:solidFill>
                <a:latin typeface="仿宋" panose="02010609060101010101" charset="-122"/>
                <a:ea typeface="仿宋" panose="02010609060101010101" charset="-122"/>
                <a:cs typeface="Arial" panose="020B0604020202020204"/>
              </a:endParaRPr>
            </a:p>
          </p:txBody>
        </p:sp>
        <p:sp>
          <p:nvSpPr>
            <p:cNvPr id="29" name="文本框 28"/>
            <p:cNvSpPr txBox="1"/>
            <p:nvPr/>
          </p:nvSpPr>
          <p:spPr>
            <a:xfrm>
              <a:off x="7313" y="2122"/>
              <a:ext cx="812" cy="822"/>
            </a:xfrm>
            <a:prstGeom prst="rect">
              <a:avLst/>
            </a:prstGeom>
            <a:noFill/>
          </p:spPr>
          <p:txBody>
            <a:bodyPr wrap="square" rtlCol="0">
              <a:spAutoFit/>
            </a:bodyPr>
            <a:lstStyle/>
            <a:p>
              <a:pPr algn="just" defTabSz="685165"/>
              <a:r>
                <a:rPr lang="zh-CN" altLang="en-US" sz="2800" b="1">
                  <a:solidFill>
                    <a:schemeClr val="tx1">
                      <a:lumMod val="95000"/>
                      <a:lumOff val="5000"/>
                    </a:schemeClr>
                  </a:solidFill>
                  <a:latin typeface="仿宋" panose="02010609060101010101" charset="-122"/>
                  <a:ea typeface="仿宋" panose="02010609060101010101" charset="-122"/>
                  <a:cs typeface="Arial" panose="020B0604020202020204"/>
                </a:rPr>
                <a:t>背</a:t>
              </a:r>
              <a:endParaRPr lang="zh-CN" altLang="en-US" sz="2800" b="1" dirty="0">
                <a:solidFill>
                  <a:schemeClr val="tx1">
                    <a:lumMod val="95000"/>
                    <a:lumOff val="5000"/>
                  </a:schemeClr>
                </a:solidFill>
                <a:latin typeface="仿宋" panose="02010609060101010101" charset="-122"/>
                <a:ea typeface="仿宋" panose="02010609060101010101" charset="-122"/>
                <a:cs typeface="Arial" panose="020B0604020202020204"/>
              </a:endParaRPr>
            </a:p>
          </p:txBody>
        </p:sp>
        <p:sp>
          <p:nvSpPr>
            <p:cNvPr id="30" name="文本框 29"/>
            <p:cNvSpPr txBox="1"/>
            <p:nvPr/>
          </p:nvSpPr>
          <p:spPr>
            <a:xfrm>
              <a:off x="7862" y="2479"/>
              <a:ext cx="812" cy="919"/>
            </a:xfrm>
            <a:prstGeom prst="rect">
              <a:avLst/>
            </a:prstGeom>
            <a:noFill/>
          </p:spPr>
          <p:txBody>
            <a:bodyPr wrap="square" rtlCol="0">
              <a:spAutoFit/>
            </a:bodyPr>
            <a:lstStyle/>
            <a:p>
              <a:pPr algn="just" defTabSz="685165"/>
              <a:r>
                <a:rPr lang="zh-CN" altLang="en-US" sz="3200" b="1">
                  <a:solidFill>
                    <a:schemeClr val="tx1">
                      <a:lumMod val="95000"/>
                      <a:lumOff val="5000"/>
                    </a:schemeClr>
                  </a:solidFill>
                  <a:latin typeface="仿宋" panose="02010609060101010101" charset="-122"/>
                  <a:ea typeface="仿宋" panose="02010609060101010101" charset="-122"/>
                  <a:cs typeface="Arial" panose="020B0604020202020204"/>
                </a:rPr>
                <a:t>景</a:t>
              </a:r>
              <a:endParaRPr lang="zh-CN" altLang="en-US" sz="3200" b="1" dirty="0">
                <a:solidFill>
                  <a:schemeClr val="tx1">
                    <a:lumMod val="95000"/>
                    <a:lumOff val="5000"/>
                  </a:schemeClr>
                </a:solidFill>
                <a:latin typeface="仿宋" panose="02010609060101010101" charset="-122"/>
                <a:ea typeface="仿宋" panose="02010609060101010101" charset="-122"/>
                <a:cs typeface="Arial" panose="020B0604020202020204"/>
              </a:endParaRPr>
            </a:p>
          </p:txBody>
        </p:sp>
      </p:grpSp>
      <p:grpSp>
        <p:nvGrpSpPr>
          <p:cNvPr id="6" name="组合 5"/>
          <p:cNvGrpSpPr/>
          <p:nvPr/>
        </p:nvGrpSpPr>
        <p:grpSpPr>
          <a:xfrm>
            <a:off x="760095" y="2041525"/>
            <a:ext cx="1981200" cy="711835"/>
            <a:chOff x="2408" y="3190"/>
            <a:chExt cx="3120" cy="1121"/>
          </a:xfrm>
        </p:grpSpPr>
        <p:sp>
          <p:nvSpPr>
            <p:cNvPr id="7"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rPr>
                <a:t>标题文本预设</a:t>
              </a:r>
              <a:endPar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endParaRPr>
            </a:p>
          </p:txBody>
        </p:sp>
        <p:sp>
          <p:nvSpPr>
            <p:cNvPr id="8"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此部分内容作为文字排版占位显示</a:t>
              </a:r>
              <a:b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b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（建议使用主题字体）</a:t>
              </a:r>
              <a:endPar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endParaRPr>
            </a:p>
          </p:txBody>
        </p:sp>
      </p:grpSp>
      <p:grpSp>
        <p:nvGrpSpPr>
          <p:cNvPr id="11" name="组合 10"/>
          <p:cNvGrpSpPr/>
          <p:nvPr/>
        </p:nvGrpSpPr>
        <p:grpSpPr>
          <a:xfrm>
            <a:off x="6393180" y="2042160"/>
            <a:ext cx="1981200" cy="711835"/>
            <a:chOff x="2408" y="3190"/>
            <a:chExt cx="3120" cy="1121"/>
          </a:xfrm>
        </p:grpSpPr>
        <p:sp>
          <p:nvSpPr>
            <p:cNvPr id="12"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rPr>
                <a:t>标题文本预设</a:t>
              </a:r>
              <a:endPar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endParaRPr>
            </a:p>
          </p:txBody>
        </p:sp>
        <p:sp>
          <p:nvSpPr>
            <p:cNvPr id="13"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此部分内容作为文字排版占位显示</a:t>
              </a:r>
              <a:b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b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（建议使用主题字体）</a:t>
              </a:r>
              <a:endPar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 presetClass="entr" presetSubtype="1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heckerboard(across)">
                                      <p:cBhvr>
                                        <p:cTn id="13" dur="500"/>
                                        <p:tgtEl>
                                          <p:spTgt spid="6"/>
                                        </p:tgtEl>
                                      </p:cBhvr>
                                    </p:animEffect>
                                  </p:childTnLst>
                                </p:cTn>
                              </p:par>
                            </p:childTnLst>
                          </p:cTn>
                        </p:par>
                        <p:par>
                          <p:cTn id="14" fill="hold">
                            <p:stCondLst>
                              <p:cond delay="1500"/>
                            </p:stCondLst>
                            <p:childTnLst>
                              <p:par>
                                <p:cTn id="15" presetID="5" presetClass="entr" presetSubtype="1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107315" y="-54610"/>
            <a:ext cx="2412365" cy="805413"/>
          </a:xfrm>
          <a:prstGeom prst="rect">
            <a:avLst/>
          </a:prstGeom>
        </p:spPr>
      </p:pic>
      <p:sp>
        <p:nvSpPr>
          <p:cNvPr id="4" name="文本框 3"/>
          <p:cNvSpPr txBox="1"/>
          <p:nvPr/>
        </p:nvSpPr>
        <p:spPr>
          <a:xfrm>
            <a:off x="3104515" y="448945"/>
            <a:ext cx="2935605" cy="368300"/>
          </a:xfrm>
          <a:prstGeom prst="rect">
            <a:avLst/>
          </a:prstGeom>
          <a:noFill/>
        </p:spPr>
        <p:txBody>
          <a:bodyPr wrap="square" rtlCol="0">
            <a:spAutoFit/>
          </a:bodyPr>
          <a:lstStyle/>
          <a:p>
            <a:pPr algn="dist"/>
            <a:r>
              <a:rPr lang="zh-CN" altLang="en-US" b="1">
                <a:solidFill>
                  <a:schemeClr val="tx1">
                    <a:lumMod val="75000"/>
                    <a:lumOff val="25000"/>
                  </a:schemeClr>
                </a:solidFill>
                <a:latin typeface="仿宋" panose="02010609060101010101" charset="-122"/>
                <a:ea typeface="仿宋" panose="02010609060101010101" charset="-122"/>
                <a:sym typeface="+mn-ea"/>
              </a:rPr>
              <a:t>研究背景与意义</a:t>
            </a:r>
            <a:endParaRPr lang="zh-CN" altLang="en-US" b="1" dirty="0">
              <a:solidFill>
                <a:schemeClr val="tx1">
                  <a:lumMod val="75000"/>
                  <a:lumOff val="25000"/>
                </a:schemeClr>
              </a:solidFill>
              <a:latin typeface="仿宋" panose="02010609060101010101" charset="-122"/>
              <a:ea typeface="仿宋" panose="02010609060101010101" charset="-122"/>
              <a:sym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6499860" y="3994150"/>
            <a:ext cx="2412365" cy="805413"/>
          </a:xfrm>
          <a:prstGeom prst="rect">
            <a:avLst/>
          </a:prstGeom>
        </p:spPr>
      </p:pic>
      <p:grpSp>
        <p:nvGrpSpPr>
          <p:cNvPr id="13" name="组合 12"/>
          <p:cNvGrpSpPr/>
          <p:nvPr/>
        </p:nvGrpSpPr>
        <p:grpSpPr>
          <a:xfrm>
            <a:off x="3104515" y="1221105"/>
            <a:ext cx="2847975" cy="2847975"/>
            <a:chOff x="4927" y="2103"/>
            <a:chExt cx="4485" cy="4485"/>
          </a:xfrm>
        </p:grpSpPr>
        <p:sp>
          <p:nvSpPr>
            <p:cNvPr id="29" name="îṩľide"/>
            <p:cNvSpPr/>
            <p:nvPr/>
          </p:nvSpPr>
          <p:spPr>
            <a:xfrm>
              <a:off x="4927" y="2103"/>
              <a:ext cx="2907" cy="2241"/>
            </a:xfrm>
            <a:custGeom>
              <a:avLst/>
              <a:gdLst/>
              <a:ahLst/>
              <a:cxnLst>
                <a:cxn ang="0">
                  <a:pos x="wd2" y="hd2"/>
                </a:cxn>
                <a:cxn ang="5400000">
                  <a:pos x="wd2" y="hd2"/>
                </a:cxn>
                <a:cxn ang="10800000">
                  <a:pos x="wd2" y="hd2"/>
                </a:cxn>
                <a:cxn ang="16200000">
                  <a:pos x="wd2" y="hd2"/>
                </a:cxn>
              </a:cxnLst>
              <a:rect l="0" t="0" r="r" b="b"/>
              <a:pathLst>
                <a:path w="21536" h="20927" extrusionOk="0">
                  <a:moveTo>
                    <a:pt x="3175" y="20927"/>
                  </a:moveTo>
                  <a:cubicBezTo>
                    <a:pt x="1213" y="18404"/>
                    <a:pt x="80" y="15038"/>
                    <a:pt x="4" y="11505"/>
                  </a:cubicBezTo>
                  <a:cubicBezTo>
                    <a:pt x="-64" y="8351"/>
                    <a:pt x="719" y="5260"/>
                    <a:pt x="2225" y="2740"/>
                  </a:cubicBezTo>
                  <a:cubicBezTo>
                    <a:pt x="4976" y="130"/>
                    <a:pt x="8549" y="-673"/>
                    <a:pt x="11844" y="579"/>
                  </a:cubicBezTo>
                  <a:cubicBezTo>
                    <a:pt x="14275" y="1503"/>
                    <a:pt x="16303" y="3401"/>
                    <a:pt x="17896" y="5704"/>
                  </a:cubicBezTo>
                  <a:cubicBezTo>
                    <a:pt x="19653" y="8242"/>
                    <a:pt x="20927" y="11334"/>
                    <a:pt x="21536" y="14769"/>
                  </a:cubicBezTo>
                  <a:cubicBezTo>
                    <a:pt x="18049" y="13574"/>
                    <a:pt x="14364" y="13660"/>
                    <a:pt x="10915" y="15017"/>
                  </a:cubicBezTo>
                  <a:cubicBezTo>
                    <a:pt x="7993" y="16167"/>
                    <a:pt x="5337" y="18195"/>
                    <a:pt x="3175" y="20927"/>
                  </a:cubicBezTo>
                  <a:close/>
                </a:path>
              </a:pathLst>
            </a:custGeom>
            <a:solidFill>
              <a:schemeClr val="accent4">
                <a:lumMod val="60000"/>
                <a:lumOff val="40000"/>
              </a:schemeClr>
            </a:solidFill>
            <a:ln w="28575" cap="flat">
              <a:solidFill>
                <a:srgbClr val="E9E4E4"/>
              </a:solidFill>
              <a:miter lim="400000"/>
            </a:ln>
            <a:effectLst/>
          </p:spPr>
          <p:txBody>
            <a:bodyPr anchor="ctr"/>
            <a:lstStyle/>
            <a:p>
              <a:pPr algn="ctr"/>
            </a:p>
          </p:txBody>
        </p:sp>
        <p:sp>
          <p:nvSpPr>
            <p:cNvPr id="30" name="îŝḷïḋê"/>
            <p:cNvSpPr/>
            <p:nvPr/>
          </p:nvSpPr>
          <p:spPr>
            <a:xfrm rot="5400000">
              <a:off x="6841" y="2442"/>
              <a:ext cx="2902" cy="2240"/>
            </a:xfrm>
            <a:custGeom>
              <a:avLst/>
              <a:gdLst/>
              <a:ahLst/>
              <a:cxnLst>
                <a:cxn ang="0">
                  <a:pos x="wd2" y="hd2"/>
                </a:cxn>
                <a:cxn ang="5400000">
                  <a:pos x="wd2" y="hd2"/>
                </a:cxn>
                <a:cxn ang="10800000">
                  <a:pos x="wd2" y="hd2"/>
                </a:cxn>
                <a:cxn ang="16200000">
                  <a:pos x="wd2" y="hd2"/>
                </a:cxn>
              </a:cxnLst>
              <a:rect l="0" t="0" r="r" b="b"/>
              <a:pathLst>
                <a:path w="21536" h="20928" extrusionOk="0">
                  <a:moveTo>
                    <a:pt x="3181" y="20928"/>
                  </a:moveTo>
                  <a:cubicBezTo>
                    <a:pt x="1215" y="18404"/>
                    <a:pt x="80" y="15038"/>
                    <a:pt x="4" y="11505"/>
                  </a:cubicBezTo>
                  <a:cubicBezTo>
                    <a:pt x="-64" y="8350"/>
                    <a:pt x="721" y="5259"/>
                    <a:pt x="2230" y="2738"/>
                  </a:cubicBezTo>
                  <a:cubicBezTo>
                    <a:pt x="4986" y="131"/>
                    <a:pt x="8565" y="-672"/>
                    <a:pt x="11866" y="578"/>
                  </a:cubicBezTo>
                  <a:cubicBezTo>
                    <a:pt x="14303" y="1500"/>
                    <a:pt x="16336" y="3396"/>
                    <a:pt x="17929" y="5703"/>
                  </a:cubicBezTo>
                  <a:cubicBezTo>
                    <a:pt x="19682" y="8240"/>
                    <a:pt x="20946" y="11335"/>
                    <a:pt x="21536" y="14770"/>
                  </a:cubicBezTo>
                  <a:cubicBezTo>
                    <a:pt x="18028" y="13581"/>
                    <a:pt x="14322" y="13682"/>
                    <a:pt x="10858" y="15061"/>
                  </a:cubicBezTo>
                  <a:cubicBezTo>
                    <a:pt x="7962" y="16214"/>
                    <a:pt x="5329" y="18226"/>
                    <a:pt x="3181" y="20928"/>
                  </a:cubicBezTo>
                  <a:close/>
                </a:path>
              </a:pathLst>
            </a:custGeom>
            <a:solidFill>
              <a:schemeClr val="accent4">
                <a:lumMod val="75000"/>
                <a:alpha val="41000"/>
              </a:schemeClr>
            </a:solidFill>
            <a:ln w="28575" cap="flat">
              <a:noFill/>
              <a:miter lim="400000"/>
            </a:ln>
            <a:effectLst/>
          </p:spPr>
          <p:txBody>
            <a:bodyPr anchor="ctr"/>
            <a:lstStyle/>
            <a:p>
              <a:pPr algn="ctr"/>
            </a:p>
          </p:txBody>
        </p:sp>
        <p:sp>
          <p:nvSpPr>
            <p:cNvPr id="31" name="iSliḓè"/>
            <p:cNvSpPr/>
            <p:nvPr/>
          </p:nvSpPr>
          <p:spPr>
            <a:xfrm rot="10800000">
              <a:off x="6502" y="4348"/>
              <a:ext cx="2902" cy="2240"/>
            </a:xfrm>
            <a:custGeom>
              <a:avLst/>
              <a:gdLst/>
              <a:ahLst/>
              <a:cxnLst>
                <a:cxn ang="0">
                  <a:pos x="wd2" y="hd2"/>
                </a:cxn>
                <a:cxn ang="5400000">
                  <a:pos x="wd2" y="hd2"/>
                </a:cxn>
                <a:cxn ang="10800000">
                  <a:pos x="wd2" y="hd2"/>
                </a:cxn>
                <a:cxn ang="16200000">
                  <a:pos x="wd2" y="hd2"/>
                </a:cxn>
              </a:cxnLst>
              <a:rect l="0" t="0" r="r" b="b"/>
              <a:pathLst>
                <a:path w="21536" h="20928" extrusionOk="0">
                  <a:moveTo>
                    <a:pt x="3181" y="20928"/>
                  </a:moveTo>
                  <a:cubicBezTo>
                    <a:pt x="1215" y="18404"/>
                    <a:pt x="80" y="15038"/>
                    <a:pt x="4" y="11505"/>
                  </a:cubicBezTo>
                  <a:cubicBezTo>
                    <a:pt x="-64" y="8350"/>
                    <a:pt x="721" y="5259"/>
                    <a:pt x="2230" y="2738"/>
                  </a:cubicBezTo>
                  <a:cubicBezTo>
                    <a:pt x="4986" y="131"/>
                    <a:pt x="8565" y="-672"/>
                    <a:pt x="11866" y="578"/>
                  </a:cubicBezTo>
                  <a:cubicBezTo>
                    <a:pt x="14303" y="1500"/>
                    <a:pt x="16336" y="3396"/>
                    <a:pt x="17929" y="5703"/>
                  </a:cubicBezTo>
                  <a:cubicBezTo>
                    <a:pt x="19682" y="8240"/>
                    <a:pt x="20946" y="11335"/>
                    <a:pt x="21536" y="14770"/>
                  </a:cubicBezTo>
                  <a:cubicBezTo>
                    <a:pt x="18028" y="13581"/>
                    <a:pt x="14322" y="13682"/>
                    <a:pt x="10858" y="15061"/>
                  </a:cubicBezTo>
                  <a:cubicBezTo>
                    <a:pt x="7962" y="16214"/>
                    <a:pt x="5329" y="18226"/>
                    <a:pt x="3181" y="20928"/>
                  </a:cubicBezTo>
                  <a:close/>
                </a:path>
              </a:pathLst>
            </a:custGeom>
            <a:solidFill>
              <a:schemeClr val="accent4">
                <a:lumMod val="60000"/>
                <a:lumOff val="40000"/>
              </a:schemeClr>
            </a:solidFill>
            <a:ln w="28575" cap="flat">
              <a:solidFill>
                <a:srgbClr val="E9E4E4"/>
              </a:solidFill>
              <a:miter lim="400000"/>
            </a:ln>
            <a:effectLst/>
          </p:spPr>
          <p:txBody>
            <a:bodyPr anchor="ctr"/>
            <a:lstStyle/>
            <a:p>
              <a:pPr algn="ctr"/>
            </a:p>
          </p:txBody>
        </p:sp>
        <p:sp>
          <p:nvSpPr>
            <p:cNvPr id="43" name="ïṧḷíḑé"/>
            <p:cNvSpPr/>
            <p:nvPr/>
          </p:nvSpPr>
          <p:spPr>
            <a:xfrm rot="16200000">
              <a:off x="4596" y="4017"/>
              <a:ext cx="2902" cy="2240"/>
            </a:xfrm>
            <a:custGeom>
              <a:avLst/>
              <a:gdLst/>
              <a:ahLst/>
              <a:cxnLst>
                <a:cxn ang="0">
                  <a:pos x="wd2" y="hd2"/>
                </a:cxn>
                <a:cxn ang="5400000">
                  <a:pos x="wd2" y="hd2"/>
                </a:cxn>
                <a:cxn ang="10800000">
                  <a:pos x="wd2" y="hd2"/>
                </a:cxn>
                <a:cxn ang="16200000">
                  <a:pos x="wd2" y="hd2"/>
                </a:cxn>
              </a:cxnLst>
              <a:rect l="0" t="0" r="r" b="b"/>
              <a:pathLst>
                <a:path w="21536" h="20928" extrusionOk="0">
                  <a:moveTo>
                    <a:pt x="3181" y="20928"/>
                  </a:moveTo>
                  <a:cubicBezTo>
                    <a:pt x="1215" y="18404"/>
                    <a:pt x="80" y="15038"/>
                    <a:pt x="4" y="11505"/>
                  </a:cubicBezTo>
                  <a:cubicBezTo>
                    <a:pt x="-64" y="8350"/>
                    <a:pt x="721" y="5259"/>
                    <a:pt x="2230" y="2738"/>
                  </a:cubicBezTo>
                  <a:cubicBezTo>
                    <a:pt x="4986" y="131"/>
                    <a:pt x="8565" y="-672"/>
                    <a:pt x="11866" y="578"/>
                  </a:cubicBezTo>
                  <a:cubicBezTo>
                    <a:pt x="14303" y="1500"/>
                    <a:pt x="16336" y="3396"/>
                    <a:pt x="17929" y="5703"/>
                  </a:cubicBezTo>
                  <a:cubicBezTo>
                    <a:pt x="19682" y="8240"/>
                    <a:pt x="20946" y="11335"/>
                    <a:pt x="21536" y="14770"/>
                  </a:cubicBezTo>
                  <a:cubicBezTo>
                    <a:pt x="18028" y="13581"/>
                    <a:pt x="14322" y="13682"/>
                    <a:pt x="10858" y="15061"/>
                  </a:cubicBezTo>
                  <a:cubicBezTo>
                    <a:pt x="7962" y="16214"/>
                    <a:pt x="5329" y="18226"/>
                    <a:pt x="3181" y="20928"/>
                  </a:cubicBezTo>
                  <a:close/>
                </a:path>
              </a:pathLst>
            </a:custGeom>
            <a:solidFill>
              <a:schemeClr val="accent4">
                <a:lumMod val="75000"/>
                <a:alpha val="41000"/>
              </a:schemeClr>
            </a:solidFill>
            <a:ln w="28575" cap="flat">
              <a:noFill/>
              <a:miter lim="400000"/>
            </a:ln>
            <a:effectLst/>
          </p:spPr>
          <p:txBody>
            <a:bodyPr anchor="ctr"/>
            <a:lstStyle/>
            <a:p>
              <a:pPr algn="ctr"/>
            </a:p>
          </p:txBody>
        </p:sp>
        <p:sp>
          <p:nvSpPr>
            <p:cNvPr id="17" name="AutoShape 59"/>
            <p:cNvSpPr/>
            <p:nvPr/>
          </p:nvSpPr>
          <p:spPr bwMode="auto">
            <a:xfrm>
              <a:off x="8125" y="2898"/>
              <a:ext cx="638" cy="636"/>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18" name="Group 124"/>
            <p:cNvGrpSpPr/>
            <p:nvPr/>
          </p:nvGrpSpPr>
          <p:grpSpPr>
            <a:xfrm>
              <a:off x="5630" y="2791"/>
              <a:ext cx="637" cy="536"/>
              <a:chOff x="5368132" y="2625725"/>
              <a:chExt cx="465138" cy="391319"/>
            </a:xfrm>
            <a:solidFill>
              <a:schemeClr val="bg1"/>
            </a:solidFill>
          </p:grpSpPr>
          <p:sp>
            <p:nvSpPr>
              <p:cNvPr id="19"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0"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1"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22" name="组合 21"/>
            <p:cNvGrpSpPr/>
            <p:nvPr/>
          </p:nvGrpSpPr>
          <p:grpSpPr>
            <a:xfrm>
              <a:off x="8097" y="5307"/>
              <a:ext cx="636" cy="636"/>
              <a:chOff x="3191434" y="2145028"/>
              <a:chExt cx="359165" cy="359165"/>
            </a:xfrm>
            <a:solidFill>
              <a:schemeClr val="bg1"/>
            </a:solidFill>
          </p:grpSpPr>
          <p:sp>
            <p:nvSpPr>
              <p:cNvPr id="23"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4"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5"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26" name="组合 25"/>
            <p:cNvGrpSpPr/>
            <p:nvPr/>
          </p:nvGrpSpPr>
          <p:grpSpPr>
            <a:xfrm flipH="1">
              <a:off x="5583" y="5307"/>
              <a:ext cx="636" cy="636"/>
              <a:chOff x="2473104" y="2145028"/>
              <a:chExt cx="359165" cy="359165"/>
            </a:xfrm>
            <a:solidFill>
              <a:schemeClr val="bg1"/>
            </a:solidFill>
          </p:grpSpPr>
          <p:sp>
            <p:nvSpPr>
              <p:cNvPr id="27"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8"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grpSp>
        <p:nvGrpSpPr>
          <p:cNvPr id="7" name="组合 6"/>
          <p:cNvGrpSpPr/>
          <p:nvPr/>
        </p:nvGrpSpPr>
        <p:grpSpPr>
          <a:xfrm>
            <a:off x="760095" y="2041525"/>
            <a:ext cx="1981200" cy="711835"/>
            <a:chOff x="2408" y="3190"/>
            <a:chExt cx="3120" cy="1121"/>
          </a:xfrm>
        </p:grpSpPr>
        <p:sp>
          <p:nvSpPr>
            <p:cNvPr id="34"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rPr>
                <a:t>标题文本预设</a:t>
              </a:r>
              <a:endPar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endParaRPr>
            </a:p>
          </p:txBody>
        </p:sp>
        <p:sp>
          <p:nvSpPr>
            <p:cNvPr id="35"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此部分内容作为文字排版占位显示</a:t>
              </a:r>
              <a:b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b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（建议使用主题字体）</a:t>
              </a:r>
              <a:endPar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endParaRPr>
            </a:p>
          </p:txBody>
        </p:sp>
      </p:grpSp>
      <p:grpSp>
        <p:nvGrpSpPr>
          <p:cNvPr id="36" name="组合 35"/>
          <p:cNvGrpSpPr/>
          <p:nvPr/>
        </p:nvGrpSpPr>
        <p:grpSpPr>
          <a:xfrm>
            <a:off x="6499860" y="2042160"/>
            <a:ext cx="1981200" cy="711835"/>
            <a:chOff x="2408" y="3190"/>
            <a:chExt cx="3120" cy="1121"/>
          </a:xfrm>
        </p:grpSpPr>
        <p:sp>
          <p:nvSpPr>
            <p:cNvPr id="37"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rPr>
                <a:t>标题文本预设</a:t>
              </a:r>
              <a:endPar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endParaRPr>
            </a:p>
          </p:txBody>
        </p:sp>
        <p:sp>
          <p:nvSpPr>
            <p:cNvPr id="38"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此部分内容作为文字排版占位显示</a:t>
              </a:r>
              <a:b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b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（建议使用主题字体）</a:t>
              </a:r>
              <a:endPar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0" fill="hold"/>
                                        <p:tgtEl>
                                          <p:spTgt spid="13"/>
                                        </p:tgtEl>
                                        <p:attrNameLst>
                                          <p:attrName>ppt_w</p:attrName>
                                        </p:attrNameLst>
                                      </p:cBhvr>
                                      <p:tavLst>
                                        <p:tav tm="0" fmla="#ppt_w*sin(2.5*pi*$)">
                                          <p:val>
                                            <p:fltVal val="0"/>
                                          </p:val>
                                        </p:tav>
                                        <p:tav tm="100000">
                                          <p:val>
                                            <p:fltVal val="1"/>
                                          </p:val>
                                        </p:tav>
                                      </p:tavLst>
                                    </p:anim>
                                    <p:anim calcmode="lin" valueType="num">
                                      <p:cBhvr>
                                        <p:cTn id="8" dur="5000" fill="hold"/>
                                        <p:tgtEl>
                                          <p:spTgt spid="13"/>
                                        </p:tgtEl>
                                        <p:attrNameLst>
                                          <p:attrName>ppt_h</p:attrName>
                                        </p:attrNameLst>
                                      </p:cBhvr>
                                      <p:tavLst>
                                        <p:tav tm="0">
                                          <p:val>
                                            <p:strVal val="#ppt_h"/>
                                          </p:val>
                                        </p:tav>
                                        <p:tav tm="100000">
                                          <p:val>
                                            <p:strVal val="#ppt_h"/>
                                          </p:val>
                                        </p:tav>
                                      </p:tavLst>
                                    </p:anim>
                                  </p:childTnLst>
                                </p:cTn>
                              </p:par>
                            </p:childTnLst>
                          </p:cTn>
                        </p:par>
                        <p:par>
                          <p:cTn id="9" fill="hold">
                            <p:stCondLst>
                              <p:cond delay="5000"/>
                            </p:stCondLst>
                            <p:childTnLst>
                              <p:par>
                                <p:cTn id="10" presetID="5" presetClass="entr" presetSubtype="1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par>
                          <p:cTn id="13" fill="hold">
                            <p:stCondLst>
                              <p:cond delay="5500"/>
                            </p:stCondLst>
                            <p:childTnLst>
                              <p:par>
                                <p:cTn id="14" presetID="5" presetClass="entr" presetSubtype="10"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checkerboard(across)">
                                      <p:cBhvr>
                                        <p:cTn id="1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107315" y="-54610"/>
            <a:ext cx="2412365" cy="805413"/>
          </a:xfrm>
          <a:prstGeom prst="rect">
            <a:avLst/>
          </a:prstGeom>
        </p:spPr>
      </p:pic>
      <p:sp>
        <p:nvSpPr>
          <p:cNvPr id="4" name="文本框 3"/>
          <p:cNvSpPr txBox="1"/>
          <p:nvPr/>
        </p:nvSpPr>
        <p:spPr>
          <a:xfrm>
            <a:off x="3104515" y="448945"/>
            <a:ext cx="2935605" cy="368300"/>
          </a:xfrm>
          <a:prstGeom prst="rect">
            <a:avLst/>
          </a:prstGeom>
          <a:noFill/>
        </p:spPr>
        <p:txBody>
          <a:bodyPr wrap="square" rtlCol="0">
            <a:spAutoFit/>
          </a:bodyPr>
          <a:lstStyle/>
          <a:p>
            <a:pPr algn="dist"/>
            <a:r>
              <a:rPr lang="zh-CN" altLang="en-US" b="1">
                <a:solidFill>
                  <a:schemeClr val="tx1">
                    <a:lumMod val="75000"/>
                    <a:lumOff val="25000"/>
                  </a:schemeClr>
                </a:solidFill>
                <a:latin typeface="仿宋" panose="02010609060101010101" charset="-122"/>
                <a:ea typeface="仿宋" panose="02010609060101010101" charset="-122"/>
                <a:sym typeface="+mn-ea"/>
              </a:rPr>
              <a:t>研究背景与意义</a:t>
            </a:r>
            <a:endParaRPr lang="zh-CN" altLang="en-US" b="1" dirty="0">
              <a:solidFill>
                <a:schemeClr val="tx1">
                  <a:lumMod val="75000"/>
                  <a:lumOff val="25000"/>
                </a:schemeClr>
              </a:solidFill>
              <a:latin typeface="仿宋" panose="02010609060101010101" charset="-122"/>
              <a:ea typeface="仿宋" panose="02010609060101010101" charset="-122"/>
              <a:sym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6499860" y="3994150"/>
            <a:ext cx="2412365" cy="805413"/>
          </a:xfrm>
          <a:prstGeom prst="rect">
            <a:avLst/>
          </a:prstGeom>
        </p:spPr>
      </p:pic>
      <p:sp>
        <p:nvSpPr>
          <p:cNvPr id="5" name="椭圆 4"/>
          <p:cNvSpPr/>
          <p:nvPr/>
        </p:nvSpPr>
        <p:spPr>
          <a:xfrm>
            <a:off x="291465" y="1196975"/>
            <a:ext cx="4961255" cy="2919730"/>
          </a:xfrm>
          <a:prstGeom prst="ellipse">
            <a:avLst/>
          </a:prstGeom>
          <a:solidFill>
            <a:schemeClr val="accent2">
              <a:lumMod val="60000"/>
              <a:lumOff val="4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6" name="Straight Connector 11"/>
          <p:cNvCxnSpPr/>
          <p:nvPr/>
        </p:nvCxnSpPr>
        <p:spPr>
          <a:xfrm>
            <a:off x="2507011" y="1864919"/>
            <a:ext cx="6505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040887" y="2004592"/>
            <a:ext cx="3582762" cy="671830"/>
          </a:xfrm>
          <a:prstGeom prst="rect">
            <a:avLst/>
          </a:prstGeom>
          <a:noFill/>
        </p:spPr>
        <p:txBody>
          <a:bodyPr wrap="square" rtlCol="0">
            <a:spAutoFit/>
          </a:bodyPr>
          <a:lstStyle/>
          <a:p>
            <a:pPr algn="ctr">
              <a:spcBef>
                <a:spcPts val="790"/>
              </a:spcBef>
            </a:pPr>
            <a:r>
              <a:rPr lang="zh-CN" altLang="en-US" b="1" dirty="0">
                <a:solidFill>
                  <a:schemeClr val="bg1"/>
                </a:solidFill>
                <a:latin typeface="微软雅黑" panose="020B0503020204020204" pitchFamily="34" charset="-122"/>
                <a:ea typeface="微软雅黑" panose="020B0503020204020204" pitchFamily="34" charset="-122"/>
                <a:cs typeface="Hiragino Sans GB W3" charset="-122"/>
              </a:rPr>
              <a:t>输入替换内容输入替换内容</a:t>
            </a:r>
            <a:endParaRPr lang="zh-CN" altLang="en-US" b="1" dirty="0">
              <a:solidFill>
                <a:schemeClr val="bg1"/>
              </a:solidFill>
              <a:latin typeface="微软雅黑" panose="020B0503020204020204" pitchFamily="34" charset="-122"/>
              <a:ea typeface="微软雅黑" panose="020B0503020204020204" pitchFamily="34" charset="-122"/>
              <a:cs typeface="Hiragino Sans GB W3" charset="-122"/>
            </a:endParaRPr>
          </a:p>
          <a:p>
            <a:pPr algn="ctr">
              <a:spcBef>
                <a:spcPts val="790"/>
              </a:spcBef>
            </a:pPr>
            <a:endParaRPr lang="zh-CN" altLang="en-US" sz="1315" b="1" dirty="0">
              <a:solidFill>
                <a:schemeClr val="bg1"/>
              </a:solidFill>
              <a:latin typeface="微软雅黑" panose="020B0503020204020204" pitchFamily="34" charset="-122"/>
              <a:ea typeface="微软雅黑" panose="020B0503020204020204" pitchFamily="34" charset="-122"/>
              <a:cs typeface="Hiragino Sans GB W3" charset="-122"/>
            </a:endParaRPr>
          </a:p>
        </p:txBody>
      </p:sp>
      <p:sp>
        <p:nvSpPr>
          <p:cNvPr id="18" name="文本框 17"/>
          <p:cNvSpPr txBox="1"/>
          <p:nvPr/>
        </p:nvSpPr>
        <p:spPr>
          <a:xfrm>
            <a:off x="754681" y="2298784"/>
            <a:ext cx="4114640" cy="715409"/>
          </a:xfrm>
          <a:prstGeom prst="rect">
            <a:avLst/>
          </a:prstGeom>
          <a:noFill/>
        </p:spPr>
        <p:txBody>
          <a:bodyPr wrap="square" rtlCol="0">
            <a:spAutoFit/>
          </a:bodyPr>
          <a:lstStyle/>
          <a:p>
            <a:pPr algn="ctr">
              <a:spcBef>
                <a:spcPts val="790"/>
              </a:spcBef>
            </a:pPr>
            <a:r>
              <a:rPr lang="zh-CN" altLang="en-US" b="1" dirty="0">
                <a:solidFill>
                  <a:schemeClr val="bg1"/>
                </a:solidFill>
                <a:latin typeface="微软雅黑" panose="020B0503020204020204" pitchFamily="34" charset="-122"/>
                <a:ea typeface="微软雅黑" panose="020B0503020204020204" pitchFamily="34" charset="-122"/>
                <a:cs typeface="Hiragino Sans GB W3" charset="-122"/>
              </a:rPr>
              <a:t>输入替换内容输入替换内容输入替换内</a:t>
            </a:r>
            <a:endParaRPr lang="zh-CN" altLang="en-US" b="1" dirty="0">
              <a:solidFill>
                <a:schemeClr val="bg1"/>
              </a:solidFill>
              <a:latin typeface="微软雅黑" panose="020B0503020204020204" pitchFamily="34" charset="-122"/>
              <a:ea typeface="微软雅黑" panose="020B0503020204020204" pitchFamily="34" charset="-122"/>
              <a:cs typeface="Hiragino Sans GB W3" charset="-122"/>
            </a:endParaRPr>
          </a:p>
          <a:p>
            <a:pPr algn="ctr">
              <a:spcBef>
                <a:spcPts val="790"/>
              </a:spcBef>
            </a:pPr>
            <a:endParaRPr lang="zh-CN" altLang="en-US" sz="1600" b="1" dirty="0">
              <a:solidFill>
                <a:schemeClr val="bg1"/>
              </a:solidFill>
              <a:latin typeface="微软雅黑" panose="020B0503020204020204" pitchFamily="34" charset="-122"/>
              <a:ea typeface="微软雅黑" panose="020B0503020204020204" pitchFamily="34" charset="-122"/>
              <a:cs typeface="Hiragino Sans GB W3" charset="-122"/>
            </a:endParaRPr>
          </a:p>
        </p:txBody>
      </p:sp>
      <p:sp>
        <p:nvSpPr>
          <p:cNvPr id="19" name="文本框 18"/>
          <p:cNvSpPr txBox="1"/>
          <p:nvPr/>
        </p:nvSpPr>
        <p:spPr>
          <a:xfrm>
            <a:off x="905940" y="2676559"/>
            <a:ext cx="3582762" cy="368427"/>
          </a:xfrm>
          <a:prstGeom prst="rect">
            <a:avLst/>
          </a:prstGeom>
          <a:noFill/>
        </p:spPr>
        <p:txBody>
          <a:bodyPr wrap="square" rtlCol="0">
            <a:spAutoFit/>
          </a:bodyPr>
          <a:lstStyle/>
          <a:p>
            <a:pPr algn="ctr">
              <a:spcBef>
                <a:spcPts val="790"/>
              </a:spcBef>
            </a:pPr>
            <a:r>
              <a:rPr lang="zh-CN" altLang="en-US" b="1" dirty="0">
                <a:solidFill>
                  <a:schemeClr val="bg1"/>
                </a:solidFill>
                <a:latin typeface="微软雅黑" panose="020B0503020204020204" pitchFamily="34" charset="-122"/>
                <a:ea typeface="微软雅黑" panose="020B0503020204020204" pitchFamily="34" charset="-122"/>
                <a:cs typeface="Hiragino Sans GB W3" charset="-122"/>
              </a:rPr>
              <a:t>输入替换内容</a:t>
            </a:r>
            <a:endParaRPr lang="zh-CN" altLang="en-US" b="1" dirty="0">
              <a:solidFill>
                <a:schemeClr val="bg1"/>
              </a:solidFill>
              <a:latin typeface="微软雅黑" panose="020B0503020204020204" pitchFamily="34" charset="-122"/>
              <a:ea typeface="微软雅黑" panose="020B0503020204020204" pitchFamily="34" charset="-122"/>
              <a:cs typeface="Hiragino Sans GB W3" charset="-122"/>
            </a:endParaRPr>
          </a:p>
        </p:txBody>
      </p:sp>
      <p:sp>
        <p:nvSpPr>
          <p:cNvPr id="21" name="矩形 20"/>
          <p:cNvSpPr/>
          <p:nvPr/>
        </p:nvSpPr>
        <p:spPr>
          <a:xfrm>
            <a:off x="1873800" y="3121972"/>
            <a:ext cx="1796818" cy="333784"/>
          </a:xfrm>
          <a:prstGeom prst="rect">
            <a:avLst/>
          </a:prstGeom>
        </p:spPr>
        <p:txBody>
          <a:bodyPr wrap="square">
            <a:spAutoFit/>
          </a:bodyPr>
          <a:lstStyle/>
          <a:p>
            <a:pPr algn="ctr"/>
            <a:r>
              <a:rPr lang="en-US" altLang="zh-CN" sz="1575" b="1" i="1" dirty="0">
                <a:solidFill>
                  <a:schemeClr val="bg1"/>
                </a:solidFill>
                <a:latin typeface="微软雅黑" panose="020B0503020204020204" pitchFamily="34" charset="-122"/>
                <a:ea typeface="微软雅黑" panose="020B0503020204020204" pitchFamily="34" charset="-122"/>
                <a:cs typeface="Roboto Thin" charset="0"/>
              </a:rPr>
              <a:t>- </a:t>
            </a:r>
            <a:r>
              <a:rPr lang="en-US" altLang="zh-CN" sz="1575" b="1" dirty="0">
                <a:solidFill>
                  <a:schemeClr val="bg1"/>
                </a:solidFill>
                <a:latin typeface="微软雅黑" panose="020B0503020204020204" pitchFamily="34" charset="-122"/>
                <a:ea typeface="微软雅黑" panose="020B0503020204020204" pitchFamily="34" charset="-122"/>
                <a:cs typeface="Roboto" charset="0"/>
              </a:rPr>
              <a:t>The Quotes</a:t>
            </a:r>
            <a:endParaRPr lang="en-US" altLang="zh-CN" sz="1575" b="1" dirty="0">
              <a:solidFill>
                <a:schemeClr val="bg1"/>
              </a:solidFill>
              <a:latin typeface="微软雅黑" panose="020B0503020204020204" pitchFamily="34" charset="-122"/>
              <a:ea typeface="微软雅黑" panose="020B0503020204020204" pitchFamily="34" charset="-122"/>
              <a:cs typeface="Roboto" charset="0"/>
            </a:endParaRPr>
          </a:p>
        </p:txBody>
      </p:sp>
      <p:pic>
        <p:nvPicPr>
          <p:cNvPr id="12" name="图片 11"/>
          <p:cNvPicPr>
            <a:picLocks noChangeAspect="1"/>
          </p:cNvPicPr>
          <p:nvPr/>
        </p:nvPicPr>
        <p:blipFill rotWithShape="1">
          <a:blip r:embed="rId2"/>
          <a:srcRect/>
          <a:stretch>
            <a:fillRect/>
          </a:stretch>
        </p:blipFill>
        <p:spPr>
          <a:xfrm>
            <a:off x="5399405" y="1243330"/>
            <a:ext cx="3187065" cy="2462530"/>
          </a:xfrm>
          <a:custGeom>
            <a:avLst/>
            <a:gdLst>
              <a:gd name="connsiteX0" fmla="*/ 0 w 2501341"/>
              <a:gd name="connsiteY0" fmla="*/ 0 h 2283645"/>
              <a:gd name="connsiteX1" fmla="*/ 1636983 w 2501341"/>
              <a:gd name="connsiteY1" fmla="*/ 0 h 2283645"/>
              <a:gd name="connsiteX2" fmla="*/ 1636983 w 2501341"/>
              <a:gd name="connsiteY2" fmla="*/ 496997 h 2283645"/>
              <a:gd name="connsiteX3" fmla="*/ 2501341 w 2501341"/>
              <a:gd name="connsiteY3" fmla="*/ 496997 h 2283645"/>
              <a:gd name="connsiteX4" fmla="*/ 2501341 w 2501341"/>
              <a:gd name="connsiteY4" fmla="*/ 2283645 h 2283645"/>
              <a:gd name="connsiteX5" fmla="*/ 0 w 2501341"/>
              <a:gd name="connsiteY5" fmla="*/ 2283645 h 228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1341" h="2283645">
                <a:moveTo>
                  <a:pt x="0" y="0"/>
                </a:moveTo>
                <a:lnTo>
                  <a:pt x="1636983" y="0"/>
                </a:lnTo>
                <a:lnTo>
                  <a:pt x="1636983" y="496997"/>
                </a:lnTo>
                <a:lnTo>
                  <a:pt x="2501341" y="496997"/>
                </a:lnTo>
                <a:lnTo>
                  <a:pt x="2501341" y="2283645"/>
                </a:lnTo>
                <a:lnTo>
                  <a:pt x="0" y="2283645"/>
                </a:lnTo>
                <a:close/>
              </a:path>
            </a:pathLst>
          </a:custGeom>
        </p:spPr>
      </p:pic>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strVal val="#ppt_w*0.70"/>
                                          </p:val>
                                        </p:tav>
                                        <p:tav tm="100000">
                                          <p:val>
                                            <p:strVal val="#ppt_w"/>
                                          </p:val>
                                        </p:tav>
                                      </p:tavLst>
                                    </p:anim>
                                    <p:anim calcmode="lin" valueType="num">
                                      <p:cBhvr>
                                        <p:cTn id="13" dur="1000" fill="hold"/>
                                        <p:tgtEl>
                                          <p:spTgt spid="17"/>
                                        </p:tgtEl>
                                        <p:attrNameLst>
                                          <p:attrName>ppt_h</p:attrName>
                                        </p:attrNameLst>
                                      </p:cBhvr>
                                      <p:tavLst>
                                        <p:tav tm="0">
                                          <p:val>
                                            <p:strVal val="#ppt_h"/>
                                          </p:val>
                                        </p:tav>
                                        <p:tav tm="100000">
                                          <p:val>
                                            <p:strVal val="#ppt_h"/>
                                          </p:val>
                                        </p:tav>
                                      </p:tavLst>
                                    </p:anim>
                                    <p:animEffect transition="in" filter="fade">
                                      <p:cBhvr>
                                        <p:cTn id="14" dur="1000"/>
                                        <p:tgtEl>
                                          <p:spTgt spid="17"/>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strVal val="#ppt_w*0.70"/>
                                          </p:val>
                                        </p:tav>
                                        <p:tav tm="100000">
                                          <p:val>
                                            <p:strVal val="#ppt_w"/>
                                          </p:val>
                                        </p:tav>
                                      </p:tavLst>
                                    </p:anim>
                                    <p:anim calcmode="lin" valueType="num">
                                      <p:cBhvr>
                                        <p:cTn id="18" dur="1000" fill="hold"/>
                                        <p:tgtEl>
                                          <p:spTgt spid="18"/>
                                        </p:tgtEl>
                                        <p:attrNameLst>
                                          <p:attrName>ppt_h</p:attrName>
                                        </p:attrNameLst>
                                      </p:cBhvr>
                                      <p:tavLst>
                                        <p:tav tm="0">
                                          <p:val>
                                            <p:strVal val="#ppt_h"/>
                                          </p:val>
                                        </p:tav>
                                        <p:tav tm="100000">
                                          <p:val>
                                            <p:strVal val="#ppt_h"/>
                                          </p:val>
                                        </p:tav>
                                      </p:tavLst>
                                    </p:anim>
                                    <p:animEffect transition="in" filter="fade">
                                      <p:cBhvr>
                                        <p:cTn id="19" dur="1000"/>
                                        <p:tgtEl>
                                          <p:spTgt spid="18"/>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000" fill="hold"/>
                                        <p:tgtEl>
                                          <p:spTgt spid="19"/>
                                        </p:tgtEl>
                                        <p:attrNameLst>
                                          <p:attrName>ppt_w</p:attrName>
                                        </p:attrNameLst>
                                      </p:cBhvr>
                                      <p:tavLst>
                                        <p:tav tm="0">
                                          <p:val>
                                            <p:strVal val="#ppt_w*0.70"/>
                                          </p:val>
                                        </p:tav>
                                        <p:tav tm="100000">
                                          <p:val>
                                            <p:strVal val="#ppt_w"/>
                                          </p:val>
                                        </p:tav>
                                      </p:tavLst>
                                    </p:anim>
                                    <p:anim calcmode="lin" valueType="num">
                                      <p:cBhvr>
                                        <p:cTn id="23" dur="1000" fill="hold"/>
                                        <p:tgtEl>
                                          <p:spTgt spid="19"/>
                                        </p:tgtEl>
                                        <p:attrNameLst>
                                          <p:attrName>ppt_h</p:attrName>
                                        </p:attrNameLst>
                                      </p:cBhvr>
                                      <p:tavLst>
                                        <p:tav tm="0">
                                          <p:val>
                                            <p:strVal val="#ppt_h"/>
                                          </p:val>
                                        </p:tav>
                                        <p:tav tm="100000">
                                          <p:val>
                                            <p:strVal val="#ppt_h"/>
                                          </p:val>
                                        </p:tav>
                                      </p:tavLst>
                                    </p:anim>
                                    <p:animEffect transition="in" filter="fade">
                                      <p:cBhvr>
                                        <p:cTn id="24" dur="1000"/>
                                        <p:tgtEl>
                                          <p:spTgt spid="19"/>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strVal val="#ppt_w*0.70"/>
                                          </p:val>
                                        </p:tav>
                                        <p:tav tm="100000">
                                          <p:val>
                                            <p:strVal val="#ppt_w"/>
                                          </p:val>
                                        </p:tav>
                                      </p:tavLst>
                                    </p:anim>
                                    <p:anim calcmode="lin" valueType="num">
                                      <p:cBhvr>
                                        <p:cTn id="28" dur="1000" fill="hold"/>
                                        <p:tgtEl>
                                          <p:spTgt spid="21"/>
                                        </p:tgtEl>
                                        <p:attrNameLst>
                                          <p:attrName>ppt_h</p:attrName>
                                        </p:attrNameLst>
                                      </p:cBhvr>
                                      <p:tavLst>
                                        <p:tav tm="0">
                                          <p:val>
                                            <p:strVal val="#ppt_h"/>
                                          </p:val>
                                        </p:tav>
                                        <p:tav tm="100000">
                                          <p:val>
                                            <p:strVal val="#ppt_h"/>
                                          </p:val>
                                        </p:tav>
                                      </p:tavLst>
                                    </p:anim>
                                    <p:animEffect transition="in" filter="fade">
                                      <p:cBhvr>
                                        <p:cTn id="29" dur="1000"/>
                                        <p:tgtEl>
                                          <p:spTgt spid="21"/>
                                        </p:tgtEl>
                                      </p:cBhvr>
                                    </p:animEffect>
                                  </p:childTnLst>
                                </p:cTn>
                              </p:par>
                            </p:childTnLst>
                          </p:cTn>
                        </p:par>
                        <p:par>
                          <p:cTn id="30" fill="hold">
                            <p:stCondLst>
                              <p:cond delay="1000"/>
                            </p:stCondLst>
                            <p:childTnLst>
                              <p:par>
                                <p:cTn id="31" presetID="3" presetClass="entr" presetSubtype="10"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linds(horizontal)">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7" grpId="0"/>
      <p:bldP spid="18" grpId="0"/>
      <p:bldP spid="19"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107315" y="-54610"/>
            <a:ext cx="2412365" cy="805413"/>
          </a:xfrm>
          <a:prstGeom prst="rect">
            <a:avLst/>
          </a:prstGeom>
        </p:spPr>
      </p:pic>
      <p:sp>
        <p:nvSpPr>
          <p:cNvPr id="4" name="文本框 3"/>
          <p:cNvSpPr txBox="1"/>
          <p:nvPr/>
        </p:nvSpPr>
        <p:spPr>
          <a:xfrm>
            <a:off x="3104515" y="448945"/>
            <a:ext cx="2935605" cy="368300"/>
          </a:xfrm>
          <a:prstGeom prst="rect">
            <a:avLst/>
          </a:prstGeom>
          <a:noFill/>
        </p:spPr>
        <p:txBody>
          <a:bodyPr wrap="square" rtlCol="0">
            <a:spAutoFit/>
          </a:bodyPr>
          <a:lstStyle/>
          <a:p>
            <a:pPr algn="dist"/>
            <a:r>
              <a:rPr lang="zh-CN" altLang="en-US" b="1">
                <a:solidFill>
                  <a:schemeClr val="tx1">
                    <a:lumMod val="75000"/>
                    <a:lumOff val="25000"/>
                  </a:schemeClr>
                </a:solidFill>
                <a:latin typeface="仿宋" panose="02010609060101010101" charset="-122"/>
                <a:ea typeface="仿宋" panose="02010609060101010101" charset="-122"/>
                <a:sym typeface="+mn-ea"/>
              </a:rPr>
              <a:t>研究背景与意义</a:t>
            </a:r>
            <a:endParaRPr lang="zh-CN" altLang="en-US" b="1" dirty="0">
              <a:solidFill>
                <a:schemeClr val="tx1">
                  <a:lumMod val="75000"/>
                  <a:lumOff val="25000"/>
                </a:schemeClr>
              </a:solidFill>
              <a:latin typeface="仿宋" panose="02010609060101010101" charset="-122"/>
              <a:ea typeface="仿宋" panose="02010609060101010101" charset="-122"/>
              <a:sym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6499860" y="3994150"/>
            <a:ext cx="2412365" cy="805413"/>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5" y="1462405"/>
            <a:ext cx="3980180" cy="2654300"/>
          </a:xfrm>
          <a:prstGeom prst="rect">
            <a:avLst/>
          </a:prstGeom>
        </p:spPr>
      </p:pic>
      <p:sp>
        <p:nvSpPr>
          <p:cNvPr id="30" name="矩形 29"/>
          <p:cNvSpPr>
            <a:spLocks noChangeArrowheads="1"/>
          </p:cNvSpPr>
          <p:nvPr/>
        </p:nvSpPr>
        <p:spPr bwMode="auto">
          <a:xfrm>
            <a:off x="4374502" y="1462656"/>
            <a:ext cx="4465620" cy="2707005"/>
          </a:xfrm>
          <a:prstGeom prst="rect">
            <a:avLst/>
          </a:prstGeom>
          <a:noFill/>
          <a:ln w="9525">
            <a:noFill/>
            <a:prstDash val="sysDash"/>
            <a:miter lim="800000"/>
          </a:ln>
          <a:extLst>
            <a:ext uri="{909E8E84-426E-40DD-AFC4-6F175D3DCCD1}">
              <a14:hiddenFill xmlns:a14="http://schemas.microsoft.com/office/drawing/2010/main">
                <a:solidFill>
                  <a:srgbClr val="FFFFFF"/>
                </a:solidFill>
              </a14:hiddenFill>
            </a:ext>
          </a:extLst>
        </p:spPr>
        <p:txBody>
          <a:bodyPr wrap="square" lIns="122843" tIns="61422" rIns="122843" bIns="61422">
            <a:spAutoFit/>
          </a:bodyPr>
          <a:lstStyle/>
          <a:p>
            <a:pPr algn="just">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点击增加文本内容    点击增加文本内容</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点击增加文本内容    点击增加文本内容</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点击增加文本内容    点击增加文本内容</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点击增加文本内容    点击增加文本内容</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点击增加文本内容    点击增加文本内容</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点击增加文本内容    点击增加文本内容</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50000"/>
              </a:lnSpc>
            </a:pP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1" name="L 形 30"/>
          <p:cNvSpPr/>
          <p:nvPr/>
        </p:nvSpPr>
        <p:spPr>
          <a:xfrm rot="5400000">
            <a:off x="4141470" y="1498600"/>
            <a:ext cx="601345" cy="407035"/>
          </a:xfrm>
          <a:prstGeom prst="corner">
            <a:avLst>
              <a:gd name="adj1" fmla="val 25014"/>
              <a:gd name="adj2" fmla="val 23544"/>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solidFill>
                <a:schemeClr val="bg1">
                  <a:lumMod val="50000"/>
                </a:schemeClr>
              </a:solidFill>
            </a:endParaRPr>
          </a:p>
        </p:txBody>
      </p:sp>
      <p:sp>
        <p:nvSpPr>
          <p:cNvPr id="32" name="L 形 31"/>
          <p:cNvSpPr/>
          <p:nvPr/>
        </p:nvSpPr>
        <p:spPr>
          <a:xfrm rot="16200000">
            <a:off x="7920270" y="3562151"/>
            <a:ext cx="457385" cy="407148"/>
          </a:xfrm>
          <a:prstGeom prst="corner">
            <a:avLst>
              <a:gd name="adj1" fmla="val 25014"/>
              <a:gd name="adj2" fmla="val 23544"/>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animEffect transition="in" filter="fade">
                                      <p:cBhvr>
                                        <p:cTn id="15" dur="500"/>
                                        <p:tgtEl>
                                          <p:spTgt spid="30"/>
                                        </p:tgtEl>
                                      </p:cBhvr>
                                    </p:animEffect>
                                  </p:childTnLst>
                                </p:cTn>
                              </p:par>
                            </p:childTnLst>
                          </p:cTn>
                        </p:par>
                        <p:par>
                          <p:cTn id="16" fill="hold">
                            <p:stCondLst>
                              <p:cond delay="1500"/>
                            </p:stCondLst>
                            <p:childTnLst>
                              <p:par>
                                <p:cTn id="17" presetID="2" presetClass="entr" presetSubtype="9"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0-#ppt_w/2"/>
                                          </p:val>
                                        </p:tav>
                                        <p:tav tm="100000">
                                          <p:val>
                                            <p:strVal val="#ppt_x"/>
                                          </p:val>
                                        </p:tav>
                                      </p:tavLst>
                                    </p:anim>
                                    <p:anim calcmode="lin" valueType="num">
                                      <p:cBhvr additive="base">
                                        <p:cTn id="20" dur="500" fill="hold"/>
                                        <p:tgtEl>
                                          <p:spTgt spid="31"/>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 presetClass="entr" presetSubtype="6"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fill="hold"/>
                                        <p:tgtEl>
                                          <p:spTgt spid="32"/>
                                        </p:tgtEl>
                                        <p:attrNameLst>
                                          <p:attrName>ppt_x</p:attrName>
                                        </p:attrNameLst>
                                      </p:cBhvr>
                                      <p:tavLst>
                                        <p:tav tm="0">
                                          <p:val>
                                            <p:strVal val="1+#ppt_w/2"/>
                                          </p:val>
                                        </p:tav>
                                        <p:tav tm="100000">
                                          <p:val>
                                            <p:strVal val="#ppt_x"/>
                                          </p:val>
                                        </p:tav>
                                      </p:tavLst>
                                    </p:anim>
                                    <p:anim calcmode="lin" valueType="num">
                                      <p:cBhvr additive="base">
                                        <p:cTn id="2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bldLvl="0" animBg="1"/>
      <p:bldP spid="3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7248" y="0"/>
            <a:ext cx="7988407" cy="5124501"/>
          </a:xfrm>
          <a:prstGeom prst="rect">
            <a:avLst/>
          </a:prstGeom>
        </p:spPr>
      </p:pic>
      <p:sp>
        <p:nvSpPr>
          <p:cNvPr id="2" name="任意多边形: 形状 68"/>
          <p:cNvSpPr/>
          <p:nvPr/>
        </p:nvSpPr>
        <p:spPr>
          <a:xfrm>
            <a:off x="1121743" y="-10795"/>
            <a:ext cx="7258328" cy="5145088"/>
          </a:xfrm>
          <a:custGeom>
            <a:avLst/>
            <a:gdLst>
              <a:gd name="connsiteX0" fmla="*/ 911198 w 6716360"/>
              <a:gd name="connsiteY0" fmla="*/ 0 h 4706243"/>
              <a:gd name="connsiteX1" fmla="*/ 5805163 w 6716360"/>
              <a:gd name="connsiteY1" fmla="*/ 0 h 4706243"/>
              <a:gd name="connsiteX2" fmla="*/ 5949515 w 6716360"/>
              <a:gd name="connsiteY2" fmla="*/ 164918 h 4706243"/>
              <a:gd name="connsiteX3" fmla="*/ 6716360 w 6716360"/>
              <a:gd name="connsiteY3" fmla="*/ 2382937 h 4706243"/>
              <a:gd name="connsiteX4" fmla="*/ 5949515 w 6716360"/>
              <a:gd name="connsiteY4" fmla="*/ 4600957 h 4706243"/>
              <a:gd name="connsiteX5" fmla="*/ 5857358 w 6716360"/>
              <a:gd name="connsiteY5" fmla="*/ 4706243 h 4706243"/>
              <a:gd name="connsiteX6" fmla="*/ 859003 w 6716360"/>
              <a:gd name="connsiteY6" fmla="*/ 4706243 h 4706243"/>
              <a:gd name="connsiteX7" fmla="*/ 766845 w 6716360"/>
              <a:gd name="connsiteY7" fmla="*/ 4600957 h 4706243"/>
              <a:gd name="connsiteX8" fmla="*/ 0 w 6716360"/>
              <a:gd name="connsiteY8" fmla="*/ 2382937 h 4706243"/>
              <a:gd name="connsiteX9" fmla="*/ 766845 w 6716360"/>
              <a:gd name="connsiteY9" fmla="*/ 164918 h 470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16360" h="4706243">
                <a:moveTo>
                  <a:pt x="911198" y="0"/>
                </a:moveTo>
                <a:lnTo>
                  <a:pt x="5805163" y="0"/>
                </a:lnTo>
                <a:lnTo>
                  <a:pt x="5949515" y="164918"/>
                </a:lnTo>
                <a:cubicBezTo>
                  <a:pt x="6428579" y="767667"/>
                  <a:pt x="6716360" y="1540406"/>
                  <a:pt x="6716360" y="2382937"/>
                </a:cubicBezTo>
                <a:cubicBezTo>
                  <a:pt x="6716360" y="3225468"/>
                  <a:pt x="6428579" y="3998207"/>
                  <a:pt x="5949515" y="4600957"/>
                </a:cubicBezTo>
                <a:lnTo>
                  <a:pt x="5857358" y="4706243"/>
                </a:lnTo>
                <a:lnTo>
                  <a:pt x="859003" y="4706243"/>
                </a:lnTo>
                <a:lnTo>
                  <a:pt x="766845" y="4600957"/>
                </a:lnTo>
                <a:cubicBezTo>
                  <a:pt x="287781" y="3998207"/>
                  <a:pt x="0" y="3225468"/>
                  <a:pt x="0" y="2382937"/>
                </a:cubicBezTo>
                <a:cubicBezTo>
                  <a:pt x="0" y="1540406"/>
                  <a:pt x="287781" y="767667"/>
                  <a:pt x="766845" y="164918"/>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4" name="组合 13"/>
          <p:cNvGrpSpPr/>
          <p:nvPr/>
        </p:nvGrpSpPr>
        <p:grpSpPr>
          <a:xfrm rot="5400000">
            <a:off x="4004208" y="-357697"/>
            <a:ext cx="1297392" cy="2235954"/>
            <a:chOff x="2675346" y="827314"/>
            <a:chExt cx="1553028" cy="3697129"/>
          </a:xfrm>
        </p:grpSpPr>
        <p:cxnSp>
          <p:nvCxnSpPr>
            <p:cNvPr id="9" name="直接连接符 8"/>
            <p:cNvCxnSpPr/>
            <p:nvPr/>
          </p:nvCxnSpPr>
          <p:spPr>
            <a:xfrm>
              <a:off x="2675346" y="827314"/>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728686" y="827314"/>
              <a:ext cx="0" cy="3685155"/>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675346" y="4524443"/>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rot="5400000" flipH="1">
            <a:off x="4007560" y="3104627"/>
            <a:ext cx="1297392" cy="2243218"/>
            <a:chOff x="2675346" y="827314"/>
            <a:chExt cx="1553028" cy="3697129"/>
          </a:xfrm>
        </p:grpSpPr>
        <p:cxnSp>
          <p:nvCxnSpPr>
            <p:cNvPr id="16" name="直接连接符 15"/>
            <p:cNvCxnSpPr/>
            <p:nvPr/>
          </p:nvCxnSpPr>
          <p:spPr>
            <a:xfrm>
              <a:off x="2675346" y="827314"/>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728686" y="827314"/>
              <a:ext cx="0" cy="3685155"/>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2675346" y="4524443"/>
              <a:ext cx="155302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4259982" y="1063145"/>
            <a:ext cx="792480" cy="3538220"/>
          </a:xfrm>
          <a:prstGeom prst="rect">
            <a:avLst/>
          </a:prstGeom>
          <a:noFill/>
        </p:spPr>
        <p:txBody>
          <a:bodyPr wrap="square" rtlCol="0">
            <a:spAutoFit/>
          </a:bodyPr>
          <a:lstStyle/>
          <a:p>
            <a:pPr algn="dist"/>
            <a:r>
              <a:rPr lang="zh-CN" altLang="en-US" sz="3200" b="1">
                <a:solidFill>
                  <a:schemeClr val="tx1">
                    <a:lumMod val="75000"/>
                    <a:lumOff val="25000"/>
                  </a:schemeClr>
                </a:solidFill>
                <a:latin typeface="仿宋" panose="02010609060101010101" charset="-122"/>
                <a:ea typeface="仿宋" panose="02010609060101010101" charset="-122"/>
                <a:sym typeface="+mn-ea"/>
              </a:rPr>
              <a:t>研究内容与方法</a:t>
            </a:r>
            <a:endParaRPr lang="zh-CN" altLang="en-US" sz="3200" b="1" dirty="0">
              <a:solidFill>
                <a:schemeClr val="tx1">
                  <a:lumMod val="75000"/>
                  <a:lumOff val="25000"/>
                </a:schemeClr>
              </a:solidFill>
              <a:latin typeface="仿宋" panose="02010609060101010101" charset="-122"/>
              <a:ea typeface="仿宋" panose="02010609060101010101" charset="-122"/>
              <a:sym typeface="+mn-ea"/>
            </a:endParaRPr>
          </a:p>
        </p:txBody>
      </p:sp>
      <p:cxnSp>
        <p:nvCxnSpPr>
          <p:cNvPr id="8" name="直接连接符 7"/>
          <p:cNvCxnSpPr/>
          <p:nvPr/>
        </p:nvCxnSpPr>
        <p:spPr>
          <a:xfrm flipH="1">
            <a:off x="1415415" y="2329815"/>
            <a:ext cx="1960880" cy="187515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609725" y="3461385"/>
            <a:ext cx="928370" cy="90551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928360" y="579120"/>
            <a:ext cx="1960880" cy="187515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6791960" y="386715"/>
            <a:ext cx="928370" cy="90551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p:nvPicPr>
        <p:blipFill rotWithShape="1">
          <a:blip r:embed="rId3">
            <a:extLst>
              <a:ext uri="{28A0092B-C50C-407E-A947-70E740481C1C}">
                <a14:useLocalDpi xmlns:a14="http://schemas.microsoft.com/office/drawing/2010/main" val="0"/>
              </a:ext>
            </a:extLst>
          </a:blip>
          <a:srcRect l="67029" t="23611" r="17034" b="49722"/>
          <a:stretch>
            <a:fillRect/>
          </a:stretch>
        </p:blipFill>
        <p:spPr>
          <a:xfrm>
            <a:off x="5777865" y="3552825"/>
            <a:ext cx="3005455" cy="1571625"/>
          </a:xfrm>
          <a:prstGeom prst="rect">
            <a:avLst/>
          </a:prstGeom>
        </p:spPr>
      </p:pic>
      <p:sp>
        <p:nvSpPr>
          <p:cNvPr id="28" name="椭圆 27"/>
          <p:cNvSpPr/>
          <p:nvPr/>
        </p:nvSpPr>
        <p:spPr>
          <a:xfrm>
            <a:off x="4395544" y="344815"/>
            <a:ext cx="528990" cy="528989"/>
          </a:xfrm>
          <a:prstGeom prst="ellipse">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350" dirty="0">
              <a:solidFill>
                <a:prstClr val="white"/>
              </a:solidFill>
              <a:latin typeface="仿宋" panose="02010609060101010101" charset="-122"/>
              <a:ea typeface="仿宋" panose="02010609060101010101" charset="-122"/>
            </a:endParaRPr>
          </a:p>
        </p:txBody>
      </p:sp>
      <p:sp>
        <p:nvSpPr>
          <p:cNvPr id="35" name="文本框 34"/>
          <p:cNvSpPr txBox="1"/>
          <p:nvPr/>
        </p:nvSpPr>
        <p:spPr>
          <a:xfrm>
            <a:off x="4340473" y="359447"/>
            <a:ext cx="613410" cy="487045"/>
          </a:xfrm>
          <a:prstGeom prst="rect">
            <a:avLst/>
          </a:prstGeom>
          <a:noFill/>
        </p:spPr>
        <p:txBody>
          <a:bodyPr vert="eaVert" wrap="none" rtlCol="0">
            <a:spAutoFit/>
          </a:bodyPr>
          <a:lstStyle/>
          <a:p>
            <a:pPr defTabSz="685165">
              <a:defRPr/>
            </a:pPr>
            <a:r>
              <a:rPr lang="zh-CN" altLang="en-US" sz="2800" b="1" spc="300" dirty="0">
                <a:solidFill>
                  <a:prstClr val="black">
                    <a:lumMod val="75000"/>
                    <a:lumOff val="25000"/>
                  </a:prstClr>
                </a:solidFill>
                <a:latin typeface="仿宋" panose="02010609060101010101" charset="-122"/>
                <a:ea typeface="仿宋" panose="02010609060101010101" charset="-122"/>
              </a:rPr>
              <a:t>贰</a:t>
            </a:r>
            <a:endParaRPr lang="zh-CN" altLang="en-US" sz="2800" b="1" spc="300" dirty="0">
              <a:solidFill>
                <a:prstClr val="black">
                  <a:lumMod val="75000"/>
                  <a:lumOff val="25000"/>
                </a:prstClr>
              </a:solidFill>
              <a:latin typeface="仿宋" panose="02010609060101010101" charset="-122"/>
              <a:ea typeface="仿宋" panose="02010609060101010101" charset="-122"/>
            </a:endParaRPr>
          </a:p>
        </p:txBody>
      </p:sp>
      <p:sp>
        <p:nvSpPr>
          <p:cNvPr id="36" name="椭圆 35"/>
          <p:cNvSpPr/>
          <p:nvPr/>
        </p:nvSpPr>
        <p:spPr>
          <a:xfrm>
            <a:off x="4349692" y="300757"/>
            <a:ext cx="620692" cy="617105"/>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350" dirty="0">
              <a:solidFill>
                <a:prstClr val="white"/>
              </a:solidFill>
              <a:latin typeface="仿宋" panose="02010609060101010101" charset="-122"/>
              <a:ea typeface="仿宋" panose="02010609060101010101" charset="-122"/>
            </a:endParaRP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67029" t="23611" r="17034" b="49722"/>
          <a:stretch>
            <a:fillRect/>
          </a:stretch>
        </p:blipFill>
        <p:spPr>
          <a:xfrm>
            <a:off x="-302895" y="-246380"/>
            <a:ext cx="3005455" cy="1571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1000"/>
                                        <p:tgtEl>
                                          <p:spTgt spid="8"/>
                                        </p:tgtEl>
                                      </p:cBhvr>
                                    </p:animEffect>
                                  </p:childTnLst>
                                </p:cTn>
                              </p:par>
                              <p:par>
                                <p:cTn id="11" presetID="5"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1000"/>
                                        <p:tgtEl>
                                          <p:spTgt spid="11"/>
                                        </p:tgtEl>
                                      </p:cBhvr>
                                    </p:animEffect>
                                  </p:childTnLst>
                                </p:cTn>
                              </p:par>
                              <p:par>
                                <p:cTn id="14" presetID="5"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heckerboard(across)">
                                      <p:cBhvr>
                                        <p:cTn id="16" dur="1000"/>
                                        <p:tgtEl>
                                          <p:spTgt spid="12"/>
                                        </p:tgtEl>
                                      </p:cBhvr>
                                    </p:animEffect>
                                  </p:childTnLst>
                                </p:cTn>
                              </p:par>
                              <p:par>
                                <p:cTn id="17" presetID="5" presetClass="entr" presetSubtype="1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checkerboard(across)">
                                      <p:cBhvr>
                                        <p:cTn id="19" dur="1000"/>
                                        <p:tgtEl>
                                          <p:spTgt spid="26"/>
                                        </p:tgtEl>
                                      </p:cBhvr>
                                    </p:animEffect>
                                  </p:childTnLst>
                                </p:cTn>
                              </p:par>
                            </p:childTnLst>
                          </p:cTn>
                        </p:par>
                        <p:par>
                          <p:cTn id="20" fill="hold">
                            <p:stCondLst>
                              <p:cond delay="1000"/>
                            </p:stCondLst>
                            <p:childTnLst>
                              <p:par>
                                <p:cTn id="21" presetID="55"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000" fill="hold"/>
                                        <p:tgtEl>
                                          <p:spTgt spid="14"/>
                                        </p:tgtEl>
                                        <p:attrNameLst>
                                          <p:attrName>ppt_w</p:attrName>
                                        </p:attrNameLst>
                                      </p:cBhvr>
                                      <p:tavLst>
                                        <p:tav tm="0">
                                          <p:val>
                                            <p:strVal val="#ppt_w*0.70"/>
                                          </p:val>
                                        </p:tav>
                                        <p:tav tm="100000">
                                          <p:val>
                                            <p:strVal val="#ppt_w"/>
                                          </p:val>
                                        </p:tav>
                                      </p:tavLst>
                                    </p:anim>
                                    <p:anim calcmode="lin" valueType="num">
                                      <p:cBhvr>
                                        <p:cTn id="24" dur="1000" fill="hold"/>
                                        <p:tgtEl>
                                          <p:spTgt spid="14"/>
                                        </p:tgtEl>
                                        <p:attrNameLst>
                                          <p:attrName>ppt_h</p:attrName>
                                        </p:attrNameLst>
                                      </p:cBhvr>
                                      <p:tavLst>
                                        <p:tav tm="0">
                                          <p:val>
                                            <p:strVal val="#ppt_h"/>
                                          </p:val>
                                        </p:tav>
                                        <p:tav tm="100000">
                                          <p:val>
                                            <p:strVal val="#ppt_h"/>
                                          </p:val>
                                        </p:tav>
                                      </p:tavLst>
                                    </p:anim>
                                    <p:animEffect transition="in" filter="fade">
                                      <p:cBhvr>
                                        <p:cTn id="25" dur="1000"/>
                                        <p:tgtEl>
                                          <p:spTgt spid="14"/>
                                        </p:tgtEl>
                                      </p:cBhvr>
                                    </p:animEffect>
                                  </p:childTnLst>
                                </p:cTn>
                              </p:par>
                              <p:par>
                                <p:cTn id="26" presetID="55"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1000" fill="hold"/>
                                        <p:tgtEl>
                                          <p:spTgt spid="15"/>
                                        </p:tgtEl>
                                        <p:attrNameLst>
                                          <p:attrName>ppt_w</p:attrName>
                                        </p:attrNameLst>
                                      </p:cBhvr>
                                      <p:tavLst>
                                        <p:tav tm="0">
                                          <p:val>
                                            <p:strVal val="#ppt_w*0.70"/>
                                          </p:val>
                                        </p:tav>
                                        <p:tav tm="100000">
                                          <p:val>
                                            <p:strVal val="#ppt_w"/>
                                          </p:val>
                                        </p:tav>
                                      </p:tavLst>
                                    </p:anim>
                                    <p:anim calcmode="lin" valueType="num">
                                      <p:cBhvr>
                                        <p:cTn id="29" dur="1000" fill="hold"/>
                                        <p:tgtEl>
                                          <p:spTgt spid="15"/>
                                        </p:tgtEl>
                                        <p:attrNameLst>
                                          <p:attrName>ppt_h</p:attrName>
                                        </p:attrNameLst>
                                      </p:cBhvr>
                                      <p:tavLst>
                                        <p:tav tm="0">
                                          <p:val>
                                            <p:strVal val="#ppt_h"/>
                                          </p:val>
                                        </p:tav>
                                        <p:tav tm="100000">
                                          <p:val>
                                            <p:strVal val="#ppt_h"/>
                                          </p:val>
                                        </p:tav>
                                      </p:tavLst>
                                    </p:anim>
                                    <p:animEffect transition="in" filter="fade">
                                      <p:cBhvr>
                                        <p:cTn id="30" dur="1000"/>
                                        <p:tgtEl>
                                          <p:spTgt spid="15"/>
                                        </p:tgtEl>
                                      </p:cBhvr>
                                    </p:animEffect>
                                  </p:childTnLst>
                                </p:cTn>
                              </p:par>
                            </p:childTnLst>
                          </p:cTn>
                        </p:par>
                        <p:par>
                          <p:cTn id="31" fill="hold">
                            <p:stCondLst>
                              <p:cond delay="2000"/>
                            </p:stCondLst>
                            <p:childTnLst>
                              <p:par>
                                <p:cTn id="32" presetID="42" presetClass="entr" presetSubtype="0"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55"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p:cTn id="40" dur="1000" fill="hold"/>
                                        <p:tgtEl>
                                          <p:spTgt spid="28"/>
                                        </p:tgtEl>
                                        <p:attrNameLst>
                                          <p:attrName>ppt_w</p:attrName>
                                        </p:attrNameLst>
                                      </p:cBhvr>
                                      <p:tavLst>
                                        <p:tav tm="0">
                                          <p:val>
                                            <p:strVal val="#ppt_w*0.70"/>
                                          </p:val>
                                        </p:tav>
                                        <p:tav tm="100000">
                                          <p:val>
                                            <p:strVal val="#ppt_w"/>
                                          </p:val>
                                        </p:tav>
                                      </p:tavLst>
                                    </p:anim>
                                    <p:anim calcmode="lin" valueType="num">
                                      <p:cBhvr>
                                        <p:cTn id="41" dur="1000" fill="hold"/>
                                        <p:tgtEl>
                                          <p:spTgt spid="28"/>
                                        </p:tgtEl>
                                        <p:attrNameLst>
                                          <p:attrName>ppt_h</p:attrName>
                                        </p:attrNameLst>
                                      </p:cBhvr>
                                      <p:tavLst>
                                        <p:tav tm="0">
                                          <p:val>
                                            <p:strVal val="#ppt_h"/>
                                          </p:val>
                                        </p:tav>
                                        <p:tav tm="100000">
                                          <p:val>
                                            <p:strVal val="#ppt_h"/>
                                          </p:val>
                                        </p:tav>
                                      </p:tavLst>
                                    </p:anim>
                                    <p:animEffect transition="in" filter="fade">
                                      <p:cBhvr>
                                        <p:cTn id="42" dur="1000"/>
                                        <p:tgtEl>
                                          <p:spTgt spid="28"/>
                                        </p:tgtEl>
                                      </p:cBhvr>
                                    </p:animEffect>
                                  </p:childTnLst>
                                </p:cTn>
                              </p:par>
                              <p:par>
                                <p:cTn id="43" presetID="55"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p:cTn id="45" dur="1000" fill="hold"/>
                                        <p:tgtEl>
                                          <p:spTgt spid="35"/>
                                        </p:tgtEl>
                                        <p:attrNameLst>
                                          <p:attrName>ppt_w</p:attrName>
                                        </p:attrNameLst>
                                      </p:cBhvr>
                                      <p:tavLst>
                                        <p:tav tm="0">
                                          <p:val>
                                            <p:strVal val="#ppt_w*0.70"/>
                                          </p:val>
                                        </p:tav>
                                        <p:tav tm="100000">
                                          <p:val>
                                            <p:strVal val="#ppt_w"/>
                                          </p:val>
                                        </p:tav>
                                      </p:tavLst>
                                    </p:anim>
                                    <p:anim calcmode="lin" valueType="num">
                                      <p:cBhvr>
                                        <p:cTn id="46" dur="1000" fill="hold"/>
                                        <p:tgtEl>
                                          <p:spTgt spid="35"/>
                                        </p:tgtEl>
                                        <p:attrNameLst>
                                          <p:attrName>ppt_h</p:attrName>
                                        </p:attrNameLst>
                                      </p:cBhvr>
                                      <p:tavLst>
                                        <p:tav tm="0">
                                          <p:val>
                                            <p:strVal val="#ppt_h"/>
                                          </p:val>
                                        </p:tav>
                                        <p:tav tm="100000">
                                          <p:val>
                                            <p:strVal val="#ppt_h"/>
                                          </p:val>
                                        </p:tav>
                                      </p:tavLst>
                                    </p:anim>
                                    <p:animEffect transition="in" filter="fade">
                                      <p:cBhvr>
                                        <p:cTn id="47" dur="1000"/>
                                        <p:tgtEl>
                                          <p:spTgt spid="35"/>
                                        </p:tgtEl>
                                      </p:cBhvr>
                                    </p:animEffect>
                                  </p:childTnLst>
                                </p:cTn>
                              </p:par>
                              <p:par>
                                <p:cTn id="48" presetID="55"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p:cTn id="50" dur="1000" fill="hold"/>
                                        <p:tgtEl>
                                          <p:spTgt spid="36"/>
                                        </p:tgtEl>
                                        <p:attrNameLst>
                                          <p:attrName>ppt_w</p:attrName>
                                        </p:attrNameLst>
                                      </p:cBhvr>
                                      <p:tavLst>
                                        <p:tav tm="0">
                                          <p:val>
                                            <p:strVal val="#ppt_w*0.70"/>
                                          </p:val>
                                        </p:tav>
                                        <p:tav tm="100000">
                                          <p:val>
                                            <p:strVal val="#ppt_w"/>
                                          </p:val>
                                        </p:tav>
                                      </p:tavLst>
                                    </p:anim>
                                    <p:anim calcmode="lin" valueType="num">
                                      <p:cBhvr>
                                        <p:cTn id="51" dur="1000" fill="hold"/>
                                        <p:tgtEl>
                                          <p:spTgt spid="36"/>
                                        </p:tgtEl>
                                        <p:attrNameLst>
                                          <p:attrName>ppt_h</p:attrName>
                                        </p:attrNameLst>
                                      </p:cBhvr>
                                      <p:tavLst>
                                        <p:tav tm="0">
                                          <p:val>
                                            <p:strVal val="#ppt_h"/>
                                          </p:val>
                                        </p:tav>
                                        <p:tav tm="100000">
                                          <p:val>
                                            <p:strVal val="#ppt_h"/>
                                          </p:val>
                                        </p:tav>
                                      </p:tavLst>
                                    </p:anim>
                                    <p:animEffect transition="in" filter="fade">
                                      <p:cBhvr>
                                        <p:cTn id="52"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p:bldP spid="28" grpId="0" bldLvl="0" animBg="1"/>
      <p:bldP spid="35" grpId="0"/>
      <p:bldP spid="3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107315" y="-54610"/>
            <a:ext cx="2412365" cy="805413"/>
          </a:xfrm>
          <a:prstGeom prst="rect">
            <a:avLst/>
          </a:prstGeom>
        </p:spPr>
      </p:pic>
      <p:sp>
        <p:nvSpPr>
          <p:cNvPr id="4" name="文本框 3"/>
          <p:cNvSpPr txBox="1"/>
          <p:nvPr/>
        </p:nvSpPr>
        <p:spPr>
          <a:xfrm>
            <a:off x="3104515" y="448945"/>
            <a:ext cx="2935605" cy="368300"/>
          </a:xfrm>
          <a:prstGeom prst="rect">
            <a:avLst/>
          </a:prstGeom>
          <a:noFill/>
        </p:spPr>
        <p:txBody>
          <a:bodyPr wrap="square" rtlCol="0">
            <a:spAutoFit/>
          </a:bodyPr>
          <a:lstStyle/>
          <a:p>
            <a:pPr algn="dist"/>
            <a:r>
              <a:rPr lang="zh-CN" altLang="en-US" b="1">
                <a:solidFill>
                  <a:schemeClr val="tx1">
                    <a:lumMod val="75000"/>
                    <a:lumOff val="25000"/>
                  </a:schemeClr>
                </a:solidFill>
                <a:latin typeface="仿宋" panose="02010609060101010101" charset="-122"/>
                <a:ea typeface="仿宋" panose="02010609060101010101" charset="-122"/>
                <a:sym typeface="+mn-ea"/>
              </a:rPr>
              <a:t>研究内容与方法</a:t>
            </a:r>
            <a:endParaRPr lang="zh-CN" altLang="en-US" b="1" dirty="0">
              <a:solidFill>
                <a:schemeClr val="tx1">
                  <a:lumMod val="75000"/>
                  <a:lumOff val="25000"/>
                </a:schemeClr>
              </a:solidFill>
              <a:latin typeface="仿宋" panose="02010609060101010101" charset="-122"/>
              <a:ea typeface="仿宋" panose="02010609060101010101" charset="-122"/>
              <a:sym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rcRect b="76381"/>
          <a:stretch>
            <a:fillRect/>
          </a:stretch>
        </p:blipFill>
        <p:spPr>
          <a:xfrm>
            <a:off x="6499860" y="3994150"/>
            <a:ext cx="2412365" cy="805413"/>
          </a:xfrm>
          <a:prstGeom prst="rect">
            <a:avLst/>
          </a:prstGeom>
        </p:spPr>
      </p:pic>
      <p:grpSp>
        <p:nvGrpSpPr>
          <p:cNvPr id="20" name="组合 19"/>
          <p:cNvGrpSpPr/>
          <p:nvPr/>
        </p:nvGrpSpPr>
        <p:grpSpPr>
          <a:xfrm>
            <a:off x="2987675" y="870644"/>
            <a:ext cx="2961640" cy="3319086"/>
            <a:chOff x="6250" y="2208"/>
            <a:chExt cx="5963" cy="6916"/>
          </a:xfrm>
        </p:grpSpPr>
        <p:sp>
          <p:nvSpPr>
            <p:cNvPr id="22" name="Freeform 3"/>
            <p:cNvSpPr/>
            <p:nvPr/>
          </p:nvSpPr>
          <p:spPr bwMode="gray">
            <a:xfrm rot="19490962">
              <a:off x="6250" y="5661"/>
              <a:ext cx="2866" cy="3463"/>
            </a:xfrm>
            <a:custGeom>
              <a:avLst/>
              <a:gdLst>
                <a:gd name="T0" fmla="*/ 1219 w 1921"/>
                <a:gd name="T1" fmla="*/ 3 h 1516"/>
                <a:gd name="T2" fmla="*/ 1047 w 1921"/>
                <a:gd name="T3" fmla="*/ 20 h 1516"/>
                <a:gd name="T4" fmla="*/ 900 w 1921"/>
                <a:gd name="T5" fmla="*/ 43 h 1516"/>
                <a:gd name="T6" fmla="*/ 763 w 1921"/>
                <a:gd name="T7" fmla="*/ 76 h 1516"/>
                <a:gd name="T8" fmla="*/ 593 w 1921"/>
                <a:gd name="T9" fmla="*/ 128 h 1516"/>
                <a:gd name="T10" fmla="*/ 449 w 1921"/>
                <a:gd name="T11" fmla="*/ 187 h 1516"/>
                <a:gd name="T12" fmla="*/ 345 w 1921"/>
                <a:gd name="T13" fmla="*/ 244 h 1516"/>
                <a:gd name="T14" fmla="*/ 261 w 1921"/>
                <a:gd name="T15" fmla="*/ 301 h 1516"/>
                <a:gd name="T16" fmla="*/ 184 w 1921"/>
                <a:gd name="T17" fmla="*/ 366 h 1516"/>
                <a:gd name="T18" fmla="*/ 118 w 1921"/>
                <a:gd name="T19" fmla="*/ 431 h 1516"/>
                <a:gd name="T20" fmla="*/ 58 w 1921"/>
                <a:gd name="T21" fmla="*/ 516 h 1516"/>
                <a:gd name="T22" fmla="*/ 21 w 1921"/>
                <a:gd name="T23" fmla="*/ 594 h 1516"/>
                <a:gd name="T24" fmla="*/ 0 w 1921"/>
                <a:gd name="T25" fmla="*/ 695 h 1516"/>
                <a:gd name="T26" fmla="*/ 14 w 1921"/>
                <a:gd name="T27" fmla="*/ 785 h 1516"/>
                <a:gd name="T28" fmla="*/ 47 w 1921"/>
                <a:gd name="T29" fmla="*/ 872 h 1516"/>
                <a:gd name="T30" fmla="*/ 92 w 1921"/>
                <a:gd name="T31" fmla="*/ 946 h 1516"/>
                <a:gd name="T32" fmla="*/ 179 w 1921"/>
                <a:gd name="T33" fmla="*/ 1041 h 1516"/>
                <a:gd name="T34" fmla="*/ 271 w 1921"/>
                <a:gd name="T35" fmla="*/ 1115 h 1516"/>
                <a:gd name="T36" fmla="*/ 377 w 1921"/>
                <a:gd name="T37" fmla="*/ 1176 h 1516"/>
                <a:gd name="T38" fmla="*/ 512 w 1921"/>
                <a:gd name="T39" fmla="*/ 1244 h 1516"/>
                <a:gd name="T40" fmla="*/ 667 w 1921"/>
                <a:gd name="T41" fmla="*/ 1302 h 1516"/>
                <a:gd name="T42" fmla="*/ 978 w 1921"/>
                <a:gd name="T43" fmla="*/ 1373 h 1516"/>
                <a:gd name="T44" fmla="*/ 1248 w 1921"/>
                <a:gd name="T45" fmla="*/ 1403 h 1516"/>
                <a:gd name="T46" fmla="*/ 1403 w 1921"/>
                <a:gd name="T47" fmla="*/ 1515 h 1516"/>
                <a:gd name="T48" fmla="*/ 1397 w 1921"/>
                <a:gd name="T49" fmla="*/ 1031 h 1516"/>
                <a:gd name="T50" fmla="*/ 1243 w 1921"/>
                <a:gd name="T51" fmla="*/ 1132 h 1516"/>
                <a:gd name="T52" fmla="*/ 1007 w 1921"/>
                <a:gd name="T53" fmla="*/ 1098 h 1516"/>
                <a:gd name="T54" fmla="*/ 757 w 1921"/>
                <a:gd name="T55" fmla="*/ 1025 h 1516"/>
                <a:gd name="T56" fmla="*/ 619 w 1921"/>
                <a:gd name="T57" fmla="*/ 957 h 1516"/>
                <a:gd name="T58" fmla="*/ 506 w 1921"/>
                <a:gd name="T59" fmla="*/ 888 h 1516"/>
                <a:gd name="T60" fmla="*/ 417 w 1921"/>
                <a:gd name="T61" fmla="*/ 806 h 1516"/>
                <a:gd name="T62" fmla="*/ 348 w 1921"/>
                <a:gd name="T63" fmla="*/ 708 h 1516"/>
                <a:gd name="T64" fmla="*/ 319 w 1921"/>
                <a:gd name="T65" fmla="*/ 610 h 1516"/>
                <a:gd name="T66" fmla="*/ 321 w 1921"/>
                <a:gd name="T67" fmla="*/ 522 h 1516"/>
                <a:gd name="T68" fmla="*/ 348 w 1921"/>
                <a:gd name="T69" fmla="*/ 437 h 1516"/>
                <a:gd name="T70" fmla="*/ 401 w 1921"/>
                <a:gd name="T71" fmla="*/ 351 h 1516"/>
                <a:gd name="T72" fmla="*/ 509 w 1921"/>
                <a:gd name="T73" fmla="*/ 251 h 1516"/>
                <a:gd name="T74" fmla="*/ 643 w 1921"/>
                <a:gd name="T75" fmla="*/ 169 h 1516"/>
                <a:gd name="T76" fmla="*/ 778 w 1921"/>
                <a:gd name="T77" fmla="*/ 110 h 1516"/>
                <a:gd name="T78" fmla="*/ 913 w 1921"/>
                <a:gd name="T79" fmla="*/ 68 h 1516"/>
                <a:gd name="T80" fmla="*/ 1021 w 1921"/>
                <a:gd name="T81" fmla="*/ 42 h 1516"/>
                <a:gd name="T82" fmla="*/ 1150 w 1921"/>
                <a:gd name="T83" fmla="*/ 25 h 1516"/>
                <a:gd name="T84" fmla="*/ 1446 w 1921"/>
                <a:gd name="T85"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1" h="1516">
                  <a:moveTo>
                    <a:pt x="1446" y="0"/>
                  </a:moveTo>
                  <a:lnTo>
                    <a:pt x="1219" y="3"/>
                  </a:lnTo>
                  <a:lnTo>
                    <a:pt x="1142" y="9"/>
                  </a:lnTo>
                  <a:lnTo>
                    <a:pt x="1047" y="20"/>
                  </a:lnTo>
                  <a:lnTo>
                    <a:pt x="974" y="29"/>
                  </a:lnTo>
                  <a:lnTo>
                    <a:pt x="900" y="43"/>
                  </a:lnTo>
                  <a:lnTo>
                    <a:pt x="828" y="59"/>
                  </a:lnTo>
                  <a:lnTo>
                    <a:pt x="763" y="76"/>
                  </a:lnTo>
                  <a:lnTo>
                    <a:pt x="686" y="97"/>
                  </a:lnTo>
                  <a:lnTo>
                    <a:pt x="593" y="128"/>
                  </a:lnTo>
                  <a:lnTo>
                    <a:pt x="520" y="156"/>
                  </a:lnTo>
                  <a:lnTo>
                    <a:pt x="449" y="187"/>
                  </a:lnTo>
                  <a:lnTo>
                    <a:pt x="401" y="213"/>
                  </a:lnTo>
                  <a:lnTo>
                    <a:pt x="345" y="244"/>
                  </a:lnTo>
                  <a:lnTo>
                    <a:pt x="304" y="268"/>
                  </a:lnTo>
                  <a:lnTo>
                    <a:pt x="261" y="301"/>
                  </a:lnTo>
                  <a:lnTo>
                    <a:pt x="222" y="332"/>
                  </a:lnTo>
                  <a:lnTo>
                    <a:pt x="184" y="366"/>
                  </a:lnTo>
                  <a:lnTo>
                    <a:pt x="155" y="393"/>
                  </a:lnTo>
                  <a:lnTo>
                    <a:pt x="118" y="431"/>
                  </a:lnTo>
                  <a:lnTo>
                    <a:pt x="82" y="474"/>
                  </a:lnTo>
                  <a:lnTo>
                    <a:pt x="58" y="516"/>
                  </a:lnTo>
                  <a:lnTo>
                    <a:pt x="39" y="552"/>
                  </a:lnTo>
                  <a:lnTo>
                    <a:pt x="21" y="594"/>
                  </a:lnTo>
                  <a:lnTo>
                    <a:pt x="6" y="638"/>
                  </a:lnTo>
                  <a:lnTo>
                    <a:pt x="0" y="695"/>
                  </a:lnTo>
                  <a:lnTo>
                    <a:pt x="5" y="744"/>
                  </a:lnTo>
                  <a:lnTo>
                    <a:pt x="14" y="785"/>
                  </a:lnTo>
                  <a:lnTo>
                    <a:pt x="26" y="826"/>
                  </a:lnTo>
                  <a:lnTo>
                    <a:pt x="47" y="872"/>
                  </a:lnTo>
                  <a:lnTo>
                    <a:pt x="66" y="911"/>
                  </a:lnTo>
                  <a:lnTo>
                    <a:pt x="92" y="946"/>
                  </a:lnTo>
                  <a:lnTo>
                    <a:pt x="130" y="991"/>
                  </a:lnTo>
                  <a:lnTo>
                    <a:pt x="179" y="1041"/>
                  </a:lnTo>
                  <a:lnTo>
                    <a:pt x="229" y="1081"/>
                  </a:lnTo>
                  <a:lnTo>
                    <a:pt x="271" y="1115"/>
                  </a:lnTo>
                  <a:lnTo>
                    <a:pt x="325" y="1149"/>
                  </a:lnTo>
                  <a:lnTo>
                    <a:pt x="377" y="1176"/>
                  </a:lnTo>
                  <a:lnTo>
                    <a:pt x="437" y="1207"/>
                  </a:lnTo>
                  <a:lnTo>
                    <a:pt x="512" y="1244"/>
                  </a:lnTo>
                  <a:lnTo>
                    <a:pt x="585" y="1271"/>
                  </a:lnTo>
                  <a:lnTo>
                    <a:pt x="667" y="1302"/>
                  </a:lnTo>
                  <a:lnTo>
                    <a:pt x="836" y="1346"/>
                  </a:lnTo>
                  <a:lnTo>
                    <a:pt x="978" y="1373"/>
                  </a:lnTo>
                  <a:lnTo>
                    <a:pt x="1128" y="1393"/>
                  </a:lnTo>
                  <a:lnTo>
                    <a:pt x="1248" y="1403"/>
                  </a:lnTo>
                  <a:lnTo>
                    <a:pt x="1403" y="1410"/>
                  </a:lnTo>
                  <a:lnTo>
                    <a:pt x="1403" y="1515"/>
                  </a:lnTo>
                  <a:lnTo>
                    <a:pt x="1920" y="1275"/>
                  </a:lnTo>
                  <a:lnTo>
                    <a:pt x="1397" y="1031"/>
                  </a:lnTo>
                  <a:lnTo>
                    <a:pt x="1398" y="1139"/>
                  </a:lnTo>
                  <a:lnTo>
                    <a:pt x="1243" y="1132"/>
                  </a:lnTo>
                  <a:lnTo>
                    <a:pt x="1128" y="1119"/>
                  </a:lnTo>
                  <a:lnTo>
                    <a:pt x="1007" y="1098"/>
                  </a:lnTo>
                  <a:lnTo>
                    <a:pt x="836" y="1054"/>
                  </a:lnTo>
                  <a:lnTo>
                    <a:pt x="757" y="1025"/>
                  </a:lnTo>
                  <a:lnTo>
                    <a:pt x="681" y="993"/>
                  </a:lnTo>
                  <a:lnTo>
                    <a:pt x="619" y="957"/>
                  </a:lnTo>
                  <a:lnTo>
                    <a:pt x="556" y="922"/>
                  </a:lnTo>
                  <a:lnTo>
                    <a:pt x="506" y="888"/>
                  </a:lnTo>
                  <a:lnTo>
                    <a:pt x="464" y="850"/>
                  </a:lnTo>
                  <a:lnTo>
                    <a:pt x="417" y="806"/>
                  </a:lnTo>
                  <a:lnTo>
                    <a:pt x="377" y="755"/>
                  </a:lnTo>
                  <a:lnTo>
                    <a:pt x="348" y="708"/>
                  </a:lnTo>
                  <a:lnTo>
                    <a:pt x="333" y="664"/>
                  </a:lnTo>
                  <a:lnTo>
                    <a:pt x="319" y="610"/>
                  </a:lnTo>
                  <a:lnTo>
                    <a:pt x="317" y="558"/>
                  </a:lnTo>
                  <a:lnTo>
                    <a:pt x="321" y="522"/>
                  </a:lnTo>
                  <a:lnTo>
                    <a:pt x="329" y="483"/>
                  </a:lnTo>
                  <a:lnTo>
                    <a:pt x="348" y="437"/>
                  </a:lnTo>
                  <a:lnTo>
                    <a:pt x="372" y="393"/>
                  </a:lnTo>
                  <a:lnTo>
                    <a:pt x="401" y="351"/>
                  </a:lnTo>
                  <a:lnTo>
                    <a:pt x="440" y="310"/>
                  </a:lnTo>
                  <a:lnTo>
                    <a:pt x="509" y="251"/>
                  </a:lnTo>
                  <a:lnTo>
                    <a:pt x="567" y="211"/>
                  </a:lnTo>
                  <a:lnTo>
                    <a:pt x="643" y="169"/>
                  </a:lnTo>
                  <a:lnTo>
                    <a:pt x="720" y="133"/>
                  </a:lnTo>
                  <a:lnTo>
                    <a:pt x="778" y="110"/>
                  </a:lnTo>
                  <a:lnTo>
                    <a:pt x="847" y="86"/>
                  </a:lnTo>
                  <a:lnTo>
                    <a:pt x="913" y="68"/>
                  </a:lnTo>
                  <a:lnTo>
                    <a:pt x="966" y="54"/>
                  </a:lnTo>
                  <a:lnTo>
                    <a:pt x="1021" y="42"/>
                  </a:lnTo>
                  <a:lnTo>
                    <a:pt x="1089" y="32"/>
                  </a:lnTo>
                  <a:lnTo>
                    <a:pt x="1150" y="25"/>
                  </a:lnTo>
                  <a:lnTo>
                    <a:pt x="1234" y="15"/>
                  </a:lnTo>
                  <a:lnTo>
                    <a:pt x="1446" y="0"/>
                  </a:lnTo>
                </a:path>
              </a:pathLst>
            </a:custGeom>
            <a:solidFill>
              <a:schemeClr val="accent4">
                <a:lumMod val="75000"/>
                <a:alpha val="62000"/>
              </a:schemeClr>
            </a:solidFill>
            <a:ln>
              <a:noFill/>
            </a:ln>
            <a:effectLst>
              <a:outerShdw dist="107763" dir="2700000" algn="ctr" rotWithShape="0">
                <a:schemeClr val="bg2">
                  <a:alpha val="50000"/>
                </a:schemeClr>
              </a:outerShdw>
            </a:effectLst>
          </p:spPr>
          <p:txBody>
            <a:bodyPr lIns="60960" tIns="59266" rIns="60960" bIns="59266" anchor="ctr" anchorCtr="1"/>
            <a:lstStyle/>
            <a:p>
              <a:endParaRPr lang="zh-CN" altLang="en-US" b="1">
                <a:solidFill>
                  <a:prstClr val="black"/>
                </a:solidFill>
                <a:latin typeface="Batang" panose="02030600000101010101" charset="-127"/>
                <a:ea typeface="Batang" panose="02030600000101010101" charset="-127"/>
              </a:endParaRPr>
            </a:p>
          </p:txBody>
        </p:sp>
        <p:sp>
          <p:nvSpPr>
            <p:cNvPr id="24" name="Freeform 4"/>
            <p:cNvSpPr/>
            <p:nvPr/>
          </p:nvSpPr>
          <p:spPr bwMode="gray">
            <a:xfrm rot="19490962" flipH="1" flipV="1">
              <a:off x="9347" y="2208"/>
              <a:ext cx="2866" cy="3463"/>
            </a:xfrm>
            <a:custGeom>
              <a:avLst/>
              <a:gdLst>
                <a:gd name="T0" fmla="*/ 1219 w 1921"/>
                <a:gd name="T1" fmla="*/ 3 h 1516"/>
                <a:gd name="T2" fmla="*/ 1047 w 1921"/>
                <a:gd name="T3" fmla="*/ 20 h 1516"/>
                <a:gd name="T4" fmla="*/ 900 w 1921"/>
                <a:gd name="T5" fmla="*/ 43 h 1516"/>
                <a:gd name="T6" fmla="*/ 763 w 1921"/>
                <a:gd name="T7" fmla="*/ 76 h 1516"/>
                <a:gd name="T8" fmla="*/ 593 w 1921"/>
                <a:gd name="T9" fmla="*/ 128 h 1516"/>
                <a:gd name="T10" fmla="*/ 449 w 1921"/>
                <a:gd name="T11" fmla="*/ 187 h 1516"/>
                <a:gd name="T12" fmla="*/ 345 w 1921"/>
                <a:gd name="T13" fmla="*/ 244 h 1516"/>
                <a:gd name="T14" fmla="*/ 261 w 1921"/>
                <a:gd name="T15" fmla="*/ 301 h 1516"/>
                <a:gd name="T16" fmla="*/ 184 w 1921"/>
                <a:gd name="T17" fmla="*/ 366 h 1516"/>
                <a:gd name="T18" fmla="*/ 118 w 1921"/>
                <a:gd name="T19" fmla="*/ 431 h 1516"/>
                <a:gd name="T20" fmla="*/ 58 w 1921"/>
                <a:gd name="T21" fmla="*/ 516 h 1516"/>
                <a:gd name="T22" fmla="*/ 21 w 1921"/>
                <a:gd name="T23" fmla="*/ 594 h 1516"/>
                <a:gd name="T24" fmla="*/ 0 w 1921"/>
                <a:gd name="T25" fmla="*/ 695 h 1516"/>
                <a:gd name="T26" fmla="*/ 14 w 1921"/>
                <a:gd name="T27" fmla="*/ 785 h 1516"/>
                <a:gd name="T28" fmla="*/ 47 w 1921"/>
                <a:gd name="T29" fmla="*/ 872 h 1516"/>
                <a:gd name="T30" fmla="*/ 92 w 1921"/>
                <a:gd name="T31" fmla="*/ 946 h 1516"/>
                <a:gd name="T32" fmla="*/ 179 w 1921"/>
                <a:gd name="T33" fmla="*/ 1041 h 1516"/>
                <a:gd name="T34" fmla="*/ 271 w 1921"/>
                <a:gd name="T35" fmla="*/ 1115 h 1516"/>
                <a:gd name="T36" fmla="*/ 377 w 1921"/>
                <a:gd name="T37" fmla="*/ 1176 h 1516"/>
                <a:gd name="T38" fmla="*/ 512 w 1921"/>
                <a:gd name="T39" fmla="*/ 1244 h 1516"/>
                <a:gd name="T40" fmla="*/ 667 w 1921"/>
                <a:gd name="T41" fmla="*/ 1302 h 1516"/>
                <a:gd name="T42" fmla="*/ 978 w 1921"/>
                <a:gd name="T43" fmla="*/ 1373 h 1516"/>
                <a:gd name="T44" fmla="*/ 1248 w 1921"/>
                <a:gd name="T45" fmla="*/ 1403 h 1516"/>
                <a:gd name="T46" fmla="*/ 1403 w 1921"/>
                <a:gd name="T47" fmla="*/ 1515 h 1516"/>
                <a:gd name="T48" fmla="*/ 1397 w 1921"/>
                <a:gd name="T49" fmla="*/ 1031 h 1516"/>
                <a:gd name="T50" fmla="*/ 1243 w 1921"/>
                <a:gd name="T51" fmla="*/ 1132 h 1516"/>
                <a:gd name="T52" fmla="*/ 1007 w 1921"/>
                <a:gd name="T53" fmla="*/ 1098 h 1516"/>
                <a:gd name="T54" fmla="*/ 757 w 1921"/>
                <a:gd name="T55" fmla="*/ 1025 h 1516"/>
                <a:gd name="T56" fmla="*/ 619 w 1921"/>
                <a:gd name="T57" fmla="*/ 957 h 1516"/>
                <a:gd name="T58" fmla="*/ 506 w 1921"/>
                <a:gd name="T59" fmla="*/ 888 h 1516"/>
                <a:gd name="T60" fmla="*/ 417 w 1921"/>
                <a:gd name="T61" fmla="*/ 806 h 1516"/>
                <a:gd name="T62" fmla="*/ 348 w 1921"/>
                <a:gd name="T63" fmla="*/ 708 h 1516"/>
                <a:gd name="T64" fmla="*/ 319 w 1921"/>
                <a:gd name="T65" fmla="*/ 610 h 1516"/>
                <a:gd name="T66" fmla="*/ 321 w 1921"/>
                <a:gd name="T67" fmla="*/ 522 h 1516"/>
                <a:gd name="T68" fmla="*/ 348 w 1921"/>
                <a:gd name="T69" fmla="*/ 437 h 1516"/>
                <a:gd name="T70" fmla="*/ 401 w 1921"/>
                <a:gd name="T71" fmla="*/ 351 h 1516"/>
                <a:gd name="T72" fmla="*/ 509 w 1921"/>
                <a:gd name="T73" fmla="*/ 251 h 1516"/>
                <a:gd name="T74" fmla="*/ 643 w 1921"/>
                <a:gd name="T75" fmla="*/ 169 h 1516"/>
                <a:gd name="T76" fmla="*/ 778 w 1921"/>
                <a:gd name="T77" fmla="*/ 110 h 1516"/>
                <a:gd name="T78" fmla="*/ 913 w 1921"/>
                <a:gd name="T79" fmla="*/ 68 h 1516"/>
                <a:gd name="T80" fmla="*/ 1021 w 1921"/>
                <a:gd name="T81" fmla="*/ 42 h 1516"/>
                <a:gd name="T82" fmla="*/ 1150 w 1921"/>
                <a:gd name="T83" fmla="*/ 25 h 1516"/>
                <a:gd name="T84" fmla="*/ 1446 w 1921"/>
                <a:gd name="T85"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1" h="1516">
                  <a:moveTo>
                    <a:pt x="1446" y="0"/>
                  </a:moveTo>
                  <a:lnTo>
                    <a:pt x="1219" y="3"/>
                  </a:lnTo>
                  <a:lnTo>
                    <a:pt x="1142" y="9"/>
                  </a:lnTo>
                  <a:lnTo>
                    <a:pt x="1047" y="20"/>
                  </a:lnTo>
                  <a:lnTo>
                    <a:pt x="974" y="29"/>
                  </a:lnTo>
                  <a:lnTo>
                    <a:pt x="900" y="43"/>
                  </a:lnTo>
                  <a:lnTo>
                    <a:pt x="828" y="59"/>
                  </a:lnTo>
                  <a:lnTo>
                    <a:pt x="763" y="76"/>
                  </a:lnTo>
                  <a:lnTo>
                    <a:pt x="686" y="97"/>
                  </a:lnTo>
                  <a:lnTo>
                    <a:pt x="593" y="128"/>
                  </a:lnTo>
                  <a:lnTo>
                    <a:pt x="520" y="156"/>
                  </a:lnTo>
                  <a:lnTo>
                    <a:pt x="449" y="187"/>
                  </a:lnTo>
                  <a:lnTo>
                    <a:pt x="401" y="213"/>
                  </a:lnTo>
                  <a:lnTo>
                    <a:pt x="345" y="244"/>
                  </a:lnTo>
                  <a:lnTo>
                    <a:pt x="304" y="268"/>
                  </a:lnTo>
                  <a:lnTo>
                    <a:pt x="261" y="301"/>
                  </a:lnTo>
                  <a:lnTo>
                    <a:pt x="222" y="332"/>
                  </a:lnTo>
                  <a:lnTo>
                    <a:pt x="184" y="366"/>
                  </a:lnTo>
                  <a:lnTo>
                    <a:pt x="155" y="393"/>
                  </a:lnTo>
                  <a:lnTo>
                    <a:pt x="118" y="431"/>
                  </a:lnTo>
                  <a:lnTo>
                    <a:pt x="82" y="474"/>
                  </a:lnTo>
                  <a:lnTo>
                    <a:pt x="58" y="516"/>
                  </a:lnTo>
                  <a:lnTo>
                    <a:pt x="39" y="552"/>
                  </a:lnTo>
                  <a:lnTo>
                    <a:pt x="21" y="594"/>
                  </a:lnTo>
                  <a:lnTo>
                    <a:pt x="6" y="638"/>
                  </a:lnTo>
                  <a:lnTo>
                    <a:pt x="0" y="695"/>
                  </a:lnTo>
                  <a:lnTo>
                    <a:pt x="5" y="744"/>
                  </a:lnTo>
                  <a:lnTo>
                    <a:pt x="14" y="785"/>
                  </a:lnTo>
                  <a:lnTo>
                    <a:pt x="26" y="826"/>
                  </a:lnTo>
                  <a:lnTo>
                    <a:pt x="47" y="872"/>
                  </a:lnTo>
                  <a:lnTo>
                    <a:pt x="66" y="911"/>
                  </a:lnTo>
                  <a:lnTo>
                    <a:pt x="92" y="946"/>
                  </a:lnTo>
                  <a:lnTo>
                    <a:pt x="130" y="991"/>
                  </a:lnTo>
                  <a:lnTo>
                    <a:pt x="179" y="1041"/>
                  </a:lnTo>
                  <a:lnTo>
                    <a:pt x="229" y="1081"/>
                  </a:lnTo>
                  <a:lnTo>
                    <a:pt x="271" y="1115"/>
                  </a:lnTo>
                  <a:lnTo>
                    <a:pt x="325" y="1149"/>
                  </a:lnTo>
                  <a:lnTo>
                    <a:pt x="377" y="1176"/>
                  </a:lnTo>
                  <a:lnTo>
                    <a:pt x="437" y="1207"/>
                  </a:lnTo>
                  <a:lnTo>
                    <a:pt x="512" y="1244"/>
                  </a:lnTo>
                  <a:lnTo>
                    <a:pt x="585" y="1271"/>
                  </a:lnTo>
                  <a:lnTo>
                    <a:pt x="667" y="1302"/>
                  </a:lnTo>
                  <a:lnTo>
                    <a:pt x="836" y="1346"/>
                  </a:lnTo>
                  <a:lnTo>
                    <a:pt x="978" y="1373"/>
                  </a:lnTo>
                  <a:lnTo>
                    <a:pt x="1128" y="1393"/>
                  </a:lnTo>
                  <a:lnTo>
                    <a:pt x="1248" y="1403"/>
                  </a:lnTo>
                  <a:lnTo>
                    <a:pt x="1403" y="1410"/>
                  </a:lnTo>
                  <a:lnTo>
                    <a:pt x="1403" y="1515"/>
                  </a:lnTo>
                  <a:lnTo>
                    <a:pt x="1920" y="1275"/>
                  </a:lnTo>
                  <a:lnTo>
                    <a:pt x="1397" y="1031"/>
                  </a:lnTo>
                  <a:lnTo>
                    <a:pt x="1398" y="1139"/>
                  </a:lnTo>
                  <a:lnTo>
                    <a:pt x="1243" y="1132"/>
                  </a:lnTo>
                  <a:lnTo>
                    <a:pt x="1128" y="1119"/>
                  </a:lnTo>
                  <a:lnTo>
                    <a:pt x="1007" y="1098"/>
                  </a:lnTo>
                  <a:lnTo>
                    <a:pt x="836" y="1054"/>
                  </a:lnTo>
                  <a:lnTo>
                    <a:pt x="757" y="1025"/>
                  </a:lnTo>
                  <a:lnTo>
                    <a:pt x="681" y="993"/>
                  </a:lnTo>
                  <a:lnTo>
                    <a:pt x="619" y="957"/>
                  </a:lnTo>
                  <a:lnTo>
                    <a:pt x="556" y="922"/>
                  </a:lnTo>
                  <a:lnTo>
                    <a:pt x="506" y="888"/>
                  </a:lnTo>
                  <a:lnTo>
                    <a:pt x="464" y="850"/>
                  </a:lnTo>
                  <a:lnTo>
                    <a:pt x="417" y="806"/>
                  </a:lnTo>
                  <a:lnTo>
                    <a:pt x="377" y="755"/>
                  </a:lnTo>
                  <a:lnTo>
                    <a:pt x="348" y="708"/>
                  </a:lnTo>
                  <a:lnTo>
                    <a:pt x="333" y="664"/>
                  </a:lnTo>
                  <a:lnTo>
                    <a:pt x="319" y="610"/>
                  </a:lnTo>
                  <a:lnTo>
                    <a:pt x="317" y="558"/>
                  </a:lnTo>
                  <a:lnTo>
                    <a:pt x="321" y="522"/>
                  </a:lnTo>
                  <a:lnTo>
                    <a:pt x="329" y="483"/>
                  </a:lnTo>
                  <a:lnTo>
                    <a:pt x="348" y="437"/>
                  </a:lnTo>
                  <a:lnTo>
                    <a:pt x="372" y="393"/>
                  </a:lnTo>
                  <a:lnTo>
                    <a:pt x="401" y="351"/>
                  </a:lnTo>
                  <a:lnTo>
                    <a:pt x="440" y="310"/>
                  </a:lnTo>
                  <a:lnTo>
                    <a:pt x="509" y="251"/>
                  </a:lnTo>
                  <a:lnTo>
                    <a:pt x="567" y="211"/>
                  </a:lnTo>
                  <a:lnTo>
                    <a:pt x="643" y="169"/>
                  </a:lnTo>
                  <a:lnTo>
                    <a:pt x="720" y="133"/>
                  </a:lnTo>
                  <a:lnTo>
                    <a:pt x="778" y="110"/>
                  </a:lnTo>
                  <a:lnTo>
                    <a:pt x="847" y="86"/>
                  </a:lnTo>
                  <a:lnTo>
                    <a:pt x="913" y="68"/>
                  </a:lnTo>
                  <a:lnTo>
                    <a:pt x="966" y="54"/>
                  </a:lnTo>
                  <a:lnTo>
                    <a:pt x="1021" y="42"/>
                  </a:lnTo>
                  <a:lnTo>
                    <a:pt x="1089" y="32"/>
                  </a:lnTo>
                  <a:lnTo>
                    <a:pt x="1150" y="25"/>
                  </a:lnTo>
                  <a:lnTo>
                    <a:pt x="1234" y="15"/>
                  </a:lnTo>
                  <a:lnTo>
                    <a:pt x="1446" y="0"/>
                  </a:lnTo>
                </a:path>
              </a:pathLst>
            </a:custGeom>
            <a:solidFill>
              <a:srgbClr val="A8CEAD"/>
            </a:solidFill>
            <a:ln>
              <a:noFill/>
            </a:ln>
            <a:effectLst>
              <a:outerShdw dist="107763" dir="2700000" algn="ctr" rotWithShape="0">
                <a:schemeClr val="bg2">
                  <a:alpha val="50000"/>
                </a:schemeClr>
              </a:outerShdw>
            </a:effectLst>
          </p:spPr>
          <p:txBody>
            <a:bodyPr lIns="60960" tIns="59266" rIns="60960" bIns="59266" anchor="ctr" anchorCtr="1"/>
            <a:lstStyle/>
            <a:p>
              <a:endParaRPr lang="zh-CN" altLang="en-US" b="1">
                <a:solidFill>
                  <a:prstClr val="black"/>
                </a:solidFill>
                <a:latin typeface="Batang" panose="02030600000101010101" charset="-127"/>
                <a:ea typeface="Batang" panose="02030600000101010101" charset="-127"/>
              </a:endParaRPr>
            </a:p>
          </p:txBody>
        </p:sp>
        <p:sp>
          <p:nvSpPr>
            <p:cNvPr id="26" name="Oval 6"/>
            <p:cNvSpPr>
              <a:spLocks noChangeArrowheads="1"/>
            </p:cNvSpPr>
            <p:nvPr/>
          </p:nvSpPr>
          <p:spPr bwMode="gray">
            <a:xfrm>
              <a:off x="9523" y="5661"/>
              <a:ext cx="2485" cy="2485"/>
            </a:xfrm>
            <a:prstGeom prst="ellipse">
              <a:avLst/>
            </a:prstGeom>
            <a:solidFill>
              <a:schemeClr val="accent4">
                <a:lumMod val="75000"/>
                <a:alpha val="62000"/>
              </a:schemeClr>
            </a:solidFill>
            <a:ln>
              <a:noFill/>
            </a:ln>
            <a:effectLst>
              <a:outerShdw dist="107763" dir="2700000" algn="ctr" rotWithShape="0">
                <a:schemeClr val="bg2">
                  <a:alpha val="50000"/>
                </a:schemeClr>
              </a:outerShdw>
            </a:effectLst>
          </p:spPr>
          <p:txBody>
            <a:bodyPr lIns="60960" tIns="59266" rIns="60960" bIns="59266" anchor="ctr" anchorCtr="1"/>
            <a:lstStyle/>
            <a:p>
              <a:r>
                <a:rPr lang="en-US" altLang="zh-CN" sz="2000" b="1" dirty="0">
                  <a:solidFill>
                    <a:schemeClr val="bg1"/>
                  </a:solidFill>
                  <a:latin typeface="Batang" panose="02030600000101010101" charset="-127"/>
                  <a:ea typeface="Batang" panose="02030600000101010101" charset="-127"/>
                  <a:sym typeface="+mn-ea"/>
                </a:rPr>
                <a:t>TITLE</a:t>
              </a:r>
              <a:endParaRPr lang="en-US" altLang="zh-CN" sz="2000" b="1" dirty="0">
                <a:solidFill>
                  <a:schemeClr val="bg1"/>
                </a:solidFill>
                <a:latin typeface="Batang" panose="02030600000101010101" charset="-127"/>
                <a:ea typeface="Batang" panose="02030600000101010101" charset="-127"/>
                <a:sym typeface="+mn-ea"/>
              </a:endParaRPr>
            </a:p>
          </p:txBody>
        </p:sp>
        <p:sp>
          <p:nvSpPr>
            <p:cNvPr id="27" name="Freeform 4"/>
            <p:cNvSpPr/>
            <p:nvPr/>
          </p:nvSpPr>
          <p:spPr bwMode="gray">
            <a:xfrm rot="19490962" flipH="1" flipV="1">
              <a:off x="9346" y="2208"/>
              <a:ext cx="2866" cy="3463"/>
            </a:xfrm>
            <a:custGeom>
              <a:avLst/>
              <a:gdLst>
                <a:gd name="T0" fmla="*/ 1219 w 1921"/>
                <a:gd name="T1" fmla="*/ 3 h 1516"/>
                <a:gd name="T2" fmla="*/ 1047 w 1921"/>
                <a:gd name="T3" fmla="*/ 20 h 1516"/>
                <a:gd name="T4" fmla="*/ 900 w 1921"/>
                <a:gd name="T5" fmla="*/ 43 h 1516"/>
                <a:gd name="T6" fmla="*/ 763 w 1921"/>
                <a:gd name="T7" fmla="*/ 76 h 1516"/>
                <a:gd name="T8" fmla="*/ 593 w 1921"/>
                <a:gd name="T9" fmla="*/ 128 h 1516"/>
                <a:gd name="T10" fmla="*/ 449 w 1921"/>
                <a:gd name="T11" fmla="*/ 187 h 1516"/>
                <a:gd name="T12" fmla="*/ 345 w 1921"/>
                <a:gd name="T13" fmla="*/ 244 h 1516"/>
                <a:gd name="T14" fmla="*/ 261 w 1921"/>
                <a:gd name="T15" fmla="*/ 301 h 1516"/>
                <a:gd name="T16" fmla="*/ 184 w 1921"/>
                <a:gd name="T17" fmla="*/ 366 h 1516"/>
                <a:gd name="T18" fmla="*/ 118 w 1921"/>
                <a:gd name="T19" fmla="*/ 431 h 1516"/>
                <a:gd name="T20" fmla="*/ 58 w 1921"/>
                <a:gd name="T21" fmla="*/ 516 h 1516"/>
                <a:gd name="T22" fmla="*/ 21 w 1921"/>
                <a:gd name="T23" fmla="*/ 594 h 1516"/>
                <a:gd name="T24" fmla="*/ 0 w 1921"/>
                <a:gd name="T25" fmla="*/ 695 h 1516"/>
                <a:gd name="T26" fmla="*/ 14 w 1921"/>
                <a:gd name="T27" fmla="*/ 785 h 1516"/>
                <a:gd name="T28" fmla="*/ 47 w 1921"/>
                <a:gd name="T29" fmla="*/ 872 h 1516"/>
                <a:gd name="T30" fmla="*/ 92 w 1921"/>
                <a:gd name="T31" fmla="*/ 946 h 1516"/>
                <a:gd name="T32" fmla="*/ 179 w 1921"/>
                <a:gd name="T33" fmla="*/ 1041 h 1516"/>
                <a:gd name="T34" fmla="*/ 271 w 1921"/>
                <a:gd name="T35" fmla="*/ 1115 h 1516"/>
                <a:gd name="T36" fmla="*/ 377 w 1921"/>
                <a:gd name="T37" fmla="*/ 1176 h 1516"/>
                <a:gd name="T38" fmla="*/ 512 w 1921"/>
                <a:gd name="T39" fmla="*/ 1244 h 1516"/>
                <a:gd name="T40" fmla="*/ 667 w 1921"/>
                <a:gd name="T41" fmla="*/ 1302 h 1516"/>
                <a:gd name="T42" fmla="*/ 978 w 1921"/>
                <a:gd name="T43" fmla="*/ 1373 h 1516"/>
                <a:gd name="T44" fmla="*/ 1248 w 1921"/>
                <a:gd name="T45" fmla="*/ 1403 h 1516"/>
                <a:gd name="T46" fmla="*/ 1403 w 1921"/>
                <a:gd name="T47" fmla="*/ 1515 h 1516"/>
                <a:gd name="T48" fmla="*/ 1397 w 1921"/>
                <a:gd name="T49" fmla="*/ 1031 h 1516"/>
                <a:gd name="T50" fmla="*/ 1243 w 1921"/>
                <a:gd name="T51" fmla="*/ 1132 h 1516"/>
                <a:gd name="T52" fmla="*/ 1007 w 1921"/>
                <a:gd name="T53" fmla="*/ 1098 h 1516"/>
                <a:gd name="T54" fmla="*/ 757 w 1921"/>
                <a:gd name="T55" fmla="*/ 1025 h 1516"/>
                <a:gd name="T56" fmla="*/ 619 w 1921"/>
                <a:gd name="T57" fmla="*/ 957 h 1516"/>
                <a:gd name="T58" fmla="*/ 506 w 1921"/>
                <a:gd name="T59" fmla="*/ 888 h 1516"/>
                <a:gd name="T60" fmla="*/ 417 w 1921"/>
                <a:gd name="T61" fmla="*/ 806 h 1516"/>
                <a:gd name="T62" fmla="*/ 348 w 1921"/>
                <a:gd name="T63" fmla="*/ 708 h 1516"/>
                <a:gd name="T64" fmla="*/ 319 w 1921"/>
                <a:gd name="T65" fmla="*/ 610 h 1516"/>
                <a:gd name="T66" fmla="*/ 321 w 1921"/>
                <a:gd name="T67" fmla="*/ 522 h 1516"/>
                <a:gd name="T68" fmla="*/ 348 w 1921"/>
                <a:gd name="T69" fmla="*/ 437 h 1516"/>
                <a:gd name="T70" fmla="*/ 401 w 1921"/>
                <a:gd name="T71" fmla="*/ 351 h 1516"/>
                <a:gd name="T72" fmla="*/ 509 w 1921"/>
                <a:gd name="T73" fmla="*/ 251 h 1516"/>
                <a:gd name="T74" fmla="*/ 643 w 1921"/>
                <a:gd name="T75" fmla="*/ 169 h 1516"/>
                <a:gd name="T76" fmla="*/ 778 w 1921"/>
                <a:gd name="T77" fmla="*/ 110 h 1516"/>
                <a:gd name="T78" fmla="*/ 913 w 1921"/>
                <a:gd name="T79" fmla="*/ 68 h 1516"/>
                <a:gd name="T80" fmla="*/ 1021 w 1921"/>
                <a:gd name="T81" fmla="*/ 42 h 1516"/>
                <a:gd name="T82" fmla="*/ 1150 w 1921"/>
                <a:gd name="T83" fmla="*/ 25 h 1516"/>
                <a:gd name="T84" fmla="*/ 1446 w 1921"/>
                <a:gd name="T85"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1" h="1516">
                  <a:moveTo>
                    <a:pt x="1446" y="0"/>
                  </a:moveTo>
                  <a:lnTo>
                    <a:pt x="1219" y="3"/>
                  </a:lnTo>
                  <a:lnTo>
                    <a:pt x="1142" y="9"/>
                  </a:lnTo>
                  <a:lnTo>
                    <a:pt x="1047" y="20"/>
                  </a:lnTo>
                  <a:lnTo>
                    <a:pt x="974" y="29"/>
                  </a:lnTo>
                  <a:lnTo>
                    <a:pt x="900" y="43"/>
                  </a:lnTo>
                  <a:lnTo>
                    <a:pt x="828" y="59"/>
                  </a:lnTo>
                  <a:lnTo>
                    <a:pt x="763" y="76"/>
                  </a:lnTo>
                  <a:lnTo>
                    <a:pt x="686" y="97"/>
                  </a:lnTo>
                  <a:lnTo>
                    <a:pt x="593" y="128"/>
                  </a:lnTo>
                  <a:lnTo>
                    <a:pt x="520" y="156"/>
                  </a:lnTo>
                  <a:lnTo>
                    <a:pt x="449" y="187"/>
                  </a:lnTo>
                  <a:lnTo>
                    <a:pt x="401" y="213"/>
                  </a:lnTo>
                  <a:lnTo>
                    <a:pt x="345" y="244"/>
                  </a:lnTo>
                  <a:lnTo>
                    <a:pt x="304" y="268"/>
                  </a:lnTo>
                  <a:lnTo>
                    <a:pt x="261" y="301"/>
                  </a:lnTo>
                  <a:lnTo>
                    <a:pt x="222" y="332"/>
                  </a:lnTo>
                  <a:lnTo>
                    <a:pt x="184" y="366"/>
                  </a:lnTo>
                  <a:lnTo>
                    <a:pt x="155" y="393"/>
                  </a:lnTo>
                  <a:lnTo>
                    <a:pt x="118" y="431"/>
                  </a:lnTo>
                  <a:lnTo>
                    <a:pt x="82" y="474"/>
                  </a:lnTo>
                  <a:lnTo>
                    <a:pt x="58" y="516"/>
                  </a:lnTo>
                  <a:lnTo>
                    <a:pt x="39" y="552"/>
                  </a:lnTo>
                  <a:lnTo>
                    <a:pt x="21" y="594"/>
                  </a:lnTo>
                  <a:lnTo>
                    <a:pt x="6" y="638"/>
                  </a:lnTo>
                  <a:lnTo>
                    <a:pt x="0" y="695"/>
                  </a:lnTo>
                  <a:lnTo>
                    <a:pt x="5" y="744"/>
                  </a:lnTo>
                  <a:lnTo>
                    <a:pt x="14" y="785"/>
                  </a:lnTo>
                  <a:lnTo>
                    <a:pt x="26" y="826"/>
                  </a:lnTo>
                  <a:lnTo>
                    <a:pt x="47" y="872"/>
                  </a:lnTo>
                  <a:lnTo>
                    <a:pt x="66" y="911"/>
                  </a:lnTo>
                  <a:lnTo>
                    <a:pt x="92" y="946"/>
                  </a:lnTo>
                  <a:lnTo>
                    <a:pt x="130" y="991"/>
                  </a:lnTo>
                  <a:lnTo>
                    <a:pt x="179" y="1041"/>
                  </a:lnTo>
                  <a:lnTo>
                    <a:pt x="229" y="1081"/>
                  </a:lnTo>
                  <a:lnTo>
                    <a:pt x="271" y="1115"/>
                  </a:lnTo>
                  <a:lnTo>
                    <a:pt x="325" y="1149"/>
                  </a:lnTo>
                  <a:lnTo>
                    <a:pt x="377" y="1176"/>
                  </a:lnTo>
                  <a:lnTo>
                    <a:pt x="437" y="1207"/>
                  </a:lnTo>
                  <a:lnTo>
                    <a:pt x="512" y="1244"/>
                  </a:lnTo>
                  <a:lnTo>
                    <a:pt x="585" y="1271"/>
                  </a:lnTo>
                  <a:lnTo>
                    <a:pt x="667" y="1302"/>
                  </a:lnTo>
                  <a:lnTo>
                    <a:pt x="836" y="1346"/>
                  </a:lnTo>
                  <a:lnTo>
                    <a:pt x="978" y="1373"/>
                  </a:lnTo>
                  <a:lnTo>
                    <a:pt x="1128" y="1393"/>
                  </a:lnTo>
                  <a:lnTo>
                    <a:pt x="1248" y="1403"/>
                  </a:lnTo>
                  <a:lnTo>
                    <a:pt x="1403" y="1410"/>
                  </a:lnTo>
                  <a:lnTo>
                    <a:pt x="1403" y="1515"/>
                  </a:lnTo>
                  <a:lnTo>
                    <a:pt x="1920" y="1275"/>
                  </a:lnTo>
                  <a:lnTo>
                    <a:pt x="1397" y="1031"/>
                  </a:lnTo>
                  <a:lnTo>
                    <a:pt x="1398" y="1139"/>
                  </a:lnTo>
                  <a:lnTo>
                    <a:pt x="1243" y="1132"/>
                  </a:lnTo>
                  <a:lnTo>
                    <a:pt x="1128" y="1119"/>
                  </a:lnTo>
                  <a:lnTo>
                    <a:pt x="1007" y="1098"/>
                  </a:lnTo>
                  <a:lnTo>
                    <a:pt x="836" y="1054"/>
                  </a:lnTo>
                  <a:lnTo>
                    <a:pt x="757" y="1025"/>
                  </a:lnTo>
                  <a:lnTo>
                    <a:pt x="681" y="993"/>
                  </a:lnTo>
                  <a:lnTo>
                    <a:pt x="619" y="957"/>
                  </a:lnTo>
                  <a:lnTo>
                    <a:pt x="556" y="922"/>
                  </a:lnTo>
                  <a:lnTo>
                    <a:pt x="506" y="888"/>
                  </a:lnTo>
                  <a:lnTo>
                    <a:pt x="464" y="850"/>
                  </a:lnTo>
                  <a:lnTo>
                    <a:pt x="417" y="806"/>
                  </a:lnTo>
                  <a:lnTo>
                    <a:pt x="377" y="755"/>
                  </a:lnTo>
                  <a:lnTo>
                    <a:pt x="348" y="708"/>
                  </a:lnTo>
                  <a:lnTo>
                    <a:pt x="333" y="664"/>
                  </a:lnTo>
                  <a:lnTo>
                    <a:pt x="319" y="610"/>
                  </a:lnTo>
                  <a:lnTo>
                    <a:pt x="317" y="558"/>
                  </a:lnTo>
                  <a:lnTo>
                    <a:pt x="321" y="522"/>
                  </a:lnTo>
                  <a:lnTo>
                    <a:pt x="329" y="483"/>
                  </a:lnTo>
                  <a:lnTo>
                    <a:pt x="348" y="437"/>
                  </a:lnTo>
                  <a:lnTo>
                    <a:pt x="372" y="393"/>
                  </a:lnTo>
                  <a:lnTo>
                    <a:pt x="401" y="351"/>
                  </a:lnTo>
                  <a:lnTo>
                    <a:pt x="440" y="310"/>
                  </a:lnTo>
                  <a:lnTo>
                    <a:pt x="509" y="251"/>
                  </a:lnTo>
                  <a:lnTo>
                    <a:pt x="567" y="211"/>
                  </a:lnTo>
                  <a:lnTo>
                    <a:pt x="643" y="169"/>
                  </a:lnTo>
                  <a:lnTo>
                    <a:pt x="720" y="133"/>
                  </a:lnTo>
                  <a:lnTo>
                    <a:pt x="778" y="110"/>
                  </a:lnTo>
                  <a:lnTo>
                    <a:pt x="847" y="86"/>
                  </a:lnTo>
                  <a:lnTo>
                    <a:pt x="913" y="68"/>
                  </a:lnTo>
                  <a:lnTo>
                    <a:pt x="966" y="54"/>
                  </a:lnTo>
                  <a:lnTo>
                    <a:pt x="1021" y="42"/>
                  </a:lnTo>
                  <a:lnTo>
                    <a:pt x="1089" y="32"/>
                  </a:lnTo>
                  <a:lnTo>
                    <a:pt x="1150" y="25"/>
                  </a:lnTo>
                  <a:lnTo>
                    <a:pt x="1234" y="15"/>
                  </a:lnTo>
                  <a:lnTo>
                    <a:pt x="1446" y="0"/>
                  </a:lnTo>
                </a:path>
              </a:pathLst>
            </a:custGeom>
            <a:solidFill>
              <a:schemeClr val="accent4">
                <a:lumMod val="60000"/>
                <a:lumOff val="40000"/>
              </a:schemeClr>
            </a:solidFill>
            <a:ln>
              <a:noFill/>
            </a:ln>
            <a:effectLst>
              <a:outerShdw dist="107763" dir="2700000" algn="ctr" rotWithShape="0">
                <a:schemeClr val="bg2">
                  <a:alpha val="50000"/>
                </a:schemeClr>
              </a:outerShdw>
            </a:effectLst>
          </p:spPr>
          <p:txBody>
            <a:bodyPr lIns="60960" tIns="59266" rIns="60960" bIns="59266" anchor="ctr" anchorCtr="1"/>
            <a:lstStyle/>
            <a:p>
              <a:endParaRPr lang="zh-CN" altLang="en-US" b="1">
                <a:solidFill>
                  <a:prstClr val="black"/>
                </a:solidFill>
                <a:latin typeface="Batang" panose="02030600000101010101" charset="-127"/>
                <a:ea typeface="Batang" panose="02030600000101010101" charset="-127"/>
              </a:endParaRPr>
            </a:p>
          </p:txBody>
        </p:sp>
        <p:sp>
          <p:nvSpPr>
            <p:cNvPr id="28" name="Oval 5"/>
            <p:cNvSpPr>
              <a:spLocks noChangeArrowheads="1"/>
            </p:cNvSpPr>
            <p:nvPr/>
          </p:nvSpPr>
          <p:spPr bwMode="gray">
            <a:xfrm>
              <a:off x="6555" y="3894"/>
              <a:ext cx="2485" cy="2485"/>
            </a:xfrm>
            <a:prstGeom prst="ellipse">
              <a:avLst/>
            </a:prstGeom>
            <a:solidFill>
              <a:schemeClr val="accent4">
                <a:lumMod val="60000"/>
                <a:lumOff val="40000"/>
              </a:schemeClr>
            </a:solidFill>
            <a:ln>
              <a:noFill/>
            </a:ln>
            <a:effectLst>
              <a:outerShdw dist="107763" dir="2700000" algn="ctr" rotWithShape="0">
                <a:schemeClr val="bg2">
                  <a:alpha val="50000"/>
                </a:schemeClr>
              </a:outerShdw>
            </a:effectLst>
          </p:spPr>
          <p:txBody>
            <a:bodyPr lIns="60960" tIns="59266" rIns="60960" bIns="59266" anchor="ctr" anchorCtr="1"/>
            <a:lstStyle/>
            <a:p>
              <a:r>
                <a:rPr lang="en-US" altLang="zh-CN" sz="2000" b="1" dirty="0">
                  <a:solidFill>
                    <a:schemeClr val="bg1"/>
                  </a:solidFill>
                  <a:latin typeface="Batang" panose="02030600000101010101" charset="-127"/>
                  <a:ea typeface="Batang" panose="02030600000101010101" charset="-127"/>
                </a:rPr>
                <a:t>TITLE</a:t>
              </a:r>
              <a:endParaRPr lang="en-US" altLang="zh-CN" sz="2000" b="1" dirty="0">
                <a:solidFill>
                  <a:schemeClr val="bg1"/>
                </a:solidFill>
                <a:latin typeface="Batang" panose="02030600000101010101" charset="-127"/>
                <a:ea typeface="Batang" panose="02030600000101010101" charset="-127"/>
              </a:endParaRPr>
            </a:p>
          </p:txBody>
        </p:sp>
      </p:grpSp>
      <p:grpSp>
        <p:nvGrpSpPr>
          <p:cNvPr id="6" name="组合 5"/>
          <p:cNvGrpSpPr/>
          <p:nvPr/>
        </p:nvGrpSpPr>
        <p:grpSpPr>
          <a:xfrm>
            <a:off x="760095" y="2041525"/>
            <a:ext cx="1981200" cy="711835"/>
            <a:chOff x="2408" y="3190"/>
            <a:chExt cx="3120" cy="1121"/>
          </a:xfrm>
        </p:grpSpPr>
        <p:sp>
          <p:nvSpPr>
            <p:cNvPr id="7"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rPr>
                <a:t>标题文本预设</a:t>
              </a:r>
              <a:endPar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endParaRPr>
            </a:p>
          </p:txBody>
        </p:sp>
        <p:sp>
          <p:nvSpPr>
            <p:cNvPr id="8"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此部分内容作为文字排版占位显示</a:t>
              </a:r>
              <a:b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b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（建议使用主题字体）</a:t>
              </a:r>
              <a:endPar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endParaRPr>
            </a:p>
          </p:txBody>
        </p:sp>
      </p:grpSp>
      <p:grpSp>
        <p:nvGrpSpPr>
          <p:cNvPr id="11" name="组合 10"/>
          <p:cNvGrpSpPr/>
          <p:nvPr/>
        </p:nvGrpSpPr>
        <p:grpSpPr>
          <a:xfrm>
            <a:off x="6393180" y="2042160"/>
            <a:ext cx="1981200" cy="711835"/>
            <a:chOff x="2408" y="3190"/>
            <a:chExt cx="3120" cy="1121"/>
          </a:xfrm>
        </p:grpSpPr>
        <p:sp>
          <p:nvSpPr>
            <p:cNvPr id="12"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rPr>
                <a:t>标题文本预设</a:t>
              </a:r>
              <a:endParaRPr lang="zh-CN" altLang="en-US" sz="2000" b="1" kern="900" dirty="0">
                <a:solidFill>
                  <a:schemeClr val="tx1">
                    <a:lumMod val="75000"/>
                    <a:lumOff val="25000"/>
                  </a:schemeClr>
                </a:solidFill>
                <a:latin typeface="楷体" panose="02010609060101010101" charset="-122"/>
                <a:ea typeface="楷体" panose="02010609060101010101" charset="-122"/>
                <a:cs typeface="+mn-ea"/>
                <a:sym typeface="+mn-lt"/>
              </a:endParaRPr>
            </a:p>
          </p:txBody>
        </p:sp>
        <p:sp>
          <p:nvSpPr>
            <p:cNvPr id="13"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此部分内容作为文字排版占位显示</a:t>
              </a:r>
              <a:b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br>
              <a:r>
                <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rPr>
                <a:t>（建议使用主题字体）</a:t>
              </a:r>
              <a:endParaRPr lang="zh-CN" altLang="en-US" sz="1200">
                <a:solidFill>
                  <a:schemeClr val="tx1">
                    <a:lumMod val="75000"/>
                    <a:lumOff val="25000"/>
                  </a:schemeClr>
                </a:solidFill>
                <a:latin typeface="楷体" panose="02010609060101010101" charset="-122"/>
                <a:ea typeface="楷体" panose="02010609060101010101" charset="-122"/>
                <a:cs typeface="楷体" panose="02010609060101010101" charset="-122"/>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50" advClick="0" advTm="0">
        <p:random/>
      </p:transition>
    </mc:Choice>
    <mc:Fallback>
      <p:transition spd="slow"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 presetClass="entr" presetSubtype="1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heckerboard(across)">
                                      <p:cBhvr>
                                        <p:cTn id="13" dur="500"/>
                                        <p:tgtEl>
                                          <p:spTgt spid="6"/>
                                        </p:tgtEl>
                                      </p:cBhvr>
                                    </p:animEffect>
                                  </p:childTnLst>
                                </p:cTn>
                              </p:par>
                            </p:childTnLst>
                          </p:cTn>
                        </p:par>
                        <p:par>
                          <p:cTn id="14" fill="hold">
                            <p:stCondLst>
                              <p:cond delay="1500"/>
                            </p:stCondLst>
                            <p:childTnLst>
                              <p:par>
                                <p:cTn id="15" presetID="5" presetClass="entr" presetSubtype="1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MH" val="20170816140434"/>
  <p:tag name="MH_LIBRARY" val="GRAPHIC"/>
  <p:tag name="MH_TYPE" val="Picture"/>
  <p:tag name="MH_ORDER" val="1"/>
</p:tagLst>
</file>

<file path=ppt/tags/tag2.xml><?xml version="1.0" encoding="utf-8"?>
<p:tagLst xmlns:p="http://schemas.openxmlformats.org/presentationml/2006/main">
  <p:tag name="MH" val="20170816140434"/>
  <p:tag name="MH_LIBRARY" val="GRAPHIC"/>
  <p:tag name="MH_TYPE" val="Other"/>
  <p:tag name="MH_ORDER" val="1"/>
</p:tagLst>
</file>

<file path=ppt/tags/tag3.xml><?xml version="1.0" encoding="utf-8"?>
<p:tagLst xmlns:p="http://schemas.openxmlformats.org/presentationml/2006/main">
  <p:tag name="MH" val="20170816140434"/>
  <p:tag name="MH_LIBRARY" val="GRAPHIC"/>
  <p:tag name="MH_TYPE" val="Other"/>
  <p:tag name="MH_ORDER" val="2"/>
</p:tagLst>
</file>

<file path=ppt/tags/tag4.xml><?xml version="1.0" encoding="utf-8"?>
<p:tagLst xmlns:p="http://schemas.openxmlformats.org/presentationml/2006/main">
  <p:tag name="MH" val="20170816140434"/>
  <p:tag name="MH_LIBRARY" val="GRAPHIC"/>
  <p:tag name="MH_TYPE" val="Other"/>
  <p:tag name="MH_ORDER" val="2"/>
</p:tagLst>
</file>

<file path=ppt/tags/tag5.xml><?xml version="1.0" encoding="utf-8"?>
<p:tagLst xmlns:p="http://schemas.openxmlformats.org/presentationml/2006/main">
  <p:tag name="MH" val="20170816140434"/>
  <p:tag name="MH_LIBRARY" val="GRAPHIC"/>
  <p:tag name="MH_TYPE" val="Other"/>
  <p:tag name="MH_ORDER" val="2"/>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千图网海量PPT模板www.58pic.com">
  <a:themeElements>
    <a:clrScheme name="自定义 237">
      <a:dk1>
        <a:srgbClr val="000000"/>
      </a:dk1>
      <a:lt1>
        <a:srgbClr val="FFFFFF"/>
      </a:lt1>
      <a:dk2>
        <a:srgbClr val="778495"/>
      </a:dk2>
      <a:lt2>
        <a:srgbClr val="F0F0F0"/>
      </a:lt2>
      <a:accent1>
        <a:srgbClr val="A4BBC9"/>
      </a:accent1>
      <a:accent2>
        <a:srgbClr val="A6937B"/>
      </a:accent2>
      <a:accent3>
        <a:srgbClr val="A4BBC9"/>
      </a:accent3>
      <a:accent4>
        <a:srgbClr val="A6937B"/>
      </a:accent4>
      <a:accent5>
        <a:srgbClr val="A4BBC9"/>
      </a:accent5>
      <a:accent6>
        <a:srgbClr val="A6937B"/>
      </a:accent6>
      <a:hlink>
        <a:srgbClr val="A4BBC9"/>
      </a:hlink>
      <a:folHlink>
        <a:srgbClr val="A6937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583">
      <a:dk1>
        <a:sysClr val="windowText" lastClr="000000"/>
      </a:dk1>
      <a:lt1>
        <a:sysClr val="window" lastClr="FFFFFF"/>
      </a:lt1>
      <a:dk2>
        <a:srgbClr val="DEC8AD"/>
      </a:dk2>
      <a:lt2>
        <a:srgbClr val="E7E6E6"/>
      </a:lt2>
      <a:accent1>
        <a:srgbClr val="569582"/>
      </a:accent1>
      <a:accent2>
        <a:srgbClr val="DEC8AD"/>
      </a:accent2>
      <a:accent3>
        <a:srgbClr val="569582"/>
      </a:accent3>
      <a:accent4>
        <a:srgbClr val="DEC8AD"/>
      </a:accent4>
      <a:accent5>
        <a:srgbClr val="569582"/>
      </a:accent5>
      <a:accent6>
        <a:srgbClr val="DEC8AD"/>
      </a:accent6>
      <a:hlink>
        <a:srgbClr val="569582"/>
      </a:hlink>
      <a:folHlink>
        <a:srgbClr val="DEC8A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1514</Words>
  <Application>WWO_openplatform_20200924161515-8e733aaadf</Application>
  <PresentationFormat>全屏显示(16:9)</PresentationFormat>
  <Paragraphs>269</Paragraphs>
  <Slides>24</Slides>
  <Notes>2</Notes>
  <HiddenSlides>0</HiddenSlides>
  <MMClips>1</MMClips>
  <ScaleCrop>false</ScaleCrop>
  <HeadingPairs>
    <vt:vector size="6" baseType="variant">
      <vt:variant>
        <vt:lpstr>已用的字体</vt:lpstr>
      </vt:variant>
      <vt:variant>
        <vt:i4>25</vt:i4>
      </vt:variant>
      <vt:variant>
        <vt:lpstr>主题</vt:lpstr>
      </vt:variant>
      <vt:variant>
        <vt:i4>4</vt:i4>
      </vt:variant>
      <vt:variant>
        <vt:lpstr>幻灯片标题</vt:lpstr>
      </vt:variant>
      <vt:variant>
        <vt:i4>24</vt:i4>
      </vt:variant>
    </vt:vector>
  </HeadingPairs>
  <TitlesOfParts>
    <vt:vector size="53" baseType="lpstr">
      <vt:lpstr>Arial</vt:lpstr>
      <vt:lpstr>宋体</vt:lpstr>
      <vt:lpstr>Wingdings</vt:lpstr>
      <vt:lpstr>微软雅黑</vt:lpstr>
      <vt:lpstr>汉仪旗黑KW 55S</vt:lpstr>
      <vt:lpstr>等线</vt:lpstr>
      <vt:lpstr>仿宋</vt:lpstr>
      <vt:lpstr>汉仪仿宋KW</vt:lpstr>
      <vt:lpstr>Times New Roman</vt:lpstr>
      <vt:lpstr>Arial</vt:lpstr>
      <vt:lpstr>楷体</vt:lpstr>
      <vt:lpstr>Gill Sans</vt:lpstr>
      <vt:lpstr>Hiragino Sans GB W3</vt:lpstr>
      <vt:lpstr>Roboto Thin</vt:lpstr>
      <vt:lpstr>Roboto</vt:lpstr>
      <vt:lpstr>Batang</vt:lpstr>
      <vt:lpstr>Calibri</vt:lpstr>
      <vt:lpstr>全字库正楷体</vt:lpstr>
      <vt:lpstr>汉鼎简行书</vt:lpstr>
      <vt:lpstr>Lucida Handwriting</vt:lpstr>
      <vt:lpstr>Calibri</vt:lpstr>
      <vt:lpstr>汉仪中等线KW</vt:lpstr>
      <vt:lpstr>汉仪书宋二KW</vt:lpstr>
      <vt:lpstr>汉仪楷体KW</vt:lpstr>
      <vt:lpstr>Comic Sans MS</vt:lpstr>
      <vt:lpstr>webwppDefTheme</vt:lpstr>
      <vt:lpstr>千图网海量PPT模板www.58pic.com</vt:lpstr>
      <vt:lpstr>2_Office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小清新淡雅风教育说课ppt模板</dc:title>
  <dc:creator>user</dc:creator>
  <cp:keywords>第一PPT模板网-WWW.1PPT.COM</cp:keywords>
  <cp:lastModifiedBy>上海维湾8号机</cp:lastModifiedBy>
  <dcterms:created xsi:type="dcterms:W3CDTF">2021-12-08T11:25:33Z</dcterms:created>
  <dcterms:modified xsi:type="dcterms:W3CDTF">2021-12-08T11:25:33Z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